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86046-3F8C-49D3-836A-8200F4C33477}" v="7" dt="2020-11-26T08:47:24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Kincaid" userId="914eb462ae6b6692" providerId="LiveId" clId="{D7F86046-3F8C-49D3-836A-8200F4C33477}"/>
    <pc:docChg chg="custSel mod addSld modSld">
      <pc:chgData name="andrew Kincaid" userId="914eb462ae6b6692" providerId="LiveId" clId="{D7F86046-3F8C-49D3-836A-8200F4C33477}" dt="2020-11-26T08:47:32.447" v="7" actId="26606"/>
      <pc:docMkLst>
        <pc:docMk/>
      </pc:docMkLst>
      <pc:sldChg chg="addSp delSp modSp new mod setBg setClrOvrMap delDesignElem">
        <pc:chgData name="andrew Kincaid" userId="914eb462ae6b6692" providerId="LiveId" clId="{D7F86046-3F8C-49D3-836A-8200F4C33477}" dt="2020-11-26T08:47:32.447" v="7" actId="26606"/>
        <pc:sldMkLst>
          <pc:docMk/>
          <pc:sldMk cId="3462791493" sldId="257"/>
        </pc:sldMkLst>
        <pc:spChg chg="mod">
          <ac:chgData name="andrew Kincaid" userId="914eb462ae6b6692" providerId="LiveId" clId="{D7F86046-3F8C-49D3-836A-8200F4C33477}" dt="2020-11-26T08:47:32.447" v="7" actId="26606"/>
          <ac:spMkLst>
            <pc:docMk/>
            <pc:sldMk cId="3462791493" sldId="257"/>
            <ac:spMk id="2" creationId="{D408EA20-809C-48C6-99C2-06A64E683475}"/>
          </ac:spMkLst>
        </pc:spChg>
        <pc:spChg chg="del">
          <ac:chgData name="andrew Kincaid" userId="914eb462ae6b6692" providerId="LiveId" clId="{D7F86046-3F8C-49D3-836A-8200F4C33477}" dt="2020-11-26T08:46:43.786" v="1" actId="26606"/>
          <ac:spMkLst>
            <pc:docMk/>
            <pc:sldMk cId="3462791493" sldId="257"/>
            <ac:spMk id="3" creationId="{C5831FD5-EAEE-4B7C-960E-A72AE4D029C1}"/>
          </ac:spMkLst>
        </pc:spChg>
        <pc:spChg chg="add">
          <ac:chgData name="andrew Kincaid" userId="914eb462ae6b6692" providerId="LiveId" clId="{D7F86046-3F8C-49D3-836A-8200F4C33477}" dt="2020-11-26T08:47:32.447" v="7" actId="26606"/>
          <ac:spMkLst>
            <pc:docMk/>
            <pc:sldMk cId="3462791493" sldId="257"/>
            <ac:spMk id="6" creationId="{4F57DB1C-6494-4CC4-A5E8-931957565379}"/>
          </ac:spMkLst>
        </pc:spChg>
        <pc:spChg chg="add">
          <ac:chgData name="andrew Kincaid" userId="914eb462ae6b6692" providerId="LiveId" clId="{D7F86046-3F8C-49D3-836A-8200F4C33477}" dt="2020-11-26T08:47:32.447" v="7" actId="26606"/>
          <ac:spMkLst>
            <pc:docMk/>
            <pc:sldMk cId="3462791493" sldId="257"/>
            <ac:spMk id="18" creationId="{FFFB778B-5206-4BB0-A468-327E71367654}"/>
          </ac:spMkLst>
        </pc:spChg>
        <pc:spChg chg="add del">
          <ac:chgData name="andrew Kincaid" userId="914eb462ae6b6692" providerId="LiveId" clId="{D7F86046-3F8C-49D3-836A-8200F4C33477}" dt="2020-11-26T08:47:24.091" v="6"/>
          <ac:spMkLst>
            <pc:docMk/>
            <pc:sldMk cId="3462791493" sldId="257"/>
            <ac:spMk id="19" creationId="{DD6BC9EB-F181-48AB-BCA2-3D1DB20D2D87}"/>
          </ac:spMkLst>
        </pc:spChg>
        <pc:spChg chg="add del">
          <ac:chgData name="andrew Kincaid" userId="914eb462ae6b6692" providerId="LiveId" clId="{D7F86046-3F8C-49D3-836A-8200F4C33477}" dt="2020-11-26T08:46:57.347" v="3"/>
          <ac:spMkLst>
            <pc:docMk/>
            <pc:sldMk cId="3462791493" sldId="257"/>
            <ac:spMk id="20" creationId="{9179DE42-5613-4B35-A1E6-6CCBAA13C743}"/>
          </ac:spMkLst>
        </pc:spChg>
        <pc:spChg chg="add del">
          <ac:chgData name="andrew Kincaid" userId="914eb462ae6b6692" providerId="LiveId" clId="{D7F86046-3F8C-49D3-836A-8200F4C33477}" dt="2020-11-26T08:47:24.091" v="6"/>
          <ac:spMkLst>
            <pc:docMk/>
            <pc:sldMk cId="3462791493" sldId="257"/>
            <ac:spMk id="21" creationId="{D33AAA80-39DC-4020-9BFF-0718F35C7661}"/>
          </ac:spMkLst>
        </pc:spChg>
        <pc:spChg chg="add del">
          <ac:chgData name="andrew Kincaid" userId="914eb462ae6b6692" providerId="LiveId" clId="{D7F86046-3F8C-49D3-836A-8200F4C33477}" dt="2020-11-26T08:47:24.091" v="6"/>
          <ac:spMkLst>
            <pc:docMk/>
            <pc:sldMk cId="3462791493" sldId="257"/>
            <ac:spMk id="25" creationId="{1177F295-741F-4EFF-B0CA-BE69295ADA07}"/>
          </ac:spMkLst>
        </pc:spChg>
        <pc:spChg chg="add del">
          <ac:chgData name="andrew Kincaid" userId="914eb462ae6b6692" providerId="LiveId" clId="{D7F86046-3F8C-49D3-836A-8200F4C33477}" dt="2020-11-26T08:46:57.347" v="3"/>
          <ac:spMkLst>
            <pc:docMk/>
            <pc:sldMk cId="3462791493" sldId="257"/>
            <ac:spMk id="26" creationId="{52FB45E9-914E-4471-AC87-E475CD51767D}"/>
          </ac:spMkLst>
        </pc:spChg>
        <pc:spChg chg="add del">
          <ac:chgData name="andrew Kincaid" userId="914eb462ae6b6692" providerId="LiveId" clId="{D7F86046-3F8C-49D3-836A-8200F4C33477}" dt="2020-11-26T08:46:57.347" v="3"/>
          <ac:spMkLst>
            <pc:docMk/>
            <pc:sldMk cId="3462791493" sldId="257"/>
            <ac:spMk id="28" creationId="{C310626D-5743-49D4-8F7D-88C4F8F05774}"/>
          </ac:spMkLst>
        </pc:spChg>
        <pc:spChg chg="add">
          <ac:chgData name="andrew Kincaid" userId="914eb462ae6b6692" providerId="LiveId" clId="{D7F86046-3F8C-49D3-836A-8200F4C33477}" dt="2020-11-26T08:47:32.447" v="7" actId="26606"/>
          <ac:spMkLst>
            <pc:docMk/>
            <pc:sldMk cId="3462791493" sldId="257"/>
            <ac:spMk id="29" creationId="{A27691EB-14CF-4237-B5EB-C94B92677A05}"/>
          </ac:spMkLst>
        </pc:spChg>
        <pc:spChg chg="add del">
          <ac:chgData name="andrew Kincaid" userId="914eb462ae6b6692" providerId="LiveId" clId="{D7F86046-3F8C-49D3-836A-8200F4C33477}" dt="2020-11-26T08:46:57.347" v="3"/>
          <ac:spMkLst>
            <pc:docMk/>
            <pc:sldMk cId="3462791493" sldId="257"/>
            <ac:spMk id="30" creationId="{3C195FC1-B568-4C72-9902-34CB35DDD7A1}"/>
          </ac:spMkLst>
        </pc:spChg>
        <pc:spChg chg="add">
          <ac:chgData name="andrew Kincaid" userId="914eb462ae6b6692" providerId="LiveId" clId="{D7F86046-3F8C-49D3-836A-8200F4C33477}" dt="2020-11-26T08:47:32.447" v="7" actId="26606"/>
          <ac:spMkLst>
            <pc:docMk/>
            <pc:sldMk cId="3462791493" sldId="257"/>
            <ac:spMk id="31" creationId="{E6C0471D-BE03-4D81-BDB5-D510BC0D8A77}"/>
          </ac:spMkLst>
        </pc:spChg>
        <pc:spChg chg="add del">
          <ac:chgData name="andrew Kincaid" userId="914eb462ae6b6692" providerId="LiveId" clId="{D7F86046-3F8C-49D3-836A-8200F4C33477}" dt="2020-11-26T08:46:57.347" v="3"/>
          <ac:spMkLst>
            <pc:docMk/>
            <pc:sldMk cId="3462791493" sldId="257"/>
            <ac:spMk id="32" creationId="{EF2BDF77-362C-43F0-8CBB-A969EC2AE0C4}"/>
          </ac:spMkLst>
        </pc:spChg>
        <pc:spChg chg="add del">
          <ac:chgData name="andrew Kincaid" userId="914eb462ae6b6692" providerId="LiveId" clId="{D7F86046-3F8C-49D3-836A-8200F4C33477}" dt="2020-11-26T08:46:57.347" v="3"/>
          <ac:spMkLst>
            <pc:docMk/>
            <pc:sldMk cId="3462791493" sldId="257"/>
            <ac:spMk id="34" creationId="{4BE96B01-3929-432D-B8C2-ADBCB74C2EF4}"/>
          </ac:spMkLst>
        </pc:spChg>
        <pc:spChg chg="add del">
          <ac:chgData name="andrew Kincaid" userId="914eb462ae6b6692" providerId="LiveId" clId="{D7F86046-3F8C-49D3-836A-8200F4C33477}" dt="2020-11-26T08:46:57.347" v="3"/>
          <ac:spMkLst>
            <pc:docMk/>
            <pc:sldMk cId="3462791493" sldId="257"/>
            <ac:spMk id="36" creationId="{2A6FCDE6-CDE2-4C51-B18E-A95CFB679714}"/>
          </ac:spMkLst>
        </pc:spChg>
        <pc:spChg chg="add del">
          <ac:chgData name="andrew Kincaid" userId="914eb462ae6b6692" providerId="LiveId" clId="{D7F86046-3F8C-49D3-836A-8200F4C33477}" dt="2020-11-26T08:46:57.347" v="3"/>
          <ac:spMkLst>
            <pc:docMk/>
            <pc:sldMk cId="3462791493" sldId="257"/>
            <ac:spMk id="38" creationId="{9D2E8756-2465-473A-BA2A-2DB1D6224745}"/>
          </ac:spMkLst>
        </pc:spChg>
        <pc:grpChg chg="add">
          <ac:chgData name="andrew Kincaid" userId="914eb462ae6b6692" providerId="LiveId" clId="{D7F86046-3F8C-49D3-836A-8200F4C33477}" dt="2020-11-26T08:47:32.447" v="7" actId="26606"/>
          <ac:grpSpMkLst>
            <pc:docMk/>
            <pc:sldMk cId="3462791493" sldId="257"/>
            <ac:grpSpMk id="4" creationId="{3F993C45-B237-4CD5-A232-CD2DFFF5AB1E}"/>
          </ac:grpSpMkLst>
        </pc:grpChg>
        <pc:grpChg chg="add del">
          <ac:chgData name="andrew Kincaid" userId="914eb462ae6b6692" providerId="LiveId" clId="{D7F86046-3F8C-49D3-836A-8200F4C33477}" dt="2020-11-26T08:47:24.091" v="6"/>
          <ac:grpSpMkLst>
            <pc:docMk/>
            <pc:sldMk cId="3462791493" sldId="257"/>
            <ac:grpSpMk id="7" creationId="{3F993C45-B237-4CD5-A232-CD2DFFF5AB1E}"/>
          </ac:grpSpMkLst>
        </pc:grpChg>
        <pc:grpChg chg="add del">
          <ac:chgData name="andrew Kincaid" userId="914eb462ae6b6692" providerId="LiveId" clId="{D7F86046-3F8C-49D3-836A-8200F4C33477}" dt="2020-11-26T08:46:57.347" v="3"/>
          <ac:grpSpMkLst>
            <pc:docMk/>
            <pc:sldMk cId="3462791493" sldId="257"/>
            <ac:grpSpMk id="8" creationId="{28460BD8-AE3F-4AC9-9D0B-717052AA5D3A}"/>
          </ac:grpSpMkLst>
        </pc:grpChg>
        <pc:cxnChg chg="add del">
          <ac:chgData name="andrew Kincaid" userId="914eb462ae6b6692" providerId="LiveId" clId="{D7F86046-3F8C-49D3-836A-8200F4C33477}" dt="2020-11-26T08:46:57.347" v="3"/>
          <ac:cxnSpMkLst>
            <pc:docMk/>
            <pc:sldMk cId="3462791493" sldId="257"/>
            <ac:cxnSpMk id="22" creationId="{EB898B32-3891-4C3A-8F58-C5969D2E9033}"/>
          </ac:cxnSpMkLst>
        </pc:cxnChg>
        <pc:cxnChg chg="add del">
          <ac:chgData name="andrew Kincaid" userId="914eb462ae6b6692" providerId="LiveId" clId="{D7F86046-3F8C-49D3-836A-8200F4C33477}" dt="2020-11-26T08:47:24.091" v="6"/>
          <ac:cxnSpMkLst>
            <pc:docMk/>
            <pc:sldMk cId="3462791493" sldId="257"/>
            <ac:cxnSpMk id="23" creationId="{C9C5D90B-7EE3-4D26-AB7D-A5A3A6E11203}"/>
          </ac:cxnSpMkLst>
        </pc:cxnChg>
        <pc:cxnChg chg="add del">
          <ac:chgData name="andrew Kincaid" userId="914eb462ae6b6692" providerId="LiveId" clId="{D7F86046-3F8C-49D3-836A-8200F4C33477}" dt="2020-11-26T08:46:57.347" v="3"/>
          <ac:cxnSpMkLst>
            <pc:docMk/>
            <pc:sldMk cId="3462791493" sldId="257"/>
            <ac:cxnSpMk id="24" creationId="{4AE4806D-B8F9-4679-A68A-9BD21C01A301}"/>
          </ac:cxnSpMkLst>
        </pc:cxnChg>
        <pc:cxnChg chg="add">
          <ac:chgData name="andrew Kincaid" userId="914eb462ae6b6692" providerId="LiveId" clId="{D7F86046-3F8C-49D3-836A-8200F4C33477}" dt="2020-11-26T08:47:32.447" v="7" actId="26606"/>
          <ac:cxnSpMkLst>
            <pc:docMk/>
            <pc:sldMk cId="3462791493" sldId="257"/>
            <ac:cxnSpMk id="27" creationId="{E5E836EB-03CD-4BA5-A751-21D2ACC28303}"/>
          </ac:cxnSpMkLst>
        </pc:cxnChg>
        <pc:cxnChg chg="add">
          <ac:chgData name="andrew Kincaid" userId="914eb462ae6b6692" providerId="LiveId" clId="{D7F86046-3F8C-49D3-836A-8200F4C33477}" dt="2020-11-26T08:47:32.447" v="7" actId="26606"/>
          <ac:cxnSpMkLst>
            <pc:docMk/>
            <pc:sldMk cId="3462791493" sldId="257"/>
            <ac:cxnSpMk id="33" creationId="{22721A85-1EA4-4D87-97AB-0BB4AB78F92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4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2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990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15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7620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73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2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6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9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1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0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0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5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2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3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28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875060-3AA5-441A-8CAD-3C73330D4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9920" y="836083"/>
            <a:ext cx="4572000" cy="5185834"/>
          </a:xfrm>
        </p:spPr>
        <p:txBody>
          <a:bodyPr>
            <a:noAutofit/>
          </a:bodyPr>
          <a:lstStyle/>
          <a:p>
            <a:pPr algn="l">
              <a:lnSpc>
                <a:spcPct val="115000"/>
              </a:lnSpc>
            </a:pPr>
            <a:r>
              <a:rPr lang="en-GB" sz="5400" dirty="0"/>
              <a:t>ARK</a:t>
            </a:r>
          </a:p>
          <a:p>
            <a:pPr algn="l">
              <a:lnSpc>
                <a:spcPct val="115000"/>
              </a:lnSpc>
            </a:pPr>
            <a:r>
              <a:rPr lang="en-GB" sz="5400" dirty="0"/>
              <a:t>Software </a:t>
            </a:r>
          </a:p>
          <a:p>
            <a:pPr algn="l">
              <a:lnSpc>
                <a:spcPct val="115000"/>
              </a:lnSpc>
            </a:pPr>
            <a:r>
              <a:rPr lang="en-GB" sz="5400" dirty="0"/>
              <a:t>Solutions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C761D-B5BE-4D60-BB5F-4540C49E0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999" y="836083"/>
            <a:ext cx="5334000" cy="518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45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" name="Straight Connector 7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0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8EA20-809C-48C6-99C2-06A64E68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34627914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Kincaid</dc:creator>
  <cp:lastModifiedBy>andrew Kincaid</cp:lastModifiedBy>
  <cp:revision>1</cp:revision>
  <dcterms:created xsi:type="dcterms:W3CDTF">2020-11-26T08:47:32Z</dcterms:created>
  <dcterms:modified xsi:type="dcterms:W3CDTF">2020-11-26T08:47:56Z</dcterms:modified>
</cp:coreProperties>
</file>