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C0C2-A4B1-499B-B9AE-6B993388F27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BC1D-1798-402B-993E-50E255A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York City 311 Service Requests</a:t>
            </a:r>
            <a:endParaRPr lang="en-US" dirty="0"/>
          </a:p>
        </p:txBody>
      </p:sp>
      <p:pic>
        <p:nvPicPr>
          <p:cNvPr id="1026" name="Picture 2" descr="C:\Users\Kin Cheng\Desktop\Portfolio\Tableau\NY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1" y="1905000"/>
            <a:ext cx="89045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Superstore Sales and </a:t>
            </a:r>
            <a:r>
              <a:rPr lang="en-US" dirty="0" err="1" smtClean="0"/>
              <a:t>Forcast</a:t>
            </a:r>
            <a:endParaRPr lang="en-US" dirty="0"/>
          </a:p>
        </p:txBody>
      </p:sp>
      <p:pic>
        <p:nvPicPr>
          <p:cNvPr id="2050" name="Picture 2" descr="C:\Users\Kin Cheng\Desktop\Portfolio\Tableau\Super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55987" cy="471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9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Tableau</vt:lpstr>
      <vt:lpstr>New York City 311 Service Requests</vt:lpstr>
      <vt:lpstr>Superstore Sales and Forcast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Windows User</dc:creator>
  <cp:lastModifiedBy>Windows User</cp:lastModifiedBy>
  <cp:revision>1</cp:revision>
  <dcterms:created xsi:type="dcterms:W3CDTF">2019-01-09T03:16:09Z</dcterms:created>
  <dcterms:modified xsi:type="dcterms:W3CDTF">2019-01-09T03:18:46Z</dcterms:modified>
</cp:coreProperties>
</file>