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72" r:id="rId4"/>
    <p:sldId id="273" r:id="rId5"/>
    <p:sldId id="274" r:id="rId6"/>
    <p:sldId id="275" r:id="rId7"/>
    <p:sldId id="278" r:id="rId8"/>
    <p:sldId id="269" r:id="rId9"/>
    <p:sldId id="266" r:id="rId10"/>
    <p:sldId id="276" r:id="rId11"/>
    <p:sldId id="279" r:id="rId12"/>
    <p:sldId id="280" r:id="rId13"/>
    <p:sldId id="263" r:id="rId14"/>
    <p:sldId id="277" r:id="rId15"/>
    <p:sldId id="26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4E1DEC-632A-4A3D-B9F9-CA43FA8963CD}">
          <p14:sldIdLst>
            <p14:sldId id="270"/>
            <p14:sldId id="259"/>
            <p14:sldId id="272"/>
            <p14:sldId id="273"/>
          </p14:sldIdLst>
        </p14:section>
        <p14:section name="Mainpage" id="{5879A393-48B7-40B0-AF60-25F173C62C58}">
          <p14:sldIdLst>
            <p14:sldId id="274"/>
          </p14:sldIdLst>
        </p14:section>
        <p14:section name="공통" id="{63220539-1AAF-4749-BFAF-90D0F0F34617}">
          <p14:sldIdLst>
            <p14:sldId id="275"/>
            <p14:sldId id="278"/>
            <p14:sldId id="269"/>
          </p14:sldIdLst>
        </p14:section>
        <p14:section name="회원관리" id="{A77AC4A4-96D1-49AC-B238-731945BB294C}">
          <p14:sldIdLst>
            <p14:sldId id="266"/>
            <p14:sldId id="276"/>
            <p14:sldId id="279"/>
          </p14:sldIdLst>
        </p14:section>
        <p14:section name="내정보관리" id="{300687ED-4813-416E-9560-40C59C22AC09}">
          <p14:sldIdLst>
            <p14:sldId id="280"/>
          </p14:sldIdLst>
        </p14:section>
        <p14:section name="방정보관리" id="{8B6EE8B7-3F4F-447F-B2AD-EDC9670376A9}">
          <p14:sldIdLst>
            <p14:sldId id="263"/>
            <p14:sldId id="277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73C3CB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6862" autoAdjust="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firebase.google.com/project/cozyhouzz-531c2/overvie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Cozyhouzz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명은 </a:t>
            </a:r>
            <a:r>
              <a:rPr lang="en-US" altLang="ko-KR" b="1" dirty="0" err="1"/>
              <a:t>cozyhouzz</a:t>
            </a:r>
            <a:r>
              <a:rPr lang="en-US" altLang="ko-KR" b="1" dirty="0"/>
              <a:t>_[</a:t>
            </a:r>
            <a:r>
              <a:rPr lang="ko-KR" altLang="en-US" b="1" dirty="0" err="1"/>
              <a:t>버전명</a:t>
            </a:r>
            <a:r>
              <a:rPr lang="en-US" altLang="ko-KR" b="1" dirty="0"/>
              <a:t>]_[</a:t>
            </a:r>
            <a:r>
              <a:rPr lang="ko-KR" altLang="en-US" b="1" dirty="0"/>
              <a:t>최종수정일자</a:t>
            </a:r>
            <a:r>
              <a:rPr lang="en-US" altLang="ko-KR" b="1" dirty="0"/>
              <a:t>]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작성한다</a:t>
            </a:r>
            <a:r>
              <a:rPr lang="en-US" altLang="ko-KR" b="1" dirty="0"/>
              <a:t>(ex&gt;cozyhouzz_ver2.1_170116.pptx)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문서 작성시 </a:t>
            </a:r>
            <a:r>
              <a:rPr lang="en-US" altLang="ko-KR" b="1" dirty="0"/>
              <a:t>App </a:t>
            </a:r>
            <a:r>
              <a:rPr lang="ko-KR" altLang="en-US" b="1" dirty="0"/>
              <a:t>기획 표기</a:t>
            </a:r>
            <a:r>
              <a:rPr lang="en-US" altLang="ko-KR" b="1" dirty="0"/>
              <a:t>, </a:t>
            </a:r>
            <a:r>
              <a:rPr lang="ko-KR" altLang="en-US" b="1" dirty="0"/>
              <a:t>개발 우선순위를 명시 할 것 </a:t>
            </a:r>
            <a:r>
              <a:rPr lang="en-US" altLang="ko-KR" b="1" dirty="0"/>
              <a:t>(ex&gt; </a:t>
            </a:r>
            <a:r>
              <a:rPr lang="en-US" altLang="ko-KR" b="1" dirty="0" err="1"/>
              <a:t>Mainpage</a:t>
            </a:r>
            <a:r>
              <a:rPr lang="en-US" altLang="ko-KR" b="1" dirty="0"/>
              <a:t>(App)(1))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기본적으로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에 올릴 예정이나</a:t>
            </a:r>
            <a:r>
              <a:rPr lang="en-US" altLang="ko-KR" b="1" dirty="0"/>
              <a:t>, </a:t>
            </a:r>
            <a:r>
              <a:rPr lang="ko-KR" altLang="en-US" b="1" dirty="0"/>
              <a:t>수정이 필요할 경우에는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있는 본 문서는 수장하면 </a:t>
            </a:r>
            <a:r>
              <a:rPr lang="ko-KR" altLang="en-US" b="1" dirty="0" err="1"/>
              <a:t>안된다</a:t>
            </a:r>
            <a:r>
              <a:rPr lang="en-US" altLang="ko-KR" b="1" dirty="0"/>
              <a:t>. </a:t>
            </a:r>
            <a:r>
              <a:rPr lang="ko-KR" altLang="en-US" b="1" dirty="0"/>
              <a:t>수정사항이 반영되어야 하는 경우에는 기획자</a:t>
            </a:r>
            <a:r>
              <a:rPr lang="en-US" altLang="ko-KR" b="1" dirty="0"/>
              <a:t>, </a:t>
            </a:r>
            <a:r>
              <a:rPr lang="ko-KR" altLang="en-US" b="1" dirty="0"/>
              <a:t>대표만 수정하자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잘못하면 내용이 날아갈 수 있음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저장소 위치 </a:t>
            </a:r>
            <a:r>
              <a:rPr lang="en-US" altLang="ko-KR" b="1" dirty="0"/>
              <a:t>: github.com/</a:t>
            </a:r>
            <a:r>
              <a:rPr lang="en-US" altLang="ko-KR" b="1" dirty="0" err="1"/>
              <a:t>kincjf</a:t>
            </a:r>
            <a:r>
              <a:rPr lang="en-US" altLang="ko-KR" b="1" dirty="0"/>
              <a:t>/</a:t>
            </a:r>
            <a:r>
              <a:rPr lang="en-US" altLang="ko-KR" b="1" dirty="0" err="1"/>
              <a:t>cozyhouzz</a:t>
            </a:r>
            <a:r>
              <a:rPr lang="en-US" altLang="ko-KR" b="1" dirty="0"/>
              <a:t>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Firebase Console : </a:t>
            </a:r>
            <a:r>
              <a:rPr lang="en-US" altLang="ko-KR" b="1" u="sng" dirty="0">
                <a:hlinkClick r:id="rId2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516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회원정보 상세보기</a:t>
            </a:r>
            <a:r>
              <a:rPr lang="en-US" altLang="ko-KR" b="1" dirty="0"/>
              <a:t>(2) - </a:t>
            </a:r>
            <a:r>
              <a:rPr lang="ko-KR" altLang="en-US" b="1" dirty="0"/>
              <a:t>초기기획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일반 회원과 사업주회원의 입력 화면이 </a:t>
            </a:r>
            <a:r>
              <a:rPr lang="ko-KR" altLang="en-US" sz="1400" b="1" dirty="0" err="1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</a:t>
            </a:r>
            <a:r>
              <a:rPr lang="en-US" altLang="ko-KR" sz="1600" dirty="0"/>
              <a:t>(</a:t>
            </a:r>
            <a:r>
              <a:rPr lang="ko-KR" altLang="en-US" sz="1600" dirty="0"/>
              <a:t>일반회원</a:t>
            </a:r>
            <a:r>
              <a:rPr lang="en-US" altLang="ko-KR" sz="1600" dirty="0"/>
              <a:t>, </a:t>
            </a:r>
            <a:r>
              <a:rPr lang="ko-KR" altLang="en-US" sz="1600" dirty="0"/>
              <a:t>사업주회원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(2)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413488" y="3364911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/>
              <a:t>기획 예정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478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55162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다른 회원정보 상세보기</a:t>
            </a:r>
            <a:r>
              <a:rPr lang="en-US" altLang="ko-KR" b="1" dirty="0"/>
              <a:t>(2)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초기기획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일반 회원과 사업주회원의 입력 화면이 </a:t>
            </a:r>
            <a:r>
              <a:rPr lang="ko-KR" altLang="en-US" sz="1400" b="1" dirty="0" err="1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</a:t>
            </a:r>
            <a:r>
              <a:rPr lang="en-US" altLang="ko-KR" sz="1600" dirty="0"/>
              <a:t>(</a:t>
            </a:r>
            <a:r>
              <a:rPr lang="ko-KR" altLang="en-US" sz="1600" dirty="0"/>
              <a:t>일반회원</a:t>
            </a:r>
            <a:r>
              <a:rPr lang="en-US" altLang="ko-KR" sz="1600" dirty="0"/>
              <a:t>, </a:t>
            </a:r>
            <a:r>
              <a:rPr lang="ko-KR" altLang="en-US" sz="1600" dirty="0"/>
              <a:t>사업주회원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(2)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13488" y="3364911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/>
              <a:t>기획 예정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242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1:1</a:t>
            </a:r>
            <a:r>
              <a:rPr lang="ko-KR" altLang="en-US" b="1" dirty="0"/>
              <a:t>문의하기</a:t>
            </a:r>
            <a:r>
              <a:rPr lang="en-US" altLang="ko-KR" b="1" dirty="0"/>
              <a:t>(2) - </a:t>
            </a:r>
            <a:r>
              <a:rPr lang="ko-KR" altLang="en-US" b="1" dirty="0"/>
              <a:t>초기기획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향후 파일첨부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작성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찜</a:t>
            </a:r>
            <a:r>
              <a:rPr lang="en-US" altLang="ko-KR" sz="1400" b="1" dirty="0"/>
              <a:t>/</a:t>
            </a:r>
            <a:r>
              <a:rPr lang="ko-KR" altLang="en-US" sz="1400" b="1" dirty="0" err="1"/>
              <a:t>추천글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첨부 기능 추가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1:1 </a:t>
            </a:r>
            <a:r>
              <a:rPr lang="ko-KR" altLang="en-US" sz="1400" b="1" dirty="0"/>
              <a:t>문의 내역 정렬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가장 빠른 글 작성시 최상위로 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1:1 </a:t>
            </a:r>
            <a:r>
              <a:rPr lang="ko-KR" altLang="en-US" sz="1600" dirty="0"/>
              <a:t>문의목록 화면</a:t>
            </a:r>
            <a:r>
              <a:rPr lang="en-US" altLang="ko-KR" sz="1600" dirty="0"/>
              <a:t>, 1:1 </a:t>
            </a:r>
            <a:r>
              <a:rPr lang="ko-KR" altLang="en-US" sz="1600" dirty="0"/>
              <a:t>문의 화면</a:t>
            </a:r>
            <a:endParaRPr lang="en-US" altLang="ko-KR" sz="16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회원정보 수정화면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회원정보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(2)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8427" y="2014623"/>
            <a:ext cx="2654885" cy="4721948"/>
            <a:chOff x="618427" y="2014623"/>
            <a:chExt cx="2654885" cy="4721948"/>
          </a:xfrm>
        </p:grpSpPr>
        <p:grpSp>
          <p:nvGrpSpPr>
            <p:cNvPr id="31" name="그룹 30"/>
            <p:cNvGrpSpPr/>
            <p:nvPr/>
          </p:nvGrpSpPr>
          <p:grpSpPr>
            <a:xfrm>
              <a:off x="618427" y="2014623"/>
              <a:ext cx="2654885" cy="4721948"/>
              <a:chOff x="172142" y="2180730"/>
              <a:chExt cx="2917862" cy="518967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142" y="2180730"/>
                <a:ext cx="2917862" cy="5189677"/>
              </a:xfrm>
              <a:prstGeom prst="rect">
                <a:avLst/>
              </a:prstGeom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305844" y="2771759"/>
                <a:ext cx="713567" cy="162017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전주시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247771" y="2760810"/>
                <a:ext cx="676823" cy="20521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덕진구</a:t>
                </a: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003" y="2753645"/>
                <a:ext cx="219075" cy="238125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8967" y="2724963"/>
                <a:ext cx="219075" cy="238125"/>
              </a:xfrm>
              <a:prstGeom prst="rect">
                <a:avLst/>
              </a:prstGeom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2155306" y="2749039"/>
                <a:ext cx="676823" cy="20521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덕진동</a:t>
                </a: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502" y="2713192"/>
                <a:ext cx="219075" cy="238125"/>
              </a:xfrm>
              <a:prstGeom prst="rect">
                <a:avLst/>
              </a:prstGeom>
            </p:spPr>
          </p:pic>
          <p:sp>
            <p:nvSpPr>
              <p:cNvPr id="39" name="모서리가 둥근 직사각형 38"/>
              <p:cNvSpPr/>
              <p:nvPr/>
            </p:nvSpPr>
            <p:spPr>
              <a:xfrm>
                <a:off x="2099493" y="2990104"/>
                <a:ext cx="478091" cy="141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/>
                  <a:t>지도</a:t>
                </a:r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2611913" y="2990104"/>
                <a:ext cx="478091" cy="141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/>
                  <a:t>리스트</a:t>
                </a: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2695888" y="2417320"/>
                <a:ext cx="300302" cy="270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/>
                  <a:t>검색조건</a:t>
                </a: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367" y="2417320"/>
                <a:ext cx="238125" cy="266700"/>
              </a:xfrm>
              <a:prstGeom prst="rect">
                <a:avLst/>
              </a:prstGeom>
            </p:spPr>
          </p:pic>
          <p:sp>
            <p:nvSpPr>
              <p:cNvPr id="43" name="타원 42"/>
              <p:cNvSpPr/>
              <p:nvPr/>
            </p:nvSpPr>
            <p:spPr>
              <a:xfrm>
                <a:off x="584321" y="2414380"/>
                <a:ext cx="532757" cy="281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/>
                  <a:t>Logo</a:t>
                </a:r>
                <a:endParaRPr lang="ko-KR" altLang="en-US" sz="900" dirty="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874934" y="3712065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54385" y="3737207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593" y="3750612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568" y="3749998"/>
                <a:ext cx="256212" cy="196429"/>
              </a:xfrm>
              <a:prstGeom prst="rect">
                <a:avLst/>
              </a:prstGeom>
            </p:spPr>
          </p:pic>
          <p:sp>
            <p:nvSpPr>
              <p:cNvPr id="48" name="타원 47"/>
              <p:cNvSpPr/>
              <p:nvPr/>
            </p:nvSpPr>
            <p:spPr>
              <a:xfrm>
                <a:off x="1847581" y="4613856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327032" y="4638998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240" y="4652403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6215" y="4651789"/>
                <a:ext cx="256212" cy="196429"/>
              </a:xfrm>
              <a:prstGeom prst="rect">
                <a:avLst/>
              </a:prstGeom>
            </p:spPr>
          </p:pic>
          <p:sp>
            <p:nvSpPr>
              <p:cNvPr id="52" name="타원 51"/>
              <p:cNvSpPr/>
              <p:nvPr/>
            </p:nvSpPr>
            <p:spPr>
              <a:xfrm>
                <a:off x="1869848" y="5497301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349299" y="5522443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8507" y="5535848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482" y="5535234"/>
                <a:ext cx="256212" cy="196429"/>
              </a:xfrm>
              <a:prstGeom prst="rect">
                <a:avLst/>
              </a:prstGeom>
            </p:spPr>
          </p:pic>
          <p:sp>
            <p:nvSpPr>
              <p:cNvPr id="56" name="타원 55"/>
              <p:cNvSpPr/>
              <p:nvPr/>
            </p:nvSpPr>
            <p:spPr>
              <a:xfrm>
                <a:off x="1869848" y="6416306"/>
                <a:ext cx="200461" cy="22425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5</a:t>
                </a:r>
                <a:endParaRPr lang="ko-KR" altLang="en-US" sz="800" b="1" dirty="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349299" y="6441448"/>
                <a:ext cx="229951" cy="1991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0</a:t>
                </a:r>
                <a:endParaRPr lang="ko-KR" altLang="en-US" sz="800" b="1" dirty="0"/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8507" y="6454853"/>
                <a:ext cx="173684" cy="17368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8482" y="6454239"/>
                <a:ext cx="256212" cy="196429"/>
              </a:xfrm>
              <a:prstGeom prst="rect">
                <a:avLst/>
              </a:prstGeom>
            </p:spPr>
          </p:pic>
        </p:grpSp>
        <p:sp>
          <p:nvSpPr>
            <p:cNvPr id="61" name="직사각형 60"/>
            <p:cNvSpPr/>
            <p:nvPr/>
          </p:nvSpPr>
          <p:spPr>
            <a:xfrm>
              <a:off x="1752217" y="6147855"/>
              <a:ext cx="373711" cy="251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1:1</a:t>
              </a:r>
            </a:p>
            <a:p>
              <a:pPr algn="ctr"/>
              <a:r>
                <a:rPr lang="ko-KR" altLang="en-US" sz="700" dirty="0"/>
                <a:t>대화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738389" y="6136256"/>
            <a:ext cx="435966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63" name="직선 화살표 연결선 62"/>
          <p:cNvCxnSpPr>
            <a:stCxn id="62" idx="3"/>
            <a:endCxn id="66" idx="1"/>
          </p:cNvCxnSpPr>
          <p:nvPr/>
        </p:nvCxnSpPr>
        <p:spPr>
          <a:xfrm flipV="1">
            <a:off x="2174355" y="4237140"/>
            <a:ext cx="1621896" cy="205929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251" y="2017670"/>
            <a:ext cx="2761707" cy="4438939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3960146" y="2457961"/>
            <a:ext cx="2597811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71" name="직선 화살표 연결선 70"/>
          <p:cNvCxnSpPr>
            <a:stCxn id="70" idx="3"/>
          </p:cNvCxnSpPr>
          <p:nvPr/>
        </p:nvCxnSpPr>
        <p:spPr>
          <a:xfrm>
            <a:off x="6557957" y="2618138"/>
            <a:ext cx="576852" cy="4028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87272" y="2517351"/>
            <a:ext cx="144141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err="1"/>
              <a:t>Display_name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3987272" y="2962122"/>
            <a:ext cx="144141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err="1"/>
              <a:t>Display_name</a:t>
            </a:r>
            <a:endParaRPr lang="ko-KR" altLang="en-US" sz="700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6159" y="2017670"/>
            <a:ext cx="2921565" cy="4718901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7599309" y="2173354"/>
            <a:ext cx="1441412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 err="1"/>
              <a:t>Display_name</a:t>
            </a:r>
            <a:endParaRPr lang="ko-KR" altLang="en-US" sz="7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9"/>
          <a:srcRect r="45924" b="14153"/>
          <a:stretch/>
        </p:blipFill>
        <p:spPr>
          <a:xfrm>
            <a:off x="5981701" y="2517351"/>
            <a:ext cx="264935" cy="179894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6254387" y="2516721"/>
            <a:ext cx="202831" cy="2028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95447" y="2516721"/>
            <a:ext cx="235141" cy="1793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85" name="직선 화살표 연결선 84"/>
          <p:cNvCxnSpPr>
            <a:stCxn id="80" idx="3"/>
            <a:endCxn id="89" idx="0"/>
          </p:cNvCxnSpPr>
          <p:nvPr/>
        </p:nvCxnSpPr>
        <p:spPr>
          <a:xfrm flipH="1">
            <a:off x="6230588" y="2607298"/>
            <a:ext cx="16048" cy="47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234710" y="2516721"/>
            <a:ext cx="235141" cy="1793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5297479" y="3078347"/>
            <a:ext cx="186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대화중인 회원 구독하기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대화방 삭제하기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990249" y="6213900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410085" y="6456609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740924" y="3959938"/>
            <a:ext cx="2017336" cy="9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채팅방에서</a:t>
            </a:r>
            <a:r>
              <a:rPr lang="ko-KR" altLang="en-US" sz="1000" dirty="0"/>
              <a:t> 나가시겠습니까</a:t>
            </a:r>
            <a:r>
              <a:rPr lang="en-US" altLang="ko-KR" sz="1000" dirty="0"/>
              <a:t>?</a:t>
            </a:r>
          </a:p>
          <a:p>
            <a:pPr algn="ctr"/>
            <a:r>
              <a:rPr lang="ko-KR" altLang="en-US" sz="1000" dirty="0"/>
              <a:t>나가기를 하면 대화 내용 및 </a:t>
            </a:r>
            <a:r>
              <a:rPr lang="ko-KR" altLang="en-US" sz="1000" dirty="0" err="1"/>
              <a:t>채팅방</a:t>
            </a:r>
            <a:r>
              <a:rPr lang="ko-KR" altLang="en-US" sz="1000" dirty="0"/>
              <a:t> 정보가 모두 삭제됩니다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16941" y="4722829"/>
            <a:ext cx="634236" cy="179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849555" y="4722828"/>
            <a:ext cx="634236" cy="179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확인</a:t>
            </a:r>
          </a:p>
        </p:txBody>
      </p:sp>
      <p:cxnSp>
        <p:nvCxnSpPr>
          <p:cNvPr id="96" name="직선 화살표 연결선 95"/>
          <p:cNvCxnSpPr>
            <a:stCxn id="82" idx="4"/>
            <a:endCxn id="93" idx="0"/>
          </p:cNvCxnSpPr>
          <p:nvPr/>
        </p:nvCxnSpPr>
        <p:spPr>
          <a:xfrm>
            <a:off x="6355803" y="2719552"/>
            <a:ext cx="393789" cy="124038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799951" y="4956312"/>
            <a:ext cx="20265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/>
              <a:t>채팅방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삭제시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알림창</a:t>
            </a:r>
            <a:r>
              <a:rPr lang="ko-KR" altLang="en-US" sz="1100" dirty="0"/>
              <a:t> 띄우기</a:t>
            </a:r>
          </a:p>
        </p:txBody>
      </p:sp>
    </p:spTree>
    <p:extLst>
      <p:ext uri="{BB962C8B-B14F-4D97-AF65-F5344CB8AC3E}">
        <p14:creationId xmlns:p14="http://schemas.microsoft.com/office/powerpoint/2010/main" val="20863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목록 조회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1483" y="7005673"/>
            <a:ext cx="308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클릭시</a:t>
            </a:r>
            <a:r>
              <a:rPr lang="ko-KR" altLang="en-US" b="1" dirty="0"/>
              <a:t> 각 지역에 해당하는</a:t>
            </a:r>
            <a:endParaRPr lang="en-US" altLang="ko-KR" b="1" dirty="0"/>
          </a:p>
          <a:p>
            <a:r>
              <a:rPr lang="ko-KR" altLang="en-US" b="1" dirty="0"/>
              <a:t>방 정보 페이지로 이동</a:t>
            </a:r>
            <a:endParaRPr lang="en-US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정보 검색조건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도시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군산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전주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익산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보증금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월세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방형태 </a:t>
            </a:r>
            <a:endParaRPr lang="en-US" altLang="ko-KR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 dirty="0"/>
              <a:t>구현 페이지 </a:t>
            </a:r>
            <a:r>
              <a:rPr lang="en-US" altLang="ko-KR" sz="1400" dirty="0"/>
              <a:t>: </a:t>
            </a:r>
            <a:r>
              <a:rPr lang="ko-KR" altLang="en-US" sz="1400" dirty="0"/>
              <a:t>방 정보 목록조회 화면</a:t>
            </a:r>
            <a:r>
              <a:rPr lang="en-US" altLang="ko-KR" sz="1400" dirty="0"/>
              <a:t>(1), </a:t>
            </a:r>
            <a:r>
              <a:rPr lang="ko-KR" altLang="en-US" sz="1400" dirty="0"/>
              <a:t>조건 검색 화면</a:t>
            </a:r>
            <a:r>
              <a:rPr lang="en-US" altLang="ko-KR" sz="1400" dirty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dirty="0"/>
              <a:t>구현 기능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방정보</a:t>
            </a:r>
            <a:r>
              <a:rPr lang="ko-KR" altLang="en-US" sz="1400" dirty="0"/>
              <a:t> 목록화면 이동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검색조건별</a:t>
            </a:r>
            <a:r>
              <a:rPr lang="ko-KR" altLang="en-US" sz="1400" dirty="0"/>
              <a:t> 방 정보 목록 조회</a:t>
            </a:r>
            <a:r>
              <a:rPr lang="en-US" altLang="ko-KR" sz="1400" dirty="0"/>
              <a:t>(1), </a:t>
            </a:r>
            <a:r>
              <a:rPr lang="ko-KR" altLang="en-US" sz="1400" dirty="0"/>
              <a:t>필터검색</a:t>
            </a:r>
            <a:r>
              <a:rPr lang="en-US" altLang="ko-KR" sz="1400" dirty="0"/>
              <a:t>(1), </a:t>
            </a:r>
            <a:r>
              <a:rPr lang="ko-KR" altLang="en-US" sz="1400" dirty="0"/>
              <a:t>키워드검색</a:t>
            </a:r>
            <a:r>
              <a:rPr lang="en-US" altLang="ko-KR" sz="1400" dirty="0"/>
              <a:t>(2), </a:t>
            </a:r>
            <a:r>
              <a:rPr lang="ko-KR" altLang="en-US" sz="1400" dirty="0"/>
              <a:t>좋아요</a:t>
            </a:r>
            <a:r>
              <a:rPr lang="en-US" altLang="ko-KR" sz="1400" dirty="0"/>
              <a:t>(2), </a:t>
            </a:r>
            <a:r>
              <a:rPr lang="ko-KR" altLang="en-US" sz="1400" dirty="0"/>
              <a:t>싫어요</a:t>
            </a:r>
            <a:r>
              <a:rPr lang="en-US" altLang="ko-KR" sz="1400" dirty="0"/>
              <a:t>(2), </a:t>
            </a:r>
            <a:r>
              <a:rPr lang="ko-KR" altLang="en-US" sz="1400" dirty="0" err="1"/>
              <a:t>찜하기</a:t>
            </a:r>
            <a:r>
              <a:rPr lang="en-US" altLang="ko-KR" sz="1400" dirty="0"/>
              <a:t>(2)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8" y="1544892"/>
            <a:ext cx="2917862" cy="518967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09300" y="2135921"/>
            <a:ext cx="713567" cy="16201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전주시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51227" y="2124972"/>
            <a:ext cx="676823" cy="2052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덕진구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59" y="2117807"/>
            <a:ext cx="219075" cy="2381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23" y="2089125"/>
            <a:ext cx="219075" cy="23812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758762" y="2113201"/>
            <a:ext cx="676823" cy="2052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덕진동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58" y="2077354"/>
            <a:ext cx="219075" cy="2381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02949" y="2354266"/>
            <a:ext cx="478091" cy="14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지도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5369" y="2354266"/>
            <a:ext cx="478091" cy="141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리스트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99344" y="1781482"/>
            <a:ext cx="300302" cy="270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검색조건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3" y="1781482"/>
            <a:ext cx="238125" cy="2667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277853" y="1699043"/>
            <a:ext cx="365493" cy="382029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cxnSp>
        <p:nvCxnSpPr>
          <p:cNvPr id="42" name="직선 화살표 연결선 41"/>
          <p:cNvCxnSpPr>
            <a:stCxn id="41" idx="3"/>
          </p:cNvCxnSpPr>
          <p:nvPr/>
        </p:nvCxnSpPr>
        <p:spPr>
          <a:xfrm>
            <a:off x="3643346" y="1890058"/>
            <a:ext cx="2561796" cy="438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715" y="1544892"/>
            <a:ext cx="2885542" cy="514471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1187777" y="1778542"/>
            <a:ext cx="532757" cy="281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Logo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6205142" y="3131298"/>
            <a:ext cx="971590" cy="22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방종류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209137" y="4271722"/>
            <a:ext cx="1100574" cy="24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추가옵션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53731" y="4559528"/>
            <a:ext cx="1564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관리비 </a:t>
            </a:r>
            <a:r>
              <a:rPr lang="en-US" altLang="ko-KR" sz="1200" dirty="0"/>
              <a:t>0 ~ 100</a:t>
            </a:r>
            <a:r>
              <a:rPr lang="ko-KR" altLang="en-US" sz="1200" dirty="0"/>
              <a:t>만원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836" y="4880617"/>
            <a:ext cx="2781300" cy="18097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253731" y="5078411"/>
            <a:ext cx="1257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면적 </a:t>
            </a:r>
            <a:r>
              <a:rPr lang="en-US" altLang="ko-KR" sz="1200" dirty="0"/>
              <a:t>0 ~ 100</a:t>
            </a:r>
            <a:r>
              <a:rPr lang="ko-KR" altLang="en-US" sz="1200" dirty="0"/>
              <a:t>평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836" y="5399500"/>
            <a:ext cx="2781300" cy="180975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331462" y="3629319"/>
            <a:ext cx="2448830" cy="23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661" y="2146178"/>
            <a:ext cx="1785873" cy="975327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478390" y="3076227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58" name="타원 57"/>
          <p:cNvSpPr/>
          <p:nvPr/>
        </p:nvSpPr>
        <p:spPr>
          <a:xfrm>
            <a:off x="2957841" y="3101369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49" y="3114774"/>
            <a:ext cx="173684" cy="17368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7024" y="3114160"/>
            <a:ext cx="256212" cy="196429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2451037" y="3978018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66" name="타원 65"/>
          <p:cNvSpPr/>
          <p:nvPr/>
        </p:nvSpPr>
        <p:spPr>
          <a:xfrm>
            <a:off x="2930488" y="4003160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9696" y="4016565"/>
            <a:ext cx="173684" cy="17368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671" y="4015951"/>
            <a:ext cx="256212" cy="196429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2473304" y="4861463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70" name="타원 69"/>
          <p:cNvSpPr/>
          <p:nvPr/>
        </p:nvSpPr>
        <p:spPr>
          <a:xfrm>
            <a:off x="2952755" y="4886605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963" y="4900010"/>
            <a:ext cx="173684" cy="17368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938" y="4899396"/>
            <a:ext cx="256212" cy="196429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2473304" y="5780468"/>
            <a:ext cx="200461" cy="2242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74" name="타원 73"/>
          <p:cNvSpPr/>
          <p:nvPr/>
        </p:nvSpPr>
        <p:spPr>
          <a:xfrm>
            <a:off x="2952755" y="5805610"/>
            <a:ext cx="229951" cy="1991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</a:t>
            </a:r>
            <a:endParaRPr lang="ko-KR" altLang="en-US" sz="800" b="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963" y="5819015"/>
            <a:ext cx="173684" cy="17368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938" y="5818401"/>
            <a:ext cx="256212" cy="196429"/>
          </a:xfrm>
          <a:prstGeom prst="rect">
            <a:avLst/>
          </a:prstGeom>
        </p:spPr>
      </p:pic>
      <p:sp>
        <p:nvSpPr>
          <p:cNvPr id="77" name="아래쪽 화살표 76"/>
          <p:cNvSpPr/>
          <p:nvPr/>
        </p:nvSpPr>
        <p:spPr>
          <a:xfrm>
            <a:off x="3727789" y="2424800"/>
            <a:ext cx="454481" cy="3990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무한스크롤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795" y="4619747"/>
            <a:ext cx="1785873" cy="9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3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상세보기</a:t>
            </a:r>
            <a:r>
              <a:rPr lang="en-US" altLang="ko-KR" b="1" dirty="0"/>
              <a:t>(1) - </a:t>
            </a:r>
            <a:r>
              <a:rPr lang="ko-KR" altLang="en-US" b="1" dirty="0"/>
              <a:t>추가수정사항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543807" y="956184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상세보기</a:t>
            </a:r>
            <a:endParaRPr lang="en-US" altLang="ko-KR" sz="1600" dirty="0"/>
          </a:p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상세보기</a:t>
            </a:r>
            <a:r>
              <a:rPr lang="en-US" altLang="ko-KR" sz="1600" dirty="0"/>
              <a:t> </a:t>
            </a:r>
            <a:r>
              <a:rPr lang="ko-KR" altLang="en-US" sz="1600" dirty="0"/>
              <a:t>기능</a:t>
            </a:r>
            <a:r>
              <a:rPr lang="en-US" altLang="ko-KR" sz="1600" dirty="0"/>
              <a:t>(1)(VR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지도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로드뷰</a:t>
            </a:r>
            <a:r>
              <a:rPr lang="en-US" altLang="ko-KR" sz="1600" dirty="0"/>
              <a:t>, </a:t>
            </a:r>
            <a:r>
              <a:rPr lang="ko-KR" altLang="en-US" sz="1600" dirty="0"/>
              <a:t>전화하기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9780"/>
          <a:stretch/>
        </p:blipFill>
        <p:spPr>
          <a:xfrm>
            <a:off x="703031" y="2154523"/>
            <a:ext cx="3038475" cy="2726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5259"/>
          <a:stretch/>
        </p:blipFill>
        <p:spPr>
          <a:xfrm>
            <a:off x="673207" y="6234451"/>
            <a:ext cx="3067050" cy="35149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6" y="8501420"/>
            <a:ext cx="3015215" cy="43074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12775" y="6280836"/>
            <a:ext cx="3015215" cy="224453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8210" y="5990183"/>
            <a:ext cx="862884" cy="193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29857" y="5990183"/>
            <a:ext cx="862884" cy="19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28923" y="5998580"/>
            <a:ext cx="862884" cy="19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8210" y="8932165"/>
            <a:ext cx="521795" cy="30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문자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263186" y="4480385"/>
            <a:ext cx="3015215" cy="224453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358621" y="4213682"/>
            <a:ext cx="862884" cy="193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80268" y="4213682"/>
            <a:ext cx="862884" cy="193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79334" y="4222079"/>
            <a:ext cx="862884" cy="193632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업체정보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241179" y="1840157"/>
            <a:ext cx="3015215" cy="224453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336614" y="1573454"/>
            <a:ext cx="862884" cy="193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258261" y="1573454"/>
            <a:ext cx="862884" cy="193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방정보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257327" y="1581851"/>
            <a:ext cx="862884" cy="19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업체정보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39" y="2121926"/>
            <a:ext cx="2757014" cy="111555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371239" y="3371456"/>
            <a:ext cx="274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한줄로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972" y="4538569"/>
            <a:ext cx="2608704" cy="40392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051" y="5252185"/>
            <a:ext cx="2608704" cy="403929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485540" y="4544176"/>
            <a:ext cx="792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사업자가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 err="1">
                <a:latin typeface="Arial" panose="020B0604020202020204" pitchFamily="34" charset="0"/>
              </a:rPr>
              <a:t>올린경우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490362" y="5256121"/>
            <a:ext cx="792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일반인이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 err="1">
                <a:latin typeface="Arial" panose="020B0604020202020204" pitchFamily="34" charset="0"/>
              </a:rPr>
              <a:t>올린경우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56073" y="5504403"/>
            <a:ext cx="733667" cy="6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500421" y="5332596"/>
            <a:ext cx="536667" cy="122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성함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0230371" y="5438518"/>
            <a:ext cx="255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3804" y="5711940"/>
            <a:ext cx="274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한줄로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952168" y="2186470"/>
            <a:ext cx="2838688" cy="81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설명 </a:t>
            </a:r>
            <a:r>
              <a:rPr lang="en-US" altLang="ko-KR" dirty="0"/>
              <a:t>(HTML Text)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6491" y="4940298"/>
            <a:ext cx="684731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12</a:t>
            </a:r>
            <a:endParaRPr lang="ko-KR" altLang="en-US" sz="1200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61" y="4996710"/>
            <a:ext cx="193708" cy="19370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238" y="4969219"/>
            <a:ext cx="285750" cy="21907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4276" y="5020370"/>
            <a:ext cx="504825" cy="20955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1976671" y="4938937"/>
            <a:ext cx="684731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49101" y="4958384"/>
            <a:ext cx="684731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50</a:t>
            </a:r>
            <a:endParaRPr lang="ko-KR" altLang="en-US" sz="12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69099" y="6018157"/>
            <a:ext cx="3309779" cy="30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목록가기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56356" y="3081540"/>
            <a:ext cx="3396380" cy="886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카카오톡</a:t>
            </a:r>
            <a:r>
              <a:rPr lang="en-US" altLang="ko-KR" sz="1400" dirty="0"/>
              <a:t>, Facebook, </a:t>
            </a:r>
            <a:r>
              <a:rPr lang="ko-KR" altLang="en-US" sz="1400" dirty="0" err="1"/>
              <a:t>인스타그램</a:t>
            </a:r>
            <a:r>
              <a:rPr lang="en-US" altLang="ko-KR" sz="1400" dirty="0"/>
              <a:t>, </a:t>
            </a:r>
            <a:r>
              <a:rPr lang="ko-KR" altLang="en-US" sz="1400" dirty="0"/>
              <a:t>라인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네이버</a:t>
            </a:r>
            <a:r>
              <a:rPr lang="en-US" altLang="ko-KR" sz="1400" dirty="0"/>
              <a:t>)</a:t>
            </a:r>
          </a:p>
          <a:p>
            <a:pPr algn="ctr"/>
            <a:endParaRPr lang="ko-KR" altLang="en-US" sz="14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4799" y="3641484"/>
            <a:ext cx="1893773" cy="374405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3824606" y="3987457"/>
            <a:ext cx="3396972" cy="35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Comment API(</a:t>
            </a:r>
            <a:r>
              <a:rPr lang="ko-KR" altLang="en-US" sz="1600" dirty="0" err="1"/>
              <a:t>댓글</a:t>
            </a:r>
            <a:r>
              <a:rPr lang="ko-KR" altLang="en-US" sz="1600" dirty="0"/>
              <a:t> 기능</a:t>
            </a:r>
            <a:r>
              <a:rPr lang="en-US" altLang="ko-KR" sz="1600" dirty="0"/>
              <a:t>)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1517" y="4409844"/>
            <a:ext cx="3358711" cy="154293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673207" y="5245652"/>
            <a:ext cx="3054783" cy="62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슬라이드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63014" y="3324946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VR</a:t>
            </a:r>
            <a:r>
              <a:rPr lang="ko-KR" altLang="en-US" sz="1400" dirty="0"/>
              <a:t>이미지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없는 기능은 칸만 만들어놓고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나중에 천천히 구현하기</a:t>
            </a:r>
            <a:r>
              <a:rPr lang="en-US" altLang="ko-KR" sz="1400" b="1" dirty="0"/>
              <a:t>(“</a:t>
            </a:r>
            <a:r>
              <a:rPr lang="ko-KR" altLang="en-US" sz="1400" b="1" dirty="0" err="1"/>
              <a:t>구현중입니다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메시지 표시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74" name="직선 화살표 연결선 73"/>
          <p:cNvCxnSpPr>
            <a:endCxn id="37" idx="1"/>
          </p:cNvCxnSpPr>
          <p:nvPr/>
        </p:nvCxnSpPr>
        <p:spPr>
          <a:xfrm flipV="1">
            <a:off x="3727990" y="2962424"/>
            <a:ext cx="4513189" cy="430101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32" idx="1"/>
          </p:cNvCxnSpPr>
          <p:nvPr/>
        </p:nvCxnSpPr>
        <p:spPr>
          <a:xfrm flipV="1">
            <a:off x="3689593" y="5602652"/>
            <a:ext cx="4573593" cy="166079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3517985" y="5410740"/>
            <a:ext cx="165819" cy="29308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 flipH="1">
            <a:off x="712167" y="5410740"/>
            <a:ext cx="158189" cy="29308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등록</a:t>
            </a:r>
            <a:r>
              <a:rPr lang="en-US" altLang="ko-KR" b="1" dirty="0"/>
              <a:t>(2) -</a:t>
            </a:r>
            <a:r>
              <a:rPr lang="ko-KR" altLang="en-US" b="1" dirty="0"/>
              <a:t>초기기획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1(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),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2(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업로드</a:t>
            </a:r>
            <a:r>
              <a:rPr lang="en-US" altLang="ko-KR" sz="1600" dirty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=“a.jpg”&gt;HTML 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/>
              <a:t>. =&gt; </a:t>
            </a:r>
            <a:r>
              <a:rPr lang="ko-KR" altLang="en-US" sz="1400" b="1" dirty="0"/>
              <a:t>일반 이미지 </a:t>
            </a:r>
            <a:r>
              <a:rPr lang="ko-KR" altLang="en-US" sz="1400" b="1" dirty="0" err="1"/>
              <a:t>업로드시</a:t>
            </a:r>
            <a:r>
              <a:rPr lang="ko-KR" altLang="en-US" sz="1400" b="1" dirty="0"/>
              <a:t> 어떻게 저장 할 것인가</a:t>
            </a:r>
            <a:r>
              <a:rPr lang="en-US" altLang="ko-KR" sz="1400" b="1" dirty="0"/>
              <a:t>?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742655" y="1950741"/>
            <a:ext cx="25747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방 구조 종류</a:t>
            </a:r>
            <a:endParaRPr lang="en-US" altLang="ko-KR" b="1" dirty="0"/>
          </a:p>
          <a:p>
            <a:pPr algn="ctr"/>
            <a:r>
              <a:rPr lang="ko-KR" altLang="en-US" dirty="0"/>
              <a:t>원룸</a:t>
            </a:r>
            <a:r>
              <a:rPr lang="en-US" altLang="ko-KR" dirty="0"/>
              <a:t>, </a:t>
            </a:r>
            <a:r>
              <a:rPr lang="ko-KR" altLang="en-US" dirty="0" err="1"/>
              <a:t>투룸</a:t>
            </a:r>
            <a:r>
              <a:rPr lang="en-US" altLang="ko-KR" dirty="0"/>
              <a:t>, </a:t>
            </a:r>
            <a:r>
              <a:rPr lang="ko-KR" altLang="en-US" dirty="0" err="1"/>
              <a:t>쓰리룸이상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방구조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VR</a:t>
            </a:r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ko-KR" altLang="en-US" dirty="0"/>
              <a:t>정보는 필수입력사항임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18" y="1788517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421580" y="242972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주소</a:t>
            </a:r>
            <a:endParaRPr lang="en-US" altLang="ko-KR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421580" y="307092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방구조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421580" y="463481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월세</a:t>
            </a:r>
            <a:endParaRPr lang="en-US" altLang="ko-KR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421580" y="418556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보증금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21579" y="3564944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전세나 매매의 경우 월세를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해주세요</a:t>
            </a:r>
            <a:r>
              <a:rPr lang="en-US" altLang="ko-KR" sz="1400" b="1" dirty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21579" y="5093223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4421579" y="547921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421579" y="592846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0396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654254" y="368845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54259" y="2010020"/>
            <a:ext cx="2321076" cy="43107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방정보</a:t>
            </a:r>
            <a:r>
              <a:rPr lang="ko-KR" altLang="en-US" sz="1400" dirty="0"/>
              <a:t> 목록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조회화면으로 이동</a:t>
            </a:r>
            <a:endParaRPr lang="en-US" altLang="ko-KR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421580" y="200095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뒤로</a:t>
            </a:r>
            <a:endParaRPr lang="en-US" altLang="ko-KR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593240" y="4612021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/>
              <a:t>모바일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작성본을</a:t>
            </a:r>
            <a:r>
              <a:rPr lang="ko-KR" altLang="en-US" sz="1400" b="1" dirty="0"/>
              <a:t> 따로 저장하던지</a:t>
            </a:r>
            <a:r>
              <a:rPr lang="en-US" altLang="ko-KR" sz="1400" b="1" dirty="0"/>
              <a:t>,</a:t>
            </a:r>
          </a:p>
          <a:p>
            <a:pPr algn="ctr"/>
            <a:r>
              <a:rPr lang="ko-KR" altLang="en-US" sz="1400" b="1" dirty="0"/>
              <a:t>아니면 </a:t>
            </a:r>
            <a:r>
              <a:rPr lang="en-US" altLang="ko-KR" sz="1400" b="1" dirty="0"/>
              <a:t>Tag</a:t>
            </a:r>
            <a:r>
              <a:rPr lang="ko-KR" altLang="en-US" sz="1400" b="1" dirty="0"/>
              <a:t>를 씌운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저장하던지 저장 방식을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 정해야 될 것 같다</a:t>
            </a:r>
            <a:r>
              <a:rPr lang="en-US" altLang="ko-KR" sz="1400" b="1" dirty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개인적으로는 </a:t>
            </a:r>
            <a:r>
              <a:rPr lang="ko-KR" altLang="en-US" sz="1400" b="1" dirty="0" err="1"/>
              <a:t>모바일</a:t>
            </a:r>
            <a:r>
              <a:rPr lang="ko-KR" altLang="en-US" sz="1400" b="1" dirty="0"/>
              <a:t> 버전과 웹 버전 게시물을 구분하는 </a:t>
            </a:r>
            <a:r>
              <a:rPr lang="en-US" altLang="ko-KR" sz="1400" b="1" dirty="0"/>
              <a:t>flag</a:t>
            </a:r>
            <a:r>
              <a:rPr lang="ko-KR" altLang="en-US" sz="1400" b="1" dirty="0"/>
              <a:t>가 있어서 다른 방식으로 보여줘야 될 것 같음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1597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 등록</a:t>
            </a:r>
            <a:r>
              <a:rPr lang="en-US" altLang="ko-KR" b="1" dirty="0"/>
              <a:t>(2) - </a:t>
            </a:r>
            <a:r>
              <a:rPr lang="ko-KR" altLang="en-US" b="1" dirty="0"/>
              <a:t>초기기획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54" y="1650176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1(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),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2(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업로드</a:t>
            </a:r>
            <a:r>
              <a:rPr lang="en-US" altLang="ko-KR" sz="1600" dirty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53497" y="200312"/>
            <a:ext cx="552042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=“a.jpg”&gt;HTML 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/>
              <a:t>. =&gt; </a:t>
            </a:r>
            <a:r>
              <a:rPr lang="ko-KR" altLang="en-US" sz="1400" b="1" dirty="0"/>
              <a:t>일반 이미지 </a:t>
            </a:r>
            <a:r>
              <a:rPr lang="ko-KR" altLang="en-US" sz="1400" b="1" dirty="0" err="1"/>
              <a:t>업로드시</a:t>
            </a:r>
            <a:r>
              <a:rPr lang="ko-KR" altLang="en-US" sz="1400" b="1" dirty="0"/>
              <a:t> 어떻게 저장 할 것인가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갤러리를 통한 이미지 </a:t>
            </a:r>
            <a:r>
              <a:rPr lang="ko-KR" altLang="en-US" sz="1400" b="1" dirty="0" err="1"/>
              <a:t>업로드시</a:t>
            </a:r>
            <a:r>
              <a:rPr lang="en-US" altLang="ko-KR" sz="1400" b="1" dirty="0"/>
              <a:t>, VR </a:t>
            </a:r>
            <a:r>
              <a:rPr lang="ko-KR" altLang="en-US" sz="1400" b="1" dirty="0"/>
              <a:t>이미지와 일반 이미지를 구분하는 기능이 필요 할 것 같다</a:t>
            </a:r>
            <a:r>
              <a:rPr lang="en-US" altLang="ko-KR" sz="1400" b="1" dirty="0"/>
              <a:t>.(meta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OR </a:t>
            </a:r>
            <a:r>
              <a:rPr lang="ko-KR" altLang="en-US" sz="1400" b="1" dirty="0"/>
              <a:t>구분 창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44274" y="240925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244274" y="437686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7430004" y="1873345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11" y="1915132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349973" y="2556336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주소</a:t>
            </a:r>
            <a:endParaRPr lang="en-US" altLang="ko-KR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9349973" y="319754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방구조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9349973" y="476142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월세</a:t>
            </a:r>
            <a:endParaRPr lang="en-US" altLang="ko-KR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9349973" y="431218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보증금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349972" y="3691559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전세나 매매의 경우 월세를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으로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해주세요</a:t>
            </a:r>
            <a:r>
              <a:rPr lang="en-US" altLang="ko-KR" sz="1400" b="1" dirty="0"/>
              <a:t>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49972" y="5219838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9349972" y="560583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9349972" y="605507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32361" y="2138301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완료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6431122" y="4806431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2821127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405407" y="316319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18" y="3637008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91448" y="3979749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7609046" y="5589816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616453" y="6182383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8083231" y="3520743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349973" y="2127567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뒤로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8" y="1713275"/>
            <a:ext cx="2474823" cy="44002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3308" y="6183870"/>
            <a:ext cx="478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업로드 사진 </a:t>
            </a:r>
            <a:r>
              <a:rPr lang="ko-KR" altLang="en-US" b="1" dirty="0" err="1"/>
              <a:t>선택후</a:t>
            </a:r>
            <a:r>
              <a:rPr lang="ko-KR" altLang="en-US" b="1" dirty="0"/>
              <a:t> 공유하기 </a:t>
            </a:r>
            <a:r>
              <a:rPr lang="ko-KR" altLang="en-US" b="1" dirty="0" err="1"/>
              <a:t>클릭시</a:t>
            </a:r>
            <a:r>
              <a:rPr lang="ko-KR" altLang="en-US" b="1" dirty="0"/>
              <a:t> 선택된 이미지가 입력되어 글을 작성 할 수 있게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8" y="1855991"/>
            <a:ext cx="2394556" cy="425757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206729" y="3762378"/>
            <a:ext cx="1106096" cy="48520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Cozyhouzz</a:t>
            </a:r>
            <a:endParaRPr lang="en-US" altLang="ko-KR" sz="1400" dirty="0"/>
          </a:p>
        </p:txBody>
      </p:sp>
      <p:sp>
        <p:nvSpPr>
          <p:cNvPr id="45" name="오른쪽 화살표 44"/>
          <p:cNvSpPr/>
          <p:nvPr/>
        </p:nvSpPr>
        <p:spPr>
          <a:xfrm>
            <a:off x="5255399" y="3582598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71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ver2(Mobile)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0175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사업주 회원정보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기능은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  <p:sp>
        <p:nvSpPr>
          <p:cNvPr id="5" name="직사각형 4"/>
          <p:cNvSpPr/>
          <p:nvPr/>
        </p:nvSpPr>
        <p:spPr>
          <a:xfrm>
            <a:off x="5972128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6.x, Ionic 2, Firebase 3</a:t>
            </a:r>
          </a:p>
        </p:txBody>
      </p:sp>
    </p:spTree>
    <p:extLst>
      <p:ext uri="{BB962C8B-B14F-4D97-AF65-F5344CB8AC3E}">
        <p14:creationId xmlns:p14="http://schemas.microsoft.com/office/powerpoint/2010/main" val="10432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– DB </a:t>
            </a:r>
            <a:r>
              <a:rPr lang="ko-KR" altLang="en-US" b="1" dirty="0"/>
              <a:t>구조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6366" y="6376636"/>
            <a:ext cx="1136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대략적인 구조이며</a:t>
            </a:r>
            <a:r>
              <a:rPr lang="en-US" altLang="ko-KR" b="1" dirty="0"/>
              <a:t>, </a:t>
            </a:r>
            <a:r>
              <a:rPr lang="ko-KR" altLang="en-US" b="1" dirty="0"/>
              <a:t>조금씩 변경될 수 있으므로 </a:t>
            </a:r>
            <a:r>
              <a:rPr lang="en-US" altLang="ko-KR" b="1" dirty="0" err="1"/>
              <a:t>cozyhouzz_web</a:t>
            </a:r>
            <a:r>
              <a:rPr lang="ko-KR" altLang="en-US" b="1" dirty="0"/>
              <a:t>의</a:t>
            </a:r>
            <a:r>
              <a:rPr lang="en-US" altLang="ko-KR" b="1" dirty="0"/>
              <a:t> .</a:t>
            </a:r>
            <a:r>
              <a:rPr lang="en-US" altLang="ko-KR" b="1" dirty="0" err="1"/>
              <a:t>mwb</a:t>
            </a:r>
            <a:r>
              <a:rPr lang="en-US" altLang="ko-KR" b="1" dirty="0"/>
              <a:t> </a:t>
            </a:r>
            <a:r>
              <a:rPr lang="ko-KR" altLang="en-US" b="1" dirty="0"/>
              <a:t>파일을 항상 확인 바람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31" y="812880"/>
            <a:ext cx="6250132" cy="54470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6" y="1131174"/>
            <a:ext cx="977695" cy="1118549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3" idx="2"/>
          </p:cNvCxnSpPr>
          <p:nvPr/>
        </p:nvCxnSpPr>
        <p:spPr>
          <a:xfrm>
            <a:off x="1995384" y="2249723"/>
            <a:ext cx="488847" cy="0"/>
          </a:xfrm>
          <a:prstGeom prst="line">
            <a:avLst/>
          </a:prstGeom>
          <a:ln w="25400"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Mainpage</a:t>
            </a:r>
            <a:r>
              <a:rPr lang="en-US" altLang="ko-KR" b="1" dirty="0"/>
              <a:t> - </a:t>
            </a:r>
            <a:r>
              <a:rPr lang="ko-KR" altLang="en-US" b="1" dirty="0"/>
              <a:t>추가진행작업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구현 기능에 대한 </a:t>
            </a:r>
            <a:r>
              <a:rPr lang="ko-KR" altLang="en-US" sz="1400" b="1" dirty="0" err="1"/>
              <a:t>라우팅</a:t>
            </a:r>
            <a:r>
              <a:rPr lang="ko-KR" altLang="en-US" sz="1400" b="1" dirty="0"/>
              <a:t> 정도만 되게 만들면 </a:t>
            </a:r>
            <a:r>
              <a:rPr lang="ko-KR" altLang="en-US" sz="1400" b="1" dirty="0" err="1"/>
              <a:t>될듯</a:t>
            </a:r>
            <a:r>
              <a:rPr lang="en-US" altLang="ko-KR" sz="14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메인 페이지 화면</a:t>
            </a:r>
            <a:r>
              <a:rPr lang="en-US" altLang="ko-KR" sz="1600" dirty="0"/>
              <a:t>(side navigation </a:t>
            </a:r>
            <a:r>
              <a:rPr lang="ko-KR" altLang="en-US" sz="1600" dirty="0"/>
              <a:t>추가</a:t>
            </a:r>
            <a:r>
              <a:rPr lang="en-US" altLang="ko-KR" sz="1600" dirty="0"/>
              <a:t>)</a:t>
            </a:r>
          </a:p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</a:t>
            </a:r>
            <a:r>
              <a:rPr lang="en-US" altLang="ko-KR" sz="1600" dirty="0"/>
              <a:t> </a:t>
            </a:r>
            <a:r>
              <a:rPr lang="ko-KR" altLang="en-US" sz="1600" dirty="0"/>
              <a:t>페이지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페이지 이동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시별</a:t>
            </a:r>
            <a:r>
              <a:rPr lang="ko-KR" altLang="en-US" sz="1600" dirty="0"/>
              <a:t> 방 보기 페이지 이동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 페이지 이동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36" y="2283851"/>
            <a:ext cx="2412844" cy="431834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91874" y="3764714"/>
            <a:ext cx="1321634" cy="21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 정보 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17080" y="3468469"/>
            <a:ext cx="1751213" cy="10613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236234" y="4094853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53462" y="4358572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46764" y="5096236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33558" y="5376576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450475" y="4831485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문의하기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3529415" y="3897311"/>
            <a:ext cx="566105" cy="65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91874" y="3490591"/>
            <a:ext cx="1321634" cy="21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방 정보 입력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06141" y="2985093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39001" y="2648459"/>
            <a:ext cx="1507367" cy="37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이메일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display_name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59339" y="2332141"/>
            <a:ext cx="866692" cy="27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Profile</a:t>
            </a:r>
            <a:endParaRPr lang="ko-KR" altLang="en-US" sz="1050" dirty="0"/>
          </a:p>
        </p:txBody>
      </p:sp>
      <p:sp>
        <p:nvSpPr>
          <p:cNvPr id="44" name="타원 43"/>
          <p:cNvSpPr/>
          <p:nvPr/>
        </p:nvSpPr>
        <p:spPr>
          <a:xfrm>
            <a:off x="4491874" y="2902012"/>
            <a:ext cx="435615" cy="2834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4303529" y="2950010"/>
            <a:ext cx="264935" cy="17989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986332" y="2939020"/>
            <a:ext cx="7287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레벨</a:t>
            </a:r>
          </a:p>
        </p:txBody>
      </p:sp>
      <p:sp>
        <p:nvSpPr>
          <p:cNvPr id="47" name="타원 46"/>
          <p:cNvSpPr/>
          <p:nvPr/>
        </p:nvSpPr>
        <p:spPr>
          <a:xfrm>
            <a:off x="5350728" y="2910727"/>
            <a:ext cx="435615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4183084" y="2283851"/>
            <a:ext cx="1819200" cy="951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49" name="직선 화살표 연결선 48"/>
          <p:cNvCxnSpPr>
            <a:endCxn id="51" idx="1"/>
          </p:cNvCxnSpPr>
          <p:nvPr/>
        </p:nvCxnSpPr>
        <p:spPr>
          <a:xfrm>
            <a:off x="6002284" y="2768960"/>
            <a:ext cx="724569" cy="12389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26853" y="2569688"/>
            <a:ext cx="5224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profile_image_path</a:t>
            </a:r>
            <a:r>
              <a:rPr lang="en-US" altLang="ko-KR" dirty="0"/>
              <a:t>, email, </a:t>
            </a:r>
            <a:r>
              <a:rPr lang="en-US" altLang="ko-KR" dirty="0" err="1"/>
              <a:t>display_name</a:t>
            </a:r>
            <a:r>
              <a:rPr lang="en-US" altLang="ko-KR" dirty="0"/>
              <a:t>, level,</a:t>
            </a:r>
          </a:p>
          <a:p>
            <a:r>
              <a:rPr lang="en-US" altLang="ko-KR" dirty="0" err="1"/>
              <a:t>user_post_relationships</a:t>
            </a:r>
            <a:r>
              <a:rPr lang="en-US" altLang="ko-KR" dirty="0"/>
              <a:t>, </a:t>
            </a:r>
            <a:r>
              <a:rPr lang="en-US" altLang="ko-KR" dirty="0" err="1"/>
              <a:t>user_user_relationships</a:t>
            </a:r>
            <a:endParaRPr lang="en-US" altLang="ko-KR" dirty="0"/>
          </a:p>
        </p:txBody>
      </p:sp>
      <p:sp>
        <p:nvSpPr>
          <p:cNvPr id="58" name="직사각형 57"/>
          <p:cNvSpPr/>
          <p:nvPr/>
        </p:nvSpPr>
        <p:spPr>
          <a:xfrm>
            <a:off x="4241610" y="2873864"/>
            <a:ext cx="1596718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5838328" y="3034041"/>
            <a:ext cx="1020691" cy="38558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871" y="3322514"/>
            <a:ext cx="2668722" cy="3529763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778797" y="3242243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나에게 </a:t>
            </a:r>
            <a:r>
              <a:rPr lang="en-US" altLang="ko-KR" dirty="0"/>
              <a:t>“</a:t>
            </a:r>
            <a:r>
              <a:rPr lang="ko-KR" altLang="en-US" dirty="0"/>
              <a:t>좋아요</a:t>
            </a:r>
            <a:r>
              <a:rPr lang="en-US" altLang="ko-KR" dirty="0"/>
              <a:t>”</a:t>
            </a:r>
            <a:r>
              <a:rPr lang="ko-KR" altLang="en-US" dirty="0"/>
              <a:t>를 신청한 사람 수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446286" y="5636106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309992" y="5575153"/>
            <a:ext cx="2605583" cy="10613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3354537" y="5636105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338887" y="5855493"/>
            <a:ext cx="1412810" cy="14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915575" y="6105808"/>
            <a:ext cx="94344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859019" y="5921142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비로그인시</a:t>
            </a:r>
            <a:r>
              <a:rPr lang="en-US" altLang="ko-KR" dirty="0"/>
              <a:t>/</a:t>
            </a:r>
            <a:r>
              <a:rPr lang="ko-KR" altLang="en-US" dirty="0"/>
              <a:t>로그인시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183084" y="4775569"/>
            <a:ext cx="1732491" cy="7995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5915575" y="5242111"/>
            <a:ext cx="94344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37660" y="4807864"/>
            <a:ext cx="32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컨설팅</a:t>
            </a:r>
            <a:r>
              <a:rPr lang="en-US" altLang="ko-KR" dirty="0"/>
              <a:t>, “notice”</a:t>
            </a:r>
            <a:r>
              <a:rPr lang="ko-KR" altLang="en-US" dirty="0"/>
              <a:t>글</a:t>
            </a:r>
            <a:r>
              <a:rPr lang="en-US" altLang="ko-KR" dirty="0"/>
              <a:t>, “event”</a:t>
            </a:r>
            <a:r>
              <a:rPr lang="ko-KR" altLang="en-US" dirty="0"/>
              <a:t>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11471" y="2103123"/>
            <a:ext cx="2892881" cy="4721948"/>
            <a:chOff x="172142" y="2180730"/>
            <a:chExt cx="3179433" cy="518967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142" y="2180730"/>
              <a:ext cx="2917862" cy="5189677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305844" y="2771759"/>
              <a:ext cx="713567" cy="16201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전주시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47771" y="2760810"/>
              <a:ext cx="676823" cy="20521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덕진구</a:t>
              </a: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003" y="2753645"/>
              <a:ext cx="219075" cy="23812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967" y="2724963"/>
              <a:ext cx="219075" cy="238125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2155306" y="2749039"/>
              <a:ext cx="676823" cy="20521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덕진동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6502" y="2713192"/>
              <a:ext cx="219075" cy="238125"/>
            </a:xfrm>
            <a:prstGeom prst="rect">
              <a:avLst/>
            </a:prstGeom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2099493" y="2990104"/>
              <a:ext cx="478091" cy="141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/>
                <a:t>지도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611913" y="2990104"/>
              <a:ext cx="478091" cy="141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/>
                <a:t>리스트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695888" y="2417320"/>
              <a:ext cx="300302" cy="270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/>
                <a:t>검색조건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4367" y="2417320"/>
              <a:ext cx="238125" cy="266700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584321" y="2414380"/>
              <a:ext cx="532757" cy="281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/>
                <a:t>Logo</a:t>
              </a:r>
              <a:endParaRPr lang="ko-KR" altLang="en-US" sz="9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874934" y="3712065"/>
              <a:ext cx="200461" cy="22425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2354385" y="3737207"/>
              <a:ext cx="229951" cy="1991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0</a:t>
              </a:r>
              <a:endParaRPr lang="ko-KR" altLang="en-US" sz="800" b="1" dirty="0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3593" y="3750612"/>
              <a:ext cx="173684" cy="173684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03568" y="3749998"/>
              <a:ext cx="256212" cy="196429"/>
            </a:xfrm>
            <a:prstGeom prst="rect">
              <a:avLst/>
            </a:prstGeom>
          </p:spPr>
        </p:pic>
        <p:sp>
          <p:nvSpPr>
            <p:cNvPr id="82" name="타원 81"/>
            <p:cNvSpPr/>
            <p:nvPr/>
          </p:nvSpPr>
          <p:spPr>
            <a:xfrm>
              <a:off x="1847581" y="4613856"/>
              <a:ext cx="200461" cy="22425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2327032" y="4638998"/>
              <a:ext cx="229951" cy="1991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0</a:t>
              </a:r>
              <a:endParaRPr lang="ko-KR" altLang="en-US" sz="800" b="1" dirty="0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6240" y="4652403"/>
              <a:ext cx="173684" cy="173684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76215" y="4651789"/>
              <a:ext cx="256212" cy="196429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1869848" y="5497301"/>
              <a:ext cx="200461" cy="22425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2349299" y="5522443"/>
              <a:ext cx="229951" cy="1991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0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8507" y="5535848"/>
              <a:ext cx="173684" cy="173684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8482" y="5535234"/>
              <a:ext cx="256212" cy="196429"/>
            </a:xfrm>
            <a:prstGeom prst="rect">
              <a:avLst/>
            </a:prstGeom>
          </p:spPr>
        </p:pic>
        <p:sp>
          <p:nvSpPr>
            <p:cNvPr id="90" name="타원 89"/>
            <p:cNvSpPr/>
            <p:nvPr/>
          </p:nvSpPr>
          <p:spPr>
            <a:xfrm>
              <a:off x="1869848" y="6416306"/>
              <a:ext cx="200461" cy="22425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5</a:t>
              </a:r>
              <a:endParaRPr lang="ko-KR" altLang="en-US" sz="800" b="1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2349299" y="6441448"/>
              <a:ext cx="229951" cy="1991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0</a:t>
              </a:r>
              <a:endParaRPr lang="ko-KR" altLang="en-US" sz="800" b="1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8507" y="6454853"/>
              <a:ext cx="173684" cy="173684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8482" y="6454239"/>
              <a:ext cx="256212" cy="196429"/>
            </a:xfrm>
            <a:prstGeom prst="rect">
              <a:avLst/>
            </a:prstGeom>
          </p:spPr>
        </p:pic>
        <p:sp>
          <p:nvSpPr>
            <p:cNvPr id="94" name="아래쪽 화살표 93"/>
            <p:cNvSpPr/>
            <p:nvPr/>
          </p:nvSpPr>
          <p:spPr>
            <a:xfrm>
              <a:off x="2897094" y="3099426"/>
              <a:ext cx="454481" cy="39903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무한스크롤</a:t>
              </a: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338046" y="2262947"/>
            <a:ext cx="267036" cy="18423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-160225" y="19463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56290" y="6236355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</p:spTree>
    <p:extLst>
      <p:ext uri="{BB962C8B-B14F-4D97-AF65-F5344CB8AC3E}">
        <p14:creationId xmlns:p14="http://schemas.microsoft.com/office/powerpoint/2010/main" val="24894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</a:t>
            </a:r>
            <a:r>
              <a:rPr lang="en-US" altLang="ko-KR" b="1" dirty="0"/>
              <a:t>(1) – </a:t>
            </a:r>
            <a:r>
              <a:rPr lang="ko-KR" altLang="en-US" b="1" dirty="0"/>
              <a:t>추가진행상황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알아서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일단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만 만들어놓고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기능은 나중에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구현되지 않은 기능은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구현중입니다</a:t>
            </a:r>
            <a:r>
              <a:rPr lang="en-US" altLang="ko-KR" sz="1400" b="1" dirty="0"/>
              <a:t>“ </a:t>
            </a:r>
            <a:r>
              <a:rPr lang="ko-KR" altLang="en-US" sz="1400" b="1" dirty="0"/>
              <a:t>안내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 화면</a:t>
            </a:r>
            <a:endParaRPr lang="en-US" altLang="ko-KR" sz="1600" dirty="0"/>
          </a:p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로그인하기</a:t>
            </a:r>
            <a:r>
              <a:rPr lang="en-US" altLang="ko-KR" sz="1600" dirty="0"/>
              <a:t>, SNS </a:t>
            </a:r>
            <a:r>
              <a:rPr lang="ko-KR" altLang="en-US" sz="1600" dirty="0"/>
              <a:t>로그인하기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페이지 이동하기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이메일</a:t>
            </a:r>
            <a:r>
              <a:rPr lang="en-US" altLang="ko-KR" sz="1600" dirty="0"/>
              <a:t> </a:t>
            </a:r>
            <a:r>
              <a:rPr lang="ko-KR" altLang="en-US" sz="1600" dirty="0"/>
              <a:t>찾기</a:t>
            </a:r>
            <a:r>
              <a:rPr lang="en-US" altLang="ko-KR" sz="1600" dirty="0"/>
              <a:t>(2), </a:t>
            </a:r>
            <a:r>
              <a:rPr lang="ko-KR" altLang="en-US" sz="1600" dirty="0"/>
              <a:t>비밀번호 찾기</a:t>
            </a:r>
            <a:r>
              <a:rPr lang="en-US" altLang="ko-KR" sz="1600" dirty="0"/>
              <a:t>(2)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2" y="2263228"/>
            <a:ext cx="2399953" cy="42931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19" y="2263228"/>
            <a:ext cx="2403913" cy="4293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642" y="2263228"/>
            <a:ext cx="2406484" cy="429312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141129" y="4256116"/>
            <a:ext cx="731520" cy="714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77013" y="4971011"/>
            <a:ext cx="90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119" y="2263228"/>
            <a:ext cx="2415611" cy="429312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38752" y="6305136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09519" y="6305136"/>
            <a:ext cx="373711" cy="25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1:1</a:t>
            </a:r>
          </a:p>
          <a:p>
            <a:pPr algn="ctr"/>
            <a:r>
              <a:rPr lang="ko-KR" altLang="en-US" sz="700" dirty="0"/>
              <a:t>대화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122558" y="3578017"/>
            <a:ext cx="1552315" cy="27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22558" y="3985703"/>
            <a:ext cx="2045296" cy="27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10827" y="5216813"/>
            <a:ext cx="1168630" cy="1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상담내역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85819" y="5617342"/>
            <a:ext cx="2075031" cy="6066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Google, Facebook,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카카오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네이버</a:t>
            </a:r>
            <a:r>
              <a:rPr lang="ko-KR" altLang="en-US" sz="1200" dirty="0">
                <a:solidFill>
                  <a:schemeClr val="bg1"/>
                </a:solidFill>
              </a:rPr>
              <a:t> 로그인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3883" y="5377943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이메일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비밀번호 찾기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94521" y="4459891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55938" y="41447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543893" y="5638091"/>
            <a:ext cx="2075031" cy="6066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Google, Facebook,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카카오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네이버</a:t>
            </a:r>
            <a:r>
              <a:rPr lang="ko-KR" altLang="en-US" sz="1200" dirty="0">
                <a:solidFill>
                  <a:schemeClr val="bg1"/>
                </a:solidFill>
              </a:rPr>
              <a:t> 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3893" y="5377943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이메일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비밀번호 찾기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22558" y="3749040"/>
            <a:ext cx="2045296" cy="249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방보기</a:t>
            </a:r>
            <a:r>
              <a:rPr lang="ko-KR" altLang="en-US" dirty="0"/>
              <a:t> 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17715" y="2337847"/>
            <a:ext cx="725864" cy="207390"/>
          </a:xfrm>
          <a:prstGeom prst="rect">
            <a:avLst/>
          </a:prstGeom>
          <a:solidFill>
            <a:srgbClr val="73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91491" y="2324509"/>
            <a:ext cx="725864" cy="207390"/>
          </a:xfrm>
          <a:prstGeom prst="rect">
            <a:avLst/>
          </a:prstGeom>
          <a:solidFill>
            <a:srgbClr val="73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31872" y="206438"/>
            <a:ext cx="494740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아직 디자인은 알아서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u="sng" dirty="0"/>
              <a:t>본 입력사항은 필수입력사항임</a:t>
            </a:r>
            <a:endParaRPr lang="en-US" altLang="ko-KR" sz="1400" b="1" u="sng" dirty="0"/>
          </a:p>
          <a:p>
            <a:pPr marL="285750" indent="-285750">
              <a:buFontTx/>
              <a:buChar char="-"/>
            </a:pPr>
            <a:r>
              <a:rPr lang="en-US" altLang="ko-KR" sz="1400" b="1" u="sng" dirty="0"/>
              <a:t>SNS</a:t>
            </a:r>
            <a:r>
              <a:rPr lang="ko-KR" altLang="en-US" sz="1400" b="1" u="sng" dirty="0"/>
              <a:t>가입의 경우 별도로 </a:t>
            </a:r>
            <a:r>
              <a:rPr lang="en-US" altLang="ko-KR" sz="1400" b="1" u="sng" dirty="0"/>
              <a:t>“</a:t>
            </a:r>
            <a:r>
              <a:rPr lang="ko-KR" altLang="en-US" sz="1400" b="1" u="sng" dirty="0"/>
              <a:t>별명</a:t>
            </a:r>
            <a:r>
              <a:rPr lang="en-US" altLang="ko-KR" sz="1400" b="1" u="sng" dirty="0"/>
              <a:t>(</a:t>
            </a:r>
            <a:r>
              <a:rPr lang="ko-KR" altLang="en-US" sz="1400" b="1" u="sng" dirty="0" err="1"/>
              <a:t>사업장명</a:t>
            </a:r>
            <a:r>
              <a:rPr lang="en-US" altLang="ko-KR" sz="1400" b="1" u="sng" dirty="0"/>
              <a:t>), </a:t>
            </a:r>
            <a:r>
              <a:rPr lang="ko-KR" altLang="en-US" sz="1400" b="1" u="sng" dirty="0"/>
              <a:t>전화번호</a:t>
            </a:r>
            <a:r>
              <a:rPr lang="en-US" altLang="ko-KR" sz="1400" b="1" u="sng" dirty="0"/>
              <a:t>＂</a:t>
            </a:r>
            <a:r>
              <a:rPr lang="ko-KR" altLang="en-US" sz="1400" b="1" u="sng" dirty="0"/>
              <a:t>를 </a:t>
            </a:r>
            <a:r>
              <a:rPr lang="ko-KR" altLang="en-US" sz="1400" b="1" u="sng" dirty="0" err="1"/>
              <a:t>입력받아야함</a:t>
            </a:r>
            <a:endParaRPr lang="en-US" altLang="ko-K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9" name="직사각형 18"/>
          <p:cNvSpPr/>
          <p:nvPr/>
        </p:nvSpPr>
        <p:spPr>
          <a:xfrm>
            <a:off x="463308" y="3028160"/>
            <a:ext cx="1834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회원 종류</a:t>
            </a:r>
          </a:p>
          <a:p>
            <a:r>
              <a:rPr lang="ko-KR" altLang="en-US" dirty="0"/>
              <a:t>0 : 관리자</a:t>
            </a:r>
          </a:p>
          <a:p>
            <a:r>
              <a:rPr lang="ko-KR" altLang="en-US" dirty="0"/>
              <a:t>1 : 일반 회원</a:t>
            </a:r>
          </a:p>
          <a:p>
            <a:r>
              <a:rPr lang="ko-KR" altLang="en-US" dirty="0"/>
              <a:t>2 : 사업주업체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3308" y="1283116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회원가입 종류선택 화면</a:t>
            </a:r>
            <a:r>
              <a:rPr lang="en-US" altLang="ko-KR" sz="1600" dirty="0"/>
              <a:t>, </a:t>
            </a:r>
            <a:r>
              <a:rPr lang="ko-KR" altLang="en-US" sz="1600" dirty="0"/>
              <a:t>회원가입 화면</a:t>
            </a:r>
            <a:endParaRPr lang="en-US" altLang="ko-KR" sz="1600" dirty="0"/>
          </a:p>
          <a:p>
            <a:pPr lvl="0"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/>
              <a:t>회원가입 하기</a:t>
            </a:r>
            <a:r>
              <a:rPr lang="en-US" altLang="ko-KR" sz="1600" dirty="0"/>
              <a:t>(</a:t>
            </a:r>
            <a:r>
              <a:rPr lang="ko-KR" altLang="en-US" sz="1600" dirty="0"/>
              <a:t>일반회원</a:t>
            </a:r>
            <a:r>
              <a:rPr lang="en-US" altLang="ko-KR" sz="1600" dirty="0"/>
              <a:t>, </a:t>
            </a:r>
            <a:r>
              <a:rPr lang="ko-KR" altLang="en-US" sz="1600" dirty="0"/>
              <a:t>사업자회원</a:t>
            </a:r>
            <a:r>
              <a:rPr lang="en-US" altLang="ko-KR" sz="1600" dirty="0"/>
              <a:t>)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4688702" y="3067720"/>
            <a:ext cx="906448" cy="2321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회원가입종류 전송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7" y="2239362"/>
            <a:ext cx="2376957" cy="4250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14" y="2236482"/>
            <a:ext cx="2677042" cy="4270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320" y="2236482"/>
            <a:ext cx="2644852" cy="425364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59308" y="5154267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Facebook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6573223" y="5503094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6559308" y="5851921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559308" y="6182345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카카오톡</a:t>
            </a:r>
            <a:r>
              <a:rPr lang="ko-KR" altLang="en-US" dirty="0"/>
              <a:t> 가입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6478635" y="4749551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9612146" y="5191781"/>
            <a:ext cx="1855200" cy="56098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사업장명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우편번호연동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185" y="4302263"/>
            <a:ext cx="1562100" cy="333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96" y="4757068"/>
            <a:ext cx="1562100" cy="333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91352" y="3100736"/>
            <a:ext cx="5084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전화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612146" y="5734087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Facebook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9626061" y="6082914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9612146" y="6431741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9612146" y="6762165"/>
            <a:ext cx="1855200" cy="30778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카카오톡</a:t>
            </a:r>
            <a:r>
              <a:rPr lang="ko-KR" altLang="en-US" dirty="0"/>
              <a:t> 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862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 편집</a:t>
            </a:r>
            <a:r>
              <a:rPr lang="en-US" altLang="ko-KR" b="1" dirty="0"/>
              <a:t>(3) - </a:t>
            </a:r>
            <a:r>
              <a:rPr lang="ko-KR" altLang="en-US" b="1" dirty="0"/>
              <a:t>초기기획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1(</a:t>
            </a:r>
            <a:r>
              <a:rPr lang="ko-KR" altLang="en-US" sz="1600" dirty="0"/>
              <a:t>이미지</a:t>
            </a:r>
            <a:r>
              <a:rPr lang="en-US" altLang="ko-KR" sz="1600" dirty="0"/>
              <a:t>), </a:t>
            </a:r>
            <a:r>
              <a:rPr lang="ko-KR" altLang="en-US" sz="1600" dirty="0"/>
              <a:t>방 정보 입력</a:t>
            </a:r>
            <a:r>
              <a:rPr lang="en-US" altLang="ko-KR" sz="1600" dirty="0"/>
              <a:t>2(</a:t>
            </a:r>
            <a:r>
              <a:rPr lang="ko-KR" altLang="en-US" sz="1600" dirty="0"/>
              <a:t>정보</a:t>
            </a:r>
            <a:r>
              <a:rPr lang="en-US" altLang="ko-KR" sz="1600" dirty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/>
              <a:t>구현 기능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방정보</a:t>
            </a:r>
            <a:r>
              <a:rPr lang="ko-KR" altLang="en-US" sz="1600" dirty="0"/>
              <a:t> 입력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업로드</a:t>
            </a:r>
            <a:r>
              <a:rPr lang="en-US" altLang="ko-KR" sz="1600" dirty="0"/>
              <a:t>(1), </a:t>
            </a:r>
            <a:r>
              <a:rPr lang="ko-KR" altLang="en-US" sz="1600" dirty="0"/>
              <a:t>이미지 편집</a:t>
            </a:r>
            <a:r>
              <a:rPr lang="en-US" altLang="ko-KR" sz="1600" dirty="0"/>
              <a:t>(2)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아직 디자인은 미정</a:t>
            </a:r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7041643" y="2497803"/>
            <a:ext cx="32694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Native </a:t>
            </a:r>
            <a:r>
              <a:rPr lang="ko-KR" altLang="en-US" b="1" dirty="0" err="1"/>
              <a:t>플러그인을</a:t>
            </a:r>
            <a:r>
              <a:rPr lang="ko-KR" altLang="en-US" b="1" dirty="0"/>
              <a:t> 만들거나</a:t>
            </a:r>
            <a:r>
              <a:rPr lang="en-US" altLang="ko-KR" b="1" dirty="0"/>
              <a:t>,</a:t>
            </a:r>
          </a:p>
          <a:p>
            <a:pPr algn="ctr"/>
            <a:r>
              <a:rPr lang="en-US" altLang="ko-KR" b="1" dirty="0" err="1"/>
              <a:t>Javascript</a:t>
            </a:r>
            <a:r>
              <a:rPr lang="ko-KR" altLang="en-US" b="1" dirty="0"/>
              <a:t>로 구현이 가능하면</a:t>
            </a:r>
            <a:endParaRPr lang="en-US" altLang="ko-KR" b="1" dirty="0"/>
          </a:p>
          <a:p>
            <a:pPr algn="ctr"/>
            <a:r>
              <a:rPr lang="ko-KR" altLang="en-US" b="1" dirty="0"/>
              <a:t>간단하게 구현하자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원본 이미지는</a:t>
            </a:r>
            <a:endParaRPr lang="en-US" altLang="ko-KR" b="1" dirty="0"/>
          </a:p>
          <a:p>
            <a:pPr algn="ctr"/>
            <a:r>
              <a:rPr lang="ko-KR" altLang="en-US" b="1" dirty="0"/>
              <a:t>항상 가지고 있어야 함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VR </a:t>
            </a:r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일반 이미지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다음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/>
              <a:t>편집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362182" y="306692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23599" y="268673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16" y="2010020"/>
            <a:ext cx="2545498" cy="452595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91815" y="5583863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HDR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86346" y="558386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원래대로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5095064" y="4969520"/>
            <a:ext cx="1099002" cy="28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밝기 조절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6607980" y="5739015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69397" y="53588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클릭시</a:t>
            </a:r>
            <a:r>
              <a:rPr lang="en-US" altLang="ko-KR" dirty="0"/>
              <a:t> </a:t>
            </a:r>
            <a:r>
              <a:rPr lang="ko-KR" altLang="en-US" dirty="0"/>
              <a:t>반영</a:t>
            </a:r>
          </a:p>
        </p:txBody>
      </p:sp>
    </p:spTree>
    <p:extLst>
      <p:ext uri="{BB962C8B-B14F-4D97-AF65-F5344CB8AC3E}">
        <p14:creationId xmlns:p14="http://schemas.microsoft.com/office/powerpoint/2010/main" val="40608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회원정보수정</a:t>
            </a:r>
            <a:r>
              <a:rPr lang="en-US" altLang="ko-KR" b="1" dirty="0"/>
              <a:t>(1) - </a:t>
            </a:r>
            <a:r>
              <a:rPr lang="ko-KR" altLang="en-US" b="1" dirty="0"/>
              <a:t>추가수정사항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일단 배치만 하고 되는 기능만 </a:t>
            </a:r>
            <a:r>
              <a:rPr lang="ko-KR" altLang="en-US" sz="1400" b="1" dirty="0" err="1"/>
              <a:t>라우팅하기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5087532" y="6822338"/>
            <a:ext cx="233589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계정 정보 확인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669058" y="2979571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8859" y="7438736"/>
            <a:ext cx="25667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계정 정보 확인</a:t>
            </a:r>
            <a:r>
              <a:rPr lang="en-US" altLang="ko-KR" dirty="0"/>
              <a:t>(</a:t>
            </a:r>
            <a:r>
              <a:rPr lang="ko-KR" altLang="en-US" dirty="0"/>
              <a:t>사업주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4" y="1405647"/>
            <a:ext cx="2446316" cy="43523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8564" y="2878424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구독정보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8564" y="3277444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 좋아요 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026520" y="2551816"/>
            <a:ext cx="1507367" cy="110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59380" y="2215182"/>
            <a:ext cx="1507367" cy="37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이메일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display_name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359566" y="1859845"/>
            <a:ext cx="866692" cy="273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Profile</a:t>
            </a:r>
            <a:endParaRPr lang="ko-KR" altLang="en-US" sz="1050" dirty="0"/>
          </a:p>
        </p:txBody>
      </p:sp>
      <p:sp>
        <p:nvSpPr>
          <p:cNvPr id="40" name="타원 39"/>
          <p:cNvSpPr/>
          <p:nvPr/>
        </p:nvSpPr>
        <p:spPr>
          <a:xfrm>
            <a:off x="1029371" y="2468735"/>
            <a:ext cx="435615" cy="2834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</a:t>
            </a:r>
            <a:endParaRPr lang="ko-KR" altLang="en-US" sz="800" b="1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841026" y="2516733"/>
            <a:ext cx="264935" cy="1798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020223" y="2505743"/>
            <a:ext cx="7287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레벨</a:t>
            </a:r>
          </a:p>
        </p:txBody>
      </p:sp>
      <p:sp>
        <p:nvSpPr>
          <p:cNvPr id="43" name="타원 42"/>
          <p:cNvSpPr/>
          <p:nvPr/>
        </p:nvSpPr>
        <p:spPr>
          <a:xfrm>
            <a:off x="2384619" y="2477450"/>
            <a:ext cx="435615" cy="2834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44" name="직사각형 43"/>
          <p:cNvSpPr/>
          <p:nvPr/>
        </p:nvSpPr>
        <p:spPr>
          <a:xfrm>
            <a:off x="712787" y="2440587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cxnSp>
        <p:nvCxnSpPr>
          <p:cNvPr id="45" name="직선 화살표 연결선 44"/>
          <p:cNvCxnSpPr>
            <a:endCxn id="48" idx="1"/>
          </p:cNvCxnSpPr>
          <p:nvPr/>
        </p:nvCxnSpPr>
        <p:spPr>
          <a:xfrm>
            <a:off x="2887179" y="2592927"/>
            <a:ext cx="182726" cy="6406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61198" y="2477184"/>
            <a:ext cx="435615" cy="2834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15</a:t>
            </a:r>
            <a:endParaRPr lang="ko-KR" altLang="en-US" sz="8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r="45924" b="14153"/>
          <a:stretch/>
        </p:blipFill>
        <p:spPr>
          <a:xfrm>
            <a:off x="1472853" y="2525182"/>
            <a:ext cx="264935" cy="179894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069905" y="2241488"/>
            <a:ext cx="1768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내가 구독한 사람</a:t>
            </a:r>
            <a:endParaRPr lang="en-US" altLang="ko-KR" sz="1600" dirty="0"/>
          </a:p>
          <a:p>
            <a:r>
              <a:rPr lang="ko-KR" altLang="en-US" sz="1600" dirty="0"/>
              <a:t>나를 구독한 사람</a:t>
            </a:r>
            <a:r>
              <a:rPr lang="en-US" altLang="ko-KR" sz="1600" dirty="0"/>
              <a:t> </a:t>
            </a:r>
            <a:r>
              <a:rPr lang="ko-KR" altLang="en-US" sz="1600" dirty="0"/>
              <a:t>내 레벨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6077" y="3692070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22048" y="4456077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검색 설정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2321" y="5150173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cxnSp>
        <p:nvCxnSpPr>
          <p:cNvPr id="53" name="직선 화살표 연결선 52"/>
          <p:cNvCxnSpPr>
            <a:endCxn id="50" idx="3"/>
          </p:cNvCxnSpPr>
          <p:nvPr/>
        </p:nvCxnSpPr>
        <p:spPr>
          <a:xfrm>
            <a:off x="1839034" y="4598237"/>
            <a:ext cx="1229330" cy="594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14880" y="4474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방검색설정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08325" y="4862917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계정 정보 확인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08325" y="4074036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컨설팅 내역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568" y="4074324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602153" y="4444193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94568" y="4789102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88605" y="5137375"/>
            <a:ext cx="2155372" cy="320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t="8991"/>
          <a:stretch/>
        </p:blipFill>
        <p:spPr>
          <a:xfrm>
            <a:off x="4887566" y="2696627"/>
            <a:ext cx="2700533" cy="39683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566" y="1509829"/>
            <a:ext cx="2711748" cy="53711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666" y="2132228"/>
            <a:ext cx="457200" cy="4286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852104" y="221677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프로필 변경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953265" y="5340746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rcRect t="8991"/>
          <a:stretch/>
        </p:blipFill>
        <p:spPr>
          <a:xfrm>
            <a:off x="8121957" y="2705076"/>
            <a:ext cx="2700533" cy="3968341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57" y="1518278"/>
            <a:ext cx="2711748" cy="53711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057" y="2140677"/>
            <a:ext cx="457200" cy="4286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9086495" y="2225219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프로필 변경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182163" y="7037505"/>
            <a:ext cx="2446316" cy="29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88859" y="5367013"/>
            <a:ext cx="2566727" cy="32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소개글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88859" y="5757952"/>
            <a:ext cx="2566727" cy="294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88859" y="6443856"/>
            <a:ext cx="2566727" cy="5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사업자등록번호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대표명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149908" y="6047077"/>
            <a:ext cx="2566727" cy="388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업체주소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우편번호연동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85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10939</TotalTime>
  <Words>1785</Words>
  <Application>Microsoft Office PowerPoint</Application>
  <PresentationFormat>와이드스크린</PresentationFormat>
  <Paragraphs>384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김호세</cp:lastModifiedBy>
  <cp:revision>112</cp:revision>
  <dcterms:created xsi:type="dcterms:W3CDTF">2016-12-20T07:51:24Z</dcterms:created>
  <dcterms:modified xsi:type="dcterms:W3CDTF">2017-02-09T07:25:40Z</dcterms:modified>
</cp:coreProperties>
</file>