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72" r:id="rId4"/>
    <p:sldId id="274" r:id="rId5"/>
    <p:sldId id="275" r:id="rId6"/>
    <p:sldId id="278" r:id="rId7"/>
    <p:sldId id="269" r:id="rId8"/>
    <p:sldId id="282" r:id="rId9"/>
    <p:sldId id="283" r:id="rId10"/>
    <p:sldId id="281" r:id="rId11"/>
    <p:sldId id="266" r:id="rId12"/>
    <p:sldId id="276" r:id="rId13"/>
    <p:sldId id="279" r:id="rId14"/>
    <p:sldId id="280" r:id="rId15"/>
    <p:sldId id="263" r:id="rId16"/>
    <p:sldId id="277" r:id="rId17"/>
    <p:sldId id="262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4E1DEC-632A-4A3D-B9F9-CA43FA8963CD}">
          <p14:sldIdLst>
            <p14:sldId id="270"/>
            <p14:sldId id="259"/>
            <p14:sldId id="272"/>
          </p14:sldIdLst>
        </p14:section>
        <p14:section name="Mainpage" id="{5879A393-48B7-40B0-AF60-25F173C62C58}">
          <p14:sldIdLst>
            <p14:sldId id="274"/>
          </p14:sldIdLst>
        </p14:section>
        <p14:section name="공통" id="{63220539-1AAF-4749-BFAF-90D0F0F34617}">
          <p14:sldIdLst>
            <p14:sldId id="275"/>
            <p14:sldId id="278"/>
            <p14:sldId id="269"/>
          </p14:sldIdLst>
        </p14:section>
        <p14:section name="글 작성하기" id="{4B97A067-B2BD-4F9A-BCEE-A2C8A91B697E}">
          <p14:sldIdLst>
            <p14:sldId id="282"/>
            <p14:sldId id="283"/>
            <p14:sldId id="281"/>
          </p14:sldIdLst>
        </p14:section>
        <p14:section name="회원관리" id="{A77AC4A4-96D1-49AC-B238-731945BB294C}">
          <p14:sldIdLst>
            <p14:sldId id="266"/>
            <p14:sldId id="276"/>
            <p14:sldId id="279"/>
          </p14:sldIdLst>
        </p14:section>
        <p14:section name="내정보관리" id="{300687ED-4813-416E-9560-40C59C22AC09}">
          <p14:sldIdLst>
            <p14:sldId id="280"/>
          </p14:sldIdLst>
        </p14:section>
        <p14:section name="방정보관리" id="{8B6EE8B7-3F4F-447F-B2AD-EDC9670376A9}">
          <p14:sldIdLst>
            <p14:sldId id="263"/>
            <p14:sldId id="277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73C3CB"/>
    <a:srgbClr val="C1C1C1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6862" autoAdjust="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project/cozyhouzz-531c2/over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hyperlink" Target="https://ionicframework.com/docs/ionicons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8.png"/><Relationship Id="rId7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onicframework.com/docs/ionicons/" TargetMode="External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hyperlink" Target="https://ionicframework.com/docs/ionicons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Cozyhouzz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(App)(1))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저장소 위치 </a:t>
            </a:r>
            <a:r>
              <a:rPr lang="en-US" altLang="ko-KR" b="1" dirty="0"/>
              <a:t>: github.com/</a:t>
            </a:r>
            <a:r>
              <a:rPr lang="en-US" altLang="ko-KR" b="1" dirty="0" err="1"/>
              <a:t>kincjf</a:t>
            </a:r>
            <a:r>
              <a:rPr lang="en-US" altLang="ko-KR" b="1" dirty="0"/>
              <a:t>/</a:t>
            </a:r>
            <a:r>
              <a:rPr lang="en-US" altLang="ko-KR" b="1" dirty="0" err="1"/>
              <a:t>cozyhouzz</a:t>
            </a:r>
            <a:r>
              <a:rPr lang="en-US" altLang="ko-KR" b="1" dirty="0"/>
              <a:t>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Firebase Console : </a:t>
            </a:r>
            <a:r>
              <a:rPr lang="en-US" altLang="ko-KR" b="1" u="sng" dirty="0">
                <a:hlinkClick r:id="rId2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516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 작성하기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주소 입력</a:t>
            </a:r>
            <a:endParaRPr lang="en-US" altLang="ko-KR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61" y="806371"/>
            <a:ext cx="3202530" cy="56924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19" y="6205668"/>
            <a:ext cx="347413" cy="33262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65" y="6137558"/>
            <a:ext cx="240979" cy="25123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32" y="6138982"/>
            <a:ext cx="266462" cy="2498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629258" y="638879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60354" y="638878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32567" y="870527"/>
            <a:ext cx="1234052" cy="307777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위치 입력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0" y="845841"/>
            <a:ext cx="3202530" cy="5692456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88" y="6245138"/>
            <a:ext cx="347413" cy="332629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34" y="6177028"/>
            <a:ext cx="240979" cy="251231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01" y="6178452"/>
            <a:ext cx="266462" cy="24980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620227" y="642826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251323" y="642825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23536" y="909997"/>
            <a:ext cx="1234052" cy="270895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새 글 쓰기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13639" y="2979065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일반사진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918404" y="1317774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VR </a:t>
            </a:r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918404" y="3170396"/>
            <a:ext cx="2457977" cy="1638651"/>
            <a:chOff x="835582" y="3108209"/>
            <a:chExt cx="2457977" cy="16386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582" y="3108209"/>
              <a:ext cx="2457977" cy="1638651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1890865" y="4521960"/>
              <a:ext cx="347413" cy="148281"/>
            </a:xfrm>
            <a:prstGeom prst="roundRect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1/3</a:t>
              </a:r>
              <a:endParaRPr lang="ko-KR" altLang="en-US" sz="700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18404" y="1510401"/>
            <a:ext cx="2457977" cy="1390698"/>
            <a:chOff x="835582" y="1470931"/>
            <a:chExt cx="2457977" cy="1390698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582" y="1470931"/>
              <a:ext cx="2457977" cy="1390698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1899197" y="2612064"/>
              <a:ext cx="3369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1/3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99290" y="1523460"/>
              <a:ext cx="336385" cy="124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48" y="4814594"/>
            <a:ext cx="2463768" cy="139107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83" y="4810746"/>
            <a:ext cx="2468533" cy="363843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601" y="4875464"/>
            <a:ext cx="247651" cy="22383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174049" y="4876321"/>
            <a:ext cx="192975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전북 전주시 덕진구 </a:t>
            </a:r>
            <a:r>
              <a:rPr lang="ko-KR" altLang="en-US" sz="1000" dirty="0" err="1" smtClean="0"/>
              <a:t>매봉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길 </a:t>
            </a:r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119" y="5199437"/>
            <a:ext cx="268613" cy="25029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6865" y="5163282"/>
            <a:ext cx="358459" cy="3503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2224" y="5510131"/>
            <a:ext cx="327739" cy="319936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2223" y="5845673"/>
            <a:ext cx="327739" cy="319936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639" y="5536341"/>
            <a:ext cx="281545" cy="275146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119" y="5867667"/>
            <a:ext cx="258133" cy="258133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918404" y="4791159"/>
            <a:ext cx="2444889" cy="357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115" name="직선 화살표 연결선 114"/>
          <p:cNvCxnSpPr>
            <a:stCxn id="114" idx="3"/>
            <a:endCxn id="116" idx="0"/>
          </p:cNvCxnSpPr>
          <p:nvPr/>
        </p:nvCxnSpPr>
        <p:spPr>
          <a:xfrm>
            <a:off x="3363293" y="4969684"/>
            <a:ext cx="638865" cy="57775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398467" y="5547437"/>
            <a:ext cx="120738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smtClean="0"/>
              <a:t>위치 입력 창</a:t>
            </a:r>
            <a:endParaRPr lang="ko-KR" altLang="en-US" sz="1400" dirty="0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42321" y="1318310"/>
            <a:ext cx="3202492" cy="490405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64192" y="806371"/>
            <a:ext cx="3301352" cy="586810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49311" y="3377441"/>
            <a:ext cx="3202492" cy="490405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892804" y="3485163"/>
            <a:ext cx="12695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현재 위치 검색</a:t>
            </a:r>
            <a:endParaRPr lang="ko-KR" altLang="en-US" sz="1200" dirty="0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65166" y="3451193"/>
            <a:ext cx="447675" cy="342900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3037" y="1849425"/>
            <a:ext cx="3209521" cy="125807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61012" y="3901815"/>
            <a:ext cx="3183801" cy="1388165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5581220" y="5466318"/>
            <a:ext cx="1124693" cy="30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954592" y="890897"/>
            <a:ext cx="697702" cy="30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ko-KR" altLang="en-US" dirty="0"/>
          </a:p>
        </p:txBody>
      </p:sp>
      <p:cxnSp>
        <p:nvCxnSpPr>
          <p:cNvPr id="127" name="직선 화살표 연결선 126"/>
          <p:cNvCxnSpPr>
            <a:stCxn id="118" idx="3"/>
            <a:endCxn id="119" idx="1"/>
          </p:cNvCxnSpPr>
          <p:nvPr/>
        </p:nvCxnSpPr>
        <p:spPr>
          <a:xfrm>
            <a:off x="7744813" y="1563513"/>
            <a:ext cx="819379" cy="217691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7757473" y="2362491"/>
            <a:ext cx="902811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우편번호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 </a:t>
            </a:r>
            <a:r>
              <a:rPr lang="ko-KR" altLang="en-US" sz="1400" dirty="0" smtClean="0"/>
              <a:t>적용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3540747" y="-9583"/>
            <a:ext cx="8410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Icon : </a:t>
            </a:r>
            <a:r>
              <a:rPr lang="ko-KR" altLang="en-US" sz="1200" dirty="0" smtClean="0">
                <a:hlinkClick r:id="rId21"/>
              </a:rPr>
              <a:t>https</a:t>
            </a:r>
            <a:r>
              <a:rPr lang="ko-KR" altLang="en-US" sz="1200" dirty="0">
                <a:hlinkClick r:id="rId21"/>
              </a:rPr>
              <a:t>://ionicframework.com/docs/ionicons</a:t>
            </a:r>
            <a:r>
              <a:rPr lang="ko-KR" altLang="en-US" sz="1200" dirty="0" smtClean="0">
                <a:hlinkClick r:id="rId21"/>
              </a:rPr>
              <a:t>/</a:t>
            </a:r>
            <a:r>
              <a:rPr lang="ko-KR" altLang="en-US" sz="1200" dirty="0" smtClean="0"/>
              <a:t> 참고</a:t>
            </a:r>
            <a:endParaRPr lang="en-US" altLang="ko-KR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우편번호 </a:t>
            </a:r>
            <a:r>
              <a:rPr lang="en-US" altLang="ko-KR" sz="1200" dirty="0" smtClean="0"/>
              <a:t>API : </a:t>
            </a:r>
            <a:r>
              <a:rPr lang="en-US" altLang="ko-KR" sz="1200" dirty="0" err="1" smtClean="0"/>
              <a:t>daum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우편번호 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Postcodify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4499031" y="1823828"/>
            <a:ext cx="3252772" cy="12836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133" name="직선 화살표 연결선 132"/>
          <p:cNvCxnSpPr>
            <a:stCxn id="132" idx="1"/>
            <a:endCxn id="140" idx="2"/>
          </p:cNvCxnSpPr>
          <p:nvPr/>
        </p:nvCxnSpPr>
        <p:spPr>
          <a:xfrm flipH="1" flipV="1">
            <a:off x="3996548" y="2067509"/>
            <a:ext cx="502483" cy="39815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524171" y="3842492"/>
            <a:ext cx="3252772" cy="15137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137" name="직선 화살표 연결선 136"/>
          <p:cNvCxnSpPr>
            <a:stCxn id="136" idx="1"/>
            <a:endCxn id="140" idx="2"/>
          </p:cNvCxnSpPr>
          <p:nvPr/>
        </p:nvCxnSpPr>
        <p:spPr>
          <a:xfrm flipH="1" flipV="1">
            <a:off x="3996548" y="2067509"/>
            <a:ext cx="527623" cy="253187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398467" y="1328845"/>
            <a:ext cx="1196161" cy="73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주소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위치검색이</a:t>
            </a:r>
            <a:endParaRPr lang="en-US" altLang="ko-KR" sz="1050" dirty="0" smtClean="0"/>
          </a:p>
          <a:p>
            <a:r>
              <a:rPr lang="ko-KR" altLang="en-US" sz="1050" dirty="0" smtClean="0"/>
              <a:t>성공한 경우</a:t>
            </a:r>
            <a:endParaRPr lang="en-US" altLang="ko-KR" sz="1050" dirty="0" smtClean="0"/>
          </a:p>
          <a:p>
            <a:r>
              <a:rPr lang="en-US" altLang="ko-KR" sz="1050" dirty="0" smtClean="0"/>
              <a:t>form</a:t>
            </a:r>
            <a:r>
              <a:rPr lang="ko-KR" altLang="en-US" sz="1050" dirty="0" smtClean="0"/>
              <a:t>이 생성되고</a:t>
            </a:r>
            <a:endParaRPr lang="en-US" altLang="ko-KR" sz="1050" dirty="0" smtClean="0"/>
          </a:p>
          <a:p>
            <a:r>
              <a:rPr lang="ko-KR" altLang="en-US" sz="1050" dirty="0" smtClean="0"/>
              <a:t>내용이 채워진다</a:t>
            </a:r>
            <a:endParaRPr lang="ko-KR" altLang="en-US" sz="1050" dirty="0"/>
          </a:p>
        </p:txBody>
      </p:sp>
      <p:sp>
        <p:nvSpPr>
          <p:cNvPr id="148" name="직사각형 147"/>
          <p:cNvSpPr/>
          <p:nvPr/>
        </p:nvSpPr>
        <p:spPr>
          <a:xfrm>
            <a:off x="4573269" y="3424374"/>
            <a:ext cx="3171544" cy="3768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7737716" y="3604993"/>
            <a:ext cx="312443" cy="2968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7841069" y="3923720"/>
            <a:ext cx="711385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GPS </a:t>
            </a:r>
            <a:r>
              <a:rPr lang="ko-KR" altLang="en-US" sz="1400" dirty="0" smtClean="0"/>
              <a:t>연동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15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회원정보수정</a:t>
            </a:r>
            <a:r>
              <a:rPr lang="en-US" altLang="ko-KR" b="1" dirty="0"/>
              <a:t>(1) - </a:t>
            </a:r>
            <a:r>
              <a:rPr lang="ko-KR" altLang="en-US" b="1" dirty="0"/>
              <a:t>추가수정사항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일단 배치만 하고 되는 기능만 </a:t>
            </a:r>
            <a:r>
              <a:rPr lang="ko-KR" altLang="en-US" sz="1400" b="1" dirty="0" err="1"/>
              <a:t>라우팅하기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087532" y="6822338"/>
            <a:ext cx="23358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계정 정보 확인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669058" y="2979571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8859" y="7438736"/>
            <a:ext cx="25667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계정 정보 확인</a:t>
            </a:r>
            <a:r>
              <a:rPr lang="en-US" altLang="ko-KR" dirty="0"/>
              <a:t>(</a:t>
            </a:r>
            <a:r>
              <a:rPr lang="ko-KR" altLang="en-US" dirty="0"/>
              <a:t>사업주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4" y="1405647"/>
            <a:ext cx="2446316" cy="43523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8564" y="2878424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구독정보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8564" y="3277444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 좋아요 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26520" y="2551816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380" y="2215182"/>
            <a:ext cx="1507367" cy="37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display_name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359566" y="1859845"/>
            <a:ext cx="866692" cy="27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Profile</a:t>
            </a:r>
            <a:endParaRPr lang="ko-KR" altLang="en-US" sz="1050" dirty="0"/>
          </a:p>
        </p:txBody>
      </p:sp>
      <p:sp>
        <p:nvSpPr>
          <p:cNvPr id="40" name="타원 39"/>
          <p:cNvSpPr/>
          <p:nvPr/>
        </p:nvSpPr>
        <p:spPr>
          <a:xfrm>
            <a:off x="1029371" y="2468735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841026" y="2516733"/>
            <a:ext cx="264935" cy="1798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20223" y="2505743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43" name="타원 42"/>
          <p:cNvSpPr/>
          <p:nvPr/>
        </p:nvSpPr>
        <p:spPr>
          <a:xfrm>
            <a:off x="2384619" y="2477450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712787" y="2440587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45" name="직선 화살표 연결선 44"/>
          <p:cNvCxnSpPr>
            <a:endCxn id="48" idx="1"/>
          </p:cNvCxnSpPr>
          <p:nvPr/>
        </p:nvCxnSpPr>
        <p:spPr>
          <a:xfrm>
            <a:off x="2887179" y="2592927"/>
            <a:ext cx="182726" cy="6406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61198" y="2477184"/>
            <a:ext cx="435615" cy="2834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472853" y="2525182"/>
            <a:ext cx="264935" cy="179894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69905" y="2241488"/>
            <a:ext cx="1768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내가 구독한 사람</a:t>
            </a:r>
            <a:endParaRPr lang="en-US" altLang="ko-KR" sz="1600" dirty="0"/>
          </a:p>
          <a:p>
            <a:r>
              <a:rPr lang="ko-KR" altLang="en-US" sz="1600" dirty="0"/>
              <a:t>나를 구독한 사람</a:t>
            </a:r>
            <a:r>
              <a:rPr lang="en-US" altLang="ko-KR" sz="1600" dirty="0"/>
              <a:t> </a:t>
            </a:r>
            <a:r>
              <a:rPr lang="ko-KR" altLang="en-US" sz="1600" dirty="0"/>
              <a:t>내 레벨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6077" y="3692070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22048" y="4456077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 설정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2321" y="5150173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cxnSp>
        <p:nvCxnSpPr>
          <p:cNvPr id="53" name="직선 화살표 연결선 52"/>
          <p:cNvCxnSpPr>
            <a:endCxn id="50" idx="3"/>
          </p:cNvCxnSpPr>
          <p:nvPr/>
        </p:nvCxnSpPr>
        <p:spPr>
          <a:xfrm>
            <a:off x="1839034" y="4598237"/>
            <a:ext cx="1229330" cy="594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14880" y="4474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방검색설정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08325" y="4862917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정보 확인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08325" y="4074036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컨설팅 내역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568" y="4074324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602153" y="4444193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94568" y="4789102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8605" y="5137375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t="8991"/>
          <a:stretch/>
        </p:blipFill>
        <p:spPr>
          <a:xfrm>
            <a:off x="4887566" y="2696627"/>
            <a:ext cx="2700533" cy="39683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566" y="1509829"/>
            <a:ext cx="2711748" cy="53711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666" y="2132228"/>
            <a:ext cx="457200" cy="4286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52104" y="221677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프로필 변경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953265" y="5340746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rcRect t="8991"/>
          <a:stretch/>
        </p:blipFill>
        <p:spPr>
          <a:xfrm>
            <a:off x="8121957" y="2705076"/>
            <a:ext cx="2700533" cy="396834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57" y="1518278"/>
            <a:ext cx="2711748" cy="53711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057" y="2140677"/>
            <a:ext cx="457200" cy="4286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86495" y="2225219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프로필 변경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182163" y="7037505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88859" y="5367013"/>
            <a:ext cx="2566727" cy="32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소개글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88859" y="5757952"/>
            <a:ext cx="2566727" cy="29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88859" y="6443856"/>
            <a:ext cx="2566727" cy="5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사업자등록번호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대표명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149908" y="6047077"/>
            <a:ext cx="2566727" cy="388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업체주소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우편번호연동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8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회원정보 상세보기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회원과 사업주회원의 입력 화면이 </a:t>
            </a:r>
            <a:r>
              <a:rPr lang="ko-KR" altLang="en-US" sz="1400" b="1" dirty="0" err="1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사업주회원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13488" y="3364911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/>
              <a:t>기획 예정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478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55162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회원정보 상세보기</a:t>
            </a:r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회원과 사업주회원의 입력 화면이 </a:t>
            </a:r>
            <a:r>
              <a:rPr lang="ko-KR" altLang="en-US" sz="1400" b="1" dirty="0" err="1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사업주회원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13488" y="3364911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/>
              <a:t>기획 예정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242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1:1</a:t>
            </a:r>
            <a:r>
              <a:rPr lang="ko-KR" altLang="en-US" b="1" dirty="0"/>
              <a:t>문의하기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향후 파일첨부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작성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찜</a:t>
            </a:r>
            <a:r>
              <a:rPr lang="en-US" altLang="ko-KR" sz="1400" b="1" dirty="0"/>
              <a:t>/</a:t>
            </a:r>
            <a:r>
              <a:rPr lang="ko-KR" altLang="en-US" sz="1400" b="1" dirty="0" err="1"/>
              <a:t>추천글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첨부 기능 추가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1:1 </a:t>
            </a:r>
            <a:r>
              <a:rPr lang="ko-KR" altLang="en-US" sz="1400" b="1" dirty="0"/>
              <a:t>문의 내역 정렬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가장 빠른 글 작성시 최상위로 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1:1 </a:t>
            </a:r>
            <a:r>
              <a:rPr lang="ko-KR" altLang="en-US" sz="1600" dirty="0"/>
              <a:t>문의목록 화면</a:t>
            </a:r>
            <a:r>
              <a:rPr lang="en-US" altLang="ko-KR" sz="1600" dirty="0"/>
              <a:t>, 1:1 </a:t>
            </a:r>
            <a:r>
              <a:rPr lang="ko-KR" altLang="en-US" sz="1600" dirty="0"/>
              <a:t>문의 화면</a:t>
            </a:r>
            <a:endParaRPr lang="en-US" altLang="ko-KR" sz="16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8427" y="2014623"/>
            <a:ext cx="2654885" cy="4721948"/>
            <a:chOff x="618427" y="2014623"/>
            <a:chExt cx="2654885" cy="4721948"/>
          </a:xfrm>
        </p:grpSpPr>
        <p:grpSp>
          <p:nvGrpSpPr>
            <p:cNvPr id="31" name="그룹 30"/>
            <p:cNvGrpSpPr/>
            <p:nvPr/>
          </p:nvGrpSpPr>
          <p:grpSpPr>
            <a:xfrm>
              <a:off x="618427" y="2014623"/>
              <a:ext cx="2654885" cy="4721948"/>
              <a:chOff x="172142" y="2180730"/>
              <a:chExt cx="2917862" cy="518967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142" y="2180730"/>
                <a:ext cx="2917862" cy="5189677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305844" y="2771759"/>
                <a:ext cx="713567" cy="16201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전주시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247771" y="2760810"/>
                <a:ext cx="676823" cy="20521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덕진구</a:t>
                </a: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003" y="2753645"/>
                <a:ext cx="219075" cy="238125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967" y="2724963"/>
                <a:ext cx="219075" cy="238125"/>
              </a:xfrm>
              <a:prstGeom prst="rect">
                <a:avLst/>
              </a:prstGeom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2155306" y="2749039"/>
                <a:ext cx="676823" cy="20521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덕진동</a:t>
                </a: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502" y="2713192"/>
                <a:ext cx="219075" cy="238125"/>
              </a:xfrm>
              <a:prstGeom prst="rect">
                <a:avLst/>
              </a:prstGeom>
            </p:spPr>
          </p:pic>
          <p:sp>
            <p:nvSpPr>
              <p:cNvPr id="39" name="모서리가 둥근 직사각형 38"/>
              <p:cNvSpPr/>
              <p:nvPr/>
            </p:nvSpPr>
            <p:spPr>
              <a:xfrm>
                <a:off x="2099493" y="2990104"/>
                <a:ext cx="478091" cy="141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지도</a:t>
                </a: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611913" y="2990104"/>
                <a:ext cx="478091" cy="141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리스트</a:t>
                </a: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2695888" y="2417320"/>
                <a:ext cx="300302" cy="270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/>
                  <a:t>검색조건</a:t>
                </a: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367" y="2417320"/>
                <a:ext cx="238125" cy="266700"/>
              </a:xfrm>
              <a:prstGeom prst="rect">
                <a:avLst/>
              </a:prstGeom>
            </p:spPr>
          </p:pic>
          <p:sp>
            <p:nvSpPr>
              <p:cNvPr id="43" name="타원 42"/>
              <p:cNvSpPr/>
              <p:nvPr/>
            </p:nvSpPr>
            <p:spPr>
              <a:xfrm>
                <a:off x="584321" y="2414380"/>
                <a:ext cx="532757" cy="281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/>
                  <a:t>Logo</a:t>
                </a:r>
                <a:endParaRPr lang="ko-KR" altLang="en-US" sz="900" dirty="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874934" y="3712065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54385" y="3737207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593" y="3750612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568" y="3749998"/>
                <a:ext cx="256212" cy="196429"/>
              </a:xfrm>
              <a:prstGeom prst="rect">
                <a:avLst/>
              </a:prstGeom>
            </p:spPr>
          </p:pic>
          <p:sp>
            <p:nvSpPr>
              <p:cNvPr id="48" name="타원 47"/>
              <p:cNvSpPr/>
              <p:nvPr/>
            </p:nvSpPr>
            <p:spPr>
              <a:xfrm>
                <a:off x="1847581" y="4613856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327032" y="4638998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240" y="4652403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6215" y="4651789"/>
                <a:ext cx="256212" cy="196429"/>
              </a:xfrm>
              <a:prstGeom prst="rect">
                <a:avLst/>
              </a:prstGeom>
            </p:spPr>
          </p:pic>
          <p:sp>
            <p:nvSpPr>
              <p:cNvPr id="52" name="타원 51"/>
              <p:cNvSpPr/>
              <p:nvPr/>
            </p:nvSpPr>
            <p:spPr>
              <a:xfrm>
                <a:off x="1869848" y="5497301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349299" y="5522443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507" y="5535848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482" y="5535234"/>
                <a:ext cx="256212" cy="196429"/>
              </a:xfrm>
              <a:prstGeom prst="rect">
                <a:avLst/>
              </a:prstGeom>
            </p:spPr>
          </p:pic>
          <p:sp>
            <p:nvSpPr>
              <p:cNvPr id="56" name="타원 55"/>
              <p:cNvSpPr/>
              <p:nvPr/>
            </p:nvSpPr>
            <p:spPr>
              <a:xfrm>
                <a:off x="1869848" y="6416306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349299" y="6441448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507" y="6454853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482" y="6454239"/>
                <a:ext cx="256212" cy="196429"/>
              </a:xfrm>
              <a:prstGeom prst="rect">
                <a:avLst/>
              </a:prstGeom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1752217" y="6147855"/>
              <a:ext cx="373711" cy="251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1:1</a:t>
              </a:r>
            </a:p>
            <a:p>
              <a:pPr algn="ctr"/>
              <a:r>
                <a:rPr lang="ko-KR" altLang="en-US" sz="700" dirty="0"/>
                <a:t>대화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738389" y="6136256"/>
            <a:ext cx="435966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63" name="직선 화살표 연결선 62"/>
          <p:cNvCxnSpPr>
            <a:stCxn id="62" idx="3"/>
            <a:endCxn id="66" idx="1"/>
          </p:cNvCxnSpPr>
          <p:nvPr/>
        </p:nvCxnSpPr>
        <p:spPr>
          <a:xfrm flipV="1">
            <a:off x="2174355" y="4237140"/>
            <a:ext cx="1621896" cy="205929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251" y="2017670"/>
            <a:ext cx="2761707" cy="443893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960146" y="2457961"/>
            <a:ext cx="2597811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6557957" y="2618138"/>
            <a:ext cx="576852" cy="4028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87272" y="2517351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3987272" y="2962122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6159" y="2017670"/>
            <a:ext cx="2921565" cy="471890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599309" y="2173354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9"/>
          <a:srcRect r="45924" b="14153"/>
          <a:stretch/>
        </p:blipFill>
        <p:spPr>
          <a:xfrm>
            <a:off x="5981701" y="2517351"/>
            <a:ext cx="264935" cy="179894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6254387" y="2516721"/>
            <a:ext cx="202831" cy="2028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95447" y="2516721"/>
            <a:ext cx="235141" cy="1793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85" name="직선 화살표 연결선 84"/>
          <p:cNvCxnSpPr>
            <a:stCxn id="80" idx="3"/>
            <a:endCxn id="89" idx="0"/>
          </p:cNvCxnSpPr>
          <p:nvPr/>
        </p:nvCxnSpPr>
        <p:spPr>
          <a:xfrm flipH="1">
            <a:off x="6230588" y="2607298"/>
            <a:ext cx="16048" cy="47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234710" y="2516721"/>
            <a:ext cx="235141" cy="1793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5297479" y="3078347"/>
            <a:ext cx="186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대화중인 회원 구독하기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대화방 삭제하기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990249" y="6213900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410085" y="6456609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740924" y="3959938"/>
            <a:ext cx="2017336" cy="9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채팅방에서</a:t>
            </a:r>
            <a:r>
              <a:rPr lang="ko-KR" altLang="en-US" sz="1000" dirty="0"/>
              <a:t> 나가시겠습니까</a:t>
            </a:r>
            <a:r>
              <a:rPr lang="en-US" altLang="ko-KR" sz="1000" dirty="0"/>
              <a:t>?</a:t>
            </a:r>
          </a:p>
          <a:p>
            <a:pPr algn="ctr"/>
            <a:r>
              <a:rPr lang="ko-KR" altLang="en-US" sz="1000" dirty="0"/>
              <a:t>나가기를 하면 대화 내용 및 </a:t>
            </a:r>
            <a:r>
              <a:rPr lang="ko-KR" altLang="en-US" sz="1000" dirty="0" err="1"/>
              <a:t>채팅방</a:t>
            </a:r>
            <a:r>
              <a:rPr lang="ko-KR" altLang="en-US" sz="1000" dirty="0"/>
              <a:t> 정보가 모두 삭제됩니다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16941" y="4722829"/>
            <a:ext cx="634236" cy="179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849555" y="4722828"/>
            <a:ext cx="634236" cy="179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</a:p>
        </p:txBody>
      </p:sp>
      <p:cxnSp>
        <p:nvCxnSpPr>
          <p:cNvPr id="96" name="직선 화살표 연결선 95"/>
          <p:cNvCxnSpPr>
            <a:stCxn id="82" idx="4"/>
            <a:endCxn id="93" idx="0"/>
          </p:cNvCxnSpPr>
          <p:nvPr/>
        </p:nvCxnSpPr>
        <p:spPr>
          <a:xfrm>
            <a:off x="6355803" y="2719552"/>
            <a:ext cx="393789" cy="124038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99951" y="4956312"/>
            <a:ext cx="20265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/>
              <a:t>채팅방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삭제시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알림창</a:t>
            </a:r>
            <a:r>
              <a:rPr lang="ko-KR" altLang="en-US" sz="1100" dirty="0"/>
              <a:t> 띄우기</a:t>
            </a:r>
          </a:p>
        </p:txBody>
      </p:sp>
    </p:spTree>
    <p:extLst>
      <p:ext uri="{BB962C8B-B14F-4D97-AF65-F5344CB8AC3E}">
        <p14:creationId xmlns:p14="http://schemas.microsoft.com/office/powerpoint/2010/main" val="20863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목록 조회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1483" y="7005673"/>
            <a:ext cx="308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클릭시</a:t>
            </a:r>
            <a:r>
              <a:rPr lang="ko-KR" altLang="en-US" b="1" dirty="0"/>
              <a:t> 각 지역에 해당하는</a:t>
            </a:r>
            <a:endParaRPr lang="en-US" altLang="ko-KR" b="1" dirty="0"/>
          </a:p>
          <a:p>
            <a:r>
              <a:rPr lang="ko-KR" altLang="en-US" b="1" dirty="0"/>
              <a:t>방 정보 페이지로 이동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정보 검색조건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도시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군산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전주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익산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보증금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월세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방형태 </a:t>
            </a:r>
            <a:endParaRPr lang="en-US" altLang="ko-KR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dirty="0"/>
              <a:t>구현 페이지 </a:t>
            </a:r>
            <a:r>
              <a:rPr lang="en-US" altLang="ko-KR" sz="1400" dirty="0"/>
              <a:t>: </a:t>
            </a:r>
            <a:r>
              <a:rPr lang="ko-KR" altLang="en-US" sz="1400" dirty="0"/>
              <a:t>방 정보 목록조회 화면</a:t>
            </a:r>
            <a:r>
              <a:rPr lang="en-US" altLang="ko-KR" sz="1400" dirty="0"/>
              <a:t>(1), </a:t>
            </a:r>
            <a:r>
              <a:rPr lang="ko-KR" altLang="en-US" sz="1400" dirty="0"/>
              <a:t>조건 검색 화면</a:t>
            </a:r>
            <a:r>
              <a:rPr lang="en-US" altLang="ko-KR" sz="1400" dirty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dirty="0"/>
              <a:t>구현 기능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방정보</a:t>
            </a:r>
            <a:r>
              <a:rPr lang="ko-KR" altLang="en-US" sz="1400" dirty="0"/>
              <a:t> 목록화면 이동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검색조건별</a:t>
            </a:r>
            <a:r>
              <a:rPr lang="ko-KR" altLang="en-US" sz="1400" dirty="0"/>
              <a:t> 방 정보 목록 조회</a:t>
            </a:r>
            <a:r>
              <a:rPr lang="en-US" altLang="ko-KR" sz="1400" dirty="0"/>
              <a:t>(1), </a:t>
            </a:r>
            <a:r>
              <a:rPr lang="ko-KR" altLang="en-US" sz="1400" dirty="0"/>
              <a:t>필터검색</a:t>
            </a:r>
            <a:r>
              <a:rPr lang="en-US" altLang="ko-KR" sz="1400" dirty="0"/>
              <a:t>(1), </a:t>
            </a:r>
            <a:r>
              <a:rPr lang="ko-KR" altLang="en-US" sz="1400" dirty="0"/>
              <a:t>키워드검색</a:t>
            </a:r>
            <a:r>
              <a:rPr lang="en-US" altLang="ko-KR" sz="1400" dirty="0"/>
              <a:t>(2), </a:t>
            </a:r>
            <a:r>
              <a:rPr lang="ko-KR" altLang="en-US" sz="1400" dirty="0"/>
              <a:t>좋아요</a:t>
            </a:r>
            <a:r>
              <a:rPr lang="en-US" altLang="ko-KR" sz="1400" dirty="0"/>
              <a:t>(2), </a:t>
            </a:r>
            <a:r>
              <a:rPr lang="ko-KR" altLang="en-US" sz="1400" dirty="0"/>
              <a:t>싫어요</a:t>
            </a:r>
            <a:r>
              <a:rPr lang="en-US" altLang="ko-KR" sz="1400" dirty="0"/>
              <a:t>(2), </a:t>
            </a:r>
            <a:r>
              <a:rPr lang="ko-KR" altLang="en-US" sz="1400" dirty="0" err="1"/>
              <a:t>찜하기</a:t>
            </a:r>
            <a:r>
              <a:rPr lang="en-US" altLang="ko-KR" sz="1400" dirty="0"/>
              <a:t>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8" y="1544892"/>
            <a:ext cx="2917862" cy="518967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09300" y="2135921"/>
            <a:ext cx="713567" cy="16201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전주시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1227" y="2124972"/>
            <a:ext cx="676823" cy="2052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덕진구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59" y="2117807"/>
            <a:ext cx="219075" cy="2381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23" y="2089125"/>
            <a:ext cx="219075" cy="23812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758762" y="2113201"/>
            <a:ext cx="676823" cy="2052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덕진동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58" y="2077354"/>
            <a:ext cx="219075" cy="2381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2949" y="2354266"/>
            <a:ext cx="478091" cy="14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지도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5369" y="2354266"/>
            <a:ext cx="478091" cy="14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리스트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99344" y="1781482"/>
            <a:ext cx="300302" cy="270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검색조건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3" y="1781482"/>
            <a:ext cx="238125" cy="2667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277853" y="1699043"/>
            <a:ext cx="365493" cy="38202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cxnSp>
        <p:nvCxnSpPr>
          <p:cNvPr id="42" name="직선 화살표 연결선 41"/>
          <p:cNvCxnSpPr>
            <a:stCxn id="41" idx="3"/>
          </p:cNvCxnSpPr>
          <p:nvPr/>
        </p:nvCxnSpPr>
        <p:spPr>
          <a:xfrm>
            <a:off x="3643346" y="1890058"/>
            <a:ext cx="2561796" cy="438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715" y="1544892"/>
            <a:ext cx="2885542" cy="514471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1187777" y="1778542"/>
            <a:ext cx="532757" cy="281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Logo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6205142" y="3131298"/>
            <a:ext cx="971590" cy="22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방종류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209137" y="4271722"/>
            <a:ext cx="1100574" cy="24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추가옵션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53731" y="4559528"/>
            <a:ext cx="1564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관리비 </a:t>
            </a:r>
            <a:r>
              <a:rPr lang="en-US" altLang="ko-KR" sz="1200" dirty="0"/>
              <a:t>0 ~ 100</a:t>
            </a:r>
            <a:r>
              <a:rPr lang="ko-KR" altLang="en-US" sz="1200" dirty="0"/>
              <a:t>만원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36" y="4880617"/>
            <a:ext cx="2781300" cy="18097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253731" y="5078411"/>
            <a:ext cx="1257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면적 </a:t>
            </a:r>
            <a:r>
              <a:rPr lang="en-US" altLang="ko-KR" sz="1200" dirty="0"/>
              <a:t>0 ~ 100</a:t>
            </a:r>
            <a:r>
              <a:rPr lang="ko-KR" altLang="en-US" sz="1200" dirty="0"/>
              <a:t>평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36" y="5399500"/>
            <a:ext cx="2781300" cy="180975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331462" y="3629319"/>
            <a:ext cx="2448830" cy="23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661" y="2146178"/>
            <a:ext cx="1785873" cy="975327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78390" y="3076227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58" name="타원 57"/>
          <p:cNvSpPr/>
          <p:nvPr/>
        </p:nvSpPr>
        <p:spPr>
          <a:xfrm>
            <a:off x="2957841" y="3101369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49" y="3114774"/>
            <a:ext cx="173684" cy="17368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7024" y="3114160"/>
            <a:ext cx="256212" cy="196429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2451037" y="3978018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66" name="타원 65"/>
          <p:cNvSpPr/>
          <p:nvPr/>
        </p:nvSpPr>
        <p:spPr>
          <a:xfrm>
            <a:off x="2930488" y="4003160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9696" y="4016565"/>
            <a:ext cx="173684" cy="17368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671" y="4015951"/>
            <a:ext cx="256212" cy="196429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2473304" y="4861463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0" name="타원 69"/>
          <p:cNvSpPr/>
          <p:nvPr/>
        </p:nvSpPr>
        <p:spPr>
          <a:xfrm>
            <a:off x="2952755" y="4886605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963" y="4900010"/>
            <a:ext cx="173684" cy="1736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938" y="4899396"/>
            <a:ext cx="256212" cy="196429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2473304" y="5780468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4" name="타원 73"/>
          <p:cNvSpPr/>
          <p:nvPr/>
        </p:nvSpPr>
        <p:spPr>
          <a:xfrm>
            <a:off x="2952755" y="5805610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963" y="5819015"/>
            <a:ext cx="173684" cy="17368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938" y="5818401"/>
            <a:ext cx="256212" cy="196429"/>
          </a:xfrm>
          <a:prstGeom prst="rect">
            <a:avLst/>
          </a:prstGeom>
        </p:spPr>
      </p:pic>
      <p:sp>
        <p:nvSpPr>
          <p:cNvPr id="77" name="아래쪽 화살표 76"/>
          <p:cNvSpPr/>
          <p:nvPr/>
        </p:nvSpPr>
        <p:spPr>
          <a:xfrm>
            <a:off x="3727789" y="2424800"/>
            <a:ext cx="454481" cy="3990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무한스크롤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795" y="4619747"/>
            <a:ext cx="1785873" cy="9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상세보기</a:t>
            </a:r>
            <a:r>
              <a:rPr lang="en-US" altLang="ko-KR" b="1" dirty="0"/>
              <a:t>(1) - </a:t>
            </a:r>
            <a:r>
              <a:rPr lang="ko-KR" altLang="en-US" b="1" dirty="0"/>
              <a:t>추가수정사항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43807" y="956184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상세보기</a:t>
            </a:r>
            <a:endParaRPr lang="en-US" altLang="ko-KR" sz="1600" dirty="0"/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상세보기</a:t>
            </a:r>
            <a:r>
              <a:rPr lang="en-US" altLang="ko-KR" sz="1600" dirty="0"/>
              <a:t> </a:t>
            </a:r>
            <a:r>
              <a:rPr lang="ko-KR" altLang="en-US" sz="1600" dirty="0"/>
              <a:t>기능</a:t>
            </a:r>
            <a:r>
              <a:rPr lang="en-US" altLang="ko-KR" sz="1600" dirty="0"/>
              <a:t>(1)(VR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지도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로드뷰</a:t>
            </a:r>
            <a:r>
              <a:rPr lang="en-US" altLang="ko-KR" sz="1600" dirty="0"/>
              <a:t>, </a:t>
            </a:r>
            <a:r>
              <a:rPr lang="ko-KR" altLang="en-US" sz="1600" dirty="0"/>
              <a:t>전화하기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9780"/>
          <a:stretch/>
        </p:blipFill>
        <p:spPr>
          <a:xfrm>
            <a:off x="703031" y="2154523"/>
            <a:ext cx="3038475" cy="2726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259"/>
          <a:stretch/>
        </p:blipFill>
        <p:spPr>
          <a:xfrm>
            <a:off x="673207" y="6234451"/>
            <a:ext cx="3067050" cy="3514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6" y="8501420"/>
            <a:ext cx="3015215" cy="43074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12775" y="6280836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8210" y="5990183"/>
            <a:ext cx="862884" cy="193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29857" y="5990183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28923" y="5998580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8210" y="8932165"/>
            <a:ext cx="521795" cy="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263186" y="4480385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358621" y="4213682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80268" y="4213682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79334" y="4222079"/>
            <a:ext cx="862884" cy="193632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241179" y="1840157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336614" y="1573454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258261" y="1573454"/>
            <a:ext cx="862884" cy="193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257327" y="1581851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39" y="2121926"/>
            <a:ext cx="2757014" cy="111555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371239" y="3371456"/>
            <a:ext cx="274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한줄로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972" y="4538569"/>
            <a:ext cx="2608704" cy="40392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051" y="5252185"/>
            <a:ext cx="2608704" cy="40392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485540" y="4544176"/>
            <a:ext cx="792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사업자가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 err="1">
                <a:latin typeface="Arial" panose="020B0604020202020204" pitchFamily="34" charset="0"/>
              </a:rPr>
              <a:t>올린경우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490362" y="5256121"/>
            <a:ext cx="792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일반인이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 err="1">
                <a:latin typeface="Arial" panose="020B0604020202020204" pitchFamily="34" charset="0"/>
              </a:rPr>
              <a:t>올린경우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56073" y="5504403"/>
            <a:ext cx="733667" cy="6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500421" y="5332596"/>
            <a:ext cx="536667" cy="122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성함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0230371" y="5438518"/>
            <a:ext cx="25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3804" y="5711940"/>
            <a:ext cx="274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한줄로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52168" y="2186470"/>
            <a:ext cx="2838688" cy="81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설명 </a:t>
            </a:r>
            <a:r>
              <a:rPr lang="en-US" altLang="ko-KR" dirty="0"/>
              <a:t>(HTML Text)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6491" y="4940298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12</a:t>
            </a:r>
            <a:endParaRPr lang="ko-KR" altLang="en-US" sz="12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61" y="4996710"/>
            <a:ext cx="193708" cy="19370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238" y="4969219"/>
            <a:ext cx="285750" cy="21907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276" y="5020370"/>
            <a:ext cx="504825" cy="20955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1976671" y="4938937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49101" y="4958384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69099" y="6018157"/>
            <a:ext cx="3309779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목록가기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56356" y="3081540"/>
            <a:ext cx="3396380" cy="886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카카오톡</a:t>
            </a:r>
            <a:r>
              <a:rPr lang="en-US" altLang="ko-KR" sz="1400" dirty="0"/>
              <a:t>, Facebook, </a:t>
            </a:r>
            <a:r>
              <a:rPr lang="ko-KR" altLang="en-US" sz="1400" dirty="0" err="1"/>
              <a:t>인스타그램</a:t>
            </a:r>
            <a:r>
              <a:rPr lang="en-US" altLang="ko-KR" sz="1400" dirty="0"/>
              <a:t>, </a:t>
            </a:r>
            <a:r>
              <a:rPr lang="ko-KR" altLang="en-US" sz="1400" dirty="0"/>
              <a:t>라인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네이버</a:t>
            </a:r>
            <a:r>
              <a:rPr lang="en-US" altLang="ko-KR" sz="1400" dirty="0"/>
              <a:t>)</a:t>
            </a:r>
          </a:p>
          <a:p>
            <a:pPr algn="ctr"/>
            <a:endParaRPr lang="ko-KR" altLang="en-US" sz="14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4799" y="3641484"/>
            <a:ext cx="1893773" cy="37440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824606" y="3987457"/>
            <a:ext cx="3396972" cy="35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 API(</a:t>
            </a:r>
            <a:r>
              <a:rPr lang="ko-KR" altLang="en-US" sz="1600" dirty="0" err="1"/>
              <a:t>댓글</a:t>
            </a:r>
            <a:r>
              <a:rPr lang="ko-KR" altLang="en-US" sz="1600" dirty="0"/>
              <a:t> 기능</a:t>
            </a:r>
            <a:r>
              <a:rPr lang="en-US" altLang="ko-KR" sz="1600" dirty="0"/>
              <a:t>)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1517" y="4409844"/>
            <a:ext cx="3358711" cy="154293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673207" y="5245652"/>
            <a:ext cx="3054783" cy="62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슬라이드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63014" y="3324946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VR</a:t>
            </a:r>
            <a:r>
              <a:rPr lang="ko-KR" altLang="en-US" sz="1400" dirty="0"/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없는 기능은 칸만 만들어놓고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나중에 천천히 구현하기</a:t>
            </a:r>
            <a:r>
              <a:rPr lang="en-US" altLang="ko-KR" sz="1400" b="1" dirty="0"/>
              <a:t>(“</a:t>
            </a:r>
            <a:r>
              <a:rPr lang="ko-KR" altLang="en-US" sz="1400" b="1" dirty="0" err="1"/>
              <a:t>구현중입니다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메시지 표시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74" name="직선 화살표 연결선 73"/>
          <p:cNvCxnSpPr>
            <a:endCxn id="37" idx="1"/>
          </p:cNvCxnSpPr>
          <p:nvPr/>
        </p:nvCxnSpPr>
        <p:spPr>
          <a:xfrm flipV="1">
            <a:off x="3727990" y="2962424"/>
            <a:ext cx="4513189" cy="430101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32" idx="1"/>
          </p:cNvCxnSpPr>
          <p:nvPr/>
        </p:nvCxnSpPr>
        <p:spPr>
          <a:xfrm flipV="1">
            <a:off x="3689593" y="5602652"/>
            <a:ext cx="4573593" cy="166079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3517985" y="5410740"/>
            <a:ext cx="165819" cy="29308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 flipH="1">
            <a:off x="712167" y="5410740"/>
            <a:ext cx="158189" cy="29308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등록</a:t>
            </a:r>
            <a:r>
              <a:rPr lang="en-US" altLang="ko-KR" b="1" dirty="0"/>
              <a:t>(2) -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=“a.jpg”&gt;HTML 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/>
              <a:t>. =&gt; </a:t>
            </a:r>
            <a:r>
              <a:rPr lang="ko-KR" altLang="en-US" sz="1400" b="1" dirty="0"/>
              <a:t>일반 이미지 </a:t>
            </a:r>
            <a:r>
              <a:rPr lang="ko-KR" altLang="en-US" sz="1400" b="1" dirty="0" err="1"/>
              <a:t>업로드시</a:t>
            </a:r>
            <a:r>
              <a:rPr lang="ko-KR" altLang="en-US" sz="1400" b="1" dirty="0"/>
              <a:t> 어떻게 저장 할 것인가</a:t>
            </a:r>
            <a:r>
              <a:rPr lang="en-US" altLang="ko-KR" sz="1400" b="1" dirty="0"/>
              <a:t>?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742655" y="1950741"/>
            <a:ext cx="25747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방 구조 종류</a:t>
            </a:r>
            <a:endParaRPr lang="en-US" altLang="ko-KR" b="1" dirty="0"/>
          </a:p>
          <a:p>
            <a:pPr algn="ctr"/>
            <a:r>
              <a:rPr lang="ko-KR" altLang="en-US" dirty="0"/>
              <a:t>원룸</a:t>
            </a:r>
            <a:r>
              <a:rPr lang="en-US" altLang="ko-KR" dirty="0"/>
              <a:t>, </a:t>
            </a:r>
            <a:r>
              <a:rPr lang="ko-KR" altLang="en-US" dirty="0" err="1"/>
              <a:t>투룸</a:t>
            </a:r>
            <a:r>
              <a:rPr lang="en-US" altLang="ko-KR" dirty="0"/>
              <a:t>, </a:t>
            </a:r>
            <a:r>
              <a:rPr lang="ko-KR" altLang="en-US" dirty="0" err="1"/>
              <a:t>쓰리룸이상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방구조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VR</a:t>
            </a:r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정보는 필수입력사항임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8" y="1788517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580" y="242972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주소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421580" y="307092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방구조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421580" y="463481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월세</a:t>
            </a:r>
            <a:endParaRPr lang="en-US" altLang="ko-KR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421580" y="418556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보증금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21579" y="3564944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전세나 매매의 경우 월세를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해주세요</a:t>
            </a:r>
            <a:r>
              <a:rPr lang="en-US" altLang="ko-KR" sz="1400" b="1" dirty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1579" y="5093223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421579" y="547921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1579" y="592846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0396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654254" y="368845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54259" y="2010020"/>
            <a:ext cx="2321076" cy="431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방정보</a:t>
            </a:r>
            <a:r>
              <a:rPr lang="ko-KR" altLang="en-US" sz="1400" dirty="0"/>
              <a:t> 목록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조회화면으로 이동</a:t>
            </a:r>
            <a:endParaRPr lang="en-US" altLang="ko-KR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421580" y="200095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뒤로</a:t>
            </a:r>
            <a:endParaRPr lang="en-US" altLang="ko-KR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593240" y="4612021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/>
              <a:t>모바일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작성본을</a:t>
            </a:r>
            <a:r>
              <a:rPr lang="ko-KR" altLang="en-US" sz="1400" b="1" dirty="0"/>
              <a:t> 따로 저장하던지</a:t>
            </a:r>
            <a:r>
              <a:rPr lang="en-US" altLang="ko-KR" sz="1400" b="1" dirty="0"/>
              <a:t>,</a:t>
            </a:r>
          </a:p>
          <a:p>
            <a:pPr algn="ctr"/>
            <a:r>
              <a:rPr lang="ko-KR" altLang="en-US" sz="1400" b="1" dirty="0"/>
              <a:t>아니면 </a:t>
            </a:r>
            <a:r>
              <a:rPr lang="en-US" altLang="ko-KR" sz="1400" b="1" dirty="0"/>
              <a:t>Tag</a:t>
            </a:r>
            <a:r>
              <a:rPr lang="ko-KR" altLang="en-US" sz="1400" b="1" dirty="0"/>
              <a:t>를 씌운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저장하던지 저장 방식을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 정해야 될 것 같다</a:t>
            </a:r>
            <a:r>
              <a:rPr lang="en-US" altLang="ko-KR" sz="1400" b="1" dirty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개인적으로는 </a:t>
            </a:r>
            <a:r>
              <a:rPr lang="ko-KR" altLang="en-US" sz="1400" b="1" dirty="0" err="1"/>
              <a:t>모바일</a:t>
            </a:r>
            <a:r>
              <a:rPr lang="ko-KR" altLang="en-US" sz="1400" b="1" dirty="0"/>
              <a:t> 버전과 웹 버전 게시물을 구분하는 </a:t>
            </a:r>
            <a:r>
              <a:rPr lang="en-US" altLang="ko-KR" sz="1400" b="1" dirty="0"/>
              <a:t>flag</a:t>
            </a:r>
            <a:r>
              <a:rPr lang="ko-KR" altLang="en-US" sz="1400" b="1" dirty="0"/>
              <a:t>가 있어서 다른 방식으로 보여줘야 될 것 같음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등록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54" y="1650176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3497" y="200312"/>
            <a:ext cx="552042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=“a.jpg”&gt;HTML 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/>
              <a:t>. =&gt; </a:t>
            </a:r>
            <a:r>
              <a:rPr lang="ko-KR" altLang="en-US" sz="1400" b="1" dirty="0"/>
              <a:t>일반 이미지 </a:t>
            </a:r>
            <a:r>
              <a:rPr lang="ko-KR" altLang="en-US" sz="1400" b="1" dirty="0" err="1"/>
              <a:t>업로드시</a:t>
            </a:r>
            <a:r>
              <a:rPr lang="ko-KR" altLang="en-US" sz="1400" b="1" dirty="0"/>
              <a:t> 어떻게 저장 할 것인가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갤러리를 통한 이미지 </a:t>
            </a:r>
            <a:r>
              <a:rPr lang="ko-KR" altLang="en-US" sz="1400" b="1" dirty="0" err="1"/>
              <a:t>업로드시</a:t>
            </a:r>
            <a:r>
              <a:rPr lang="en-US" altLang="ko-KR" sz="1400" b="1" dirty="0"/>
              <a:t>, VR </a:t>
            </a:r>
            <a:r>
              <a:rPr lang="ko-KR" altLang="en-US" sz="1400" b="1" dirty="0"/>
              <a:t>이미지와 일반 이미지를 구분하는 기능이 필요 할 것 같다</a:t>
            </a:r>
            <a:r>
              <a:rPr lang="en-US" altLang="ko-KR" sz="1400" b="1" dirty="0"/>
              <a:t>.(meta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구분 창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44274" y="240925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244274" y="437686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430004" y="1873345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1" y="1915132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349973" y="2556336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주소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9349973" y="319754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방구조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9349973" y="476142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월세</a:t>
            </a:r>
            <a:endParaRPr lang="en-US" altLang="ko-KR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9349973" y="431218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보증금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49972" y="3691559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전세나 매매의 경우 월세를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해주세요</a:t>
            </a:r>
            <a:r>
              <a:rPr lang="en-US" altLang="ko-KR" sz="1400" b="1" dirty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49972" y="5219838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9349972" y="560583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349972" y="605507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32361" y="2138301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6431122" y="4806431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2821127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405407" y="316319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3637008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91448" y="3979749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609046" y="5589816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616453" y="6182383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8083231" y="3520743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349973" y="2127567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뒤로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8" y="1713275"/>
            <a:ext cx="2474823" cy="4400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308" y="6183870"/>
            <a:ext cx="478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업로드 사진 </a:t>
            </a:r>
            <a:r>
              <a:rPr lang="ko-KR" altLang="en-US" b="1" dirty="0" err="1"/>
              <a:t>선택후</a:t>
            </a:r>
            <a:r>
              <a:rPr lang="ko-KR" altLang="en-US" b="1" dirty="0"/>
              <a:t> 공유하기 </a:t>
            </a:r>
            <a:r>
              <a:rPr lang="ko-KR" altLang="en-US" b="1" dirty="0" err="1"/>
              <a:t>클릭시</a:t>
            </a:r>
            <a:r>
              <a:rPr lang="ko-KR" altLang="en-US" b="1" dirty="0"/>
              <a:t> 선택된 이미지가 입력되어 글을 작성 할 수 있게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8" y="1855991"/>
            <a:ext cx="2394556" cy="425757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206729" y="3762378"/>
            <a:ext cx="1106096" cy="4852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Cozyhouzz</a:t>
            </a:r>
            <a:endParaRPr lang="en-US" altLang="ko-KR" sz="1400" dirty="0"/>
          </a:p>
        </p:txBody>
      </p:sp>
      <p:sp>
        <p:nvSpPr>
          <p:cNvPr id="45" name="오른쪽 화살표 44"/>
          <p:cNvSpPr/>
          <p:nvPr/>
        </p:nvSpPr>
        <p:spPr>
          <a:xfrm>
            <a:off x="5255399" y="358259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71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ver2(Mobile)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0175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사업주 회원정보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기능은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DB </a:t>
            </a:r>
            <a:r>
              <a:rPr lang="ko-KR" altLang="en-US" b="1" dirty="0" smtClean="0"/>
              <a:t>구조는 </a:t>
            </a:r>
            <a:r>
              <a:rPr lang="en-US" altLang="ko-KR" b="1" dirty="0" err="1" smtClean="0"/>
              <a:t>cozyhouzz_web</a:t>
            </a:r>
            <a:r>
              <a:rPr lang="ko-KR" altLang="en-US" b="1" dirty="0"/>
              <a:t>의</a:t>
            </a:r>
            <a:r>
              <a:rPr lang="en-US" altLang="ko-KR" b="1" dirty="0"/>
              <a:t> .</a:t>
            </a:r>
            <a:r>
              <a:rPr lang="en-US" altLang="ko-KR" b="1" dirty="0" err="1"/>
              <a:t>mwb</a:t>
            </a:r>
            <a:r>
              <a:rPr lang="en-US" altLang="ko-KR" b="1" dirty="0"/>
              <a:t> </a:t>
            </a:r>
            <a:r>
              <a:rPr lang="ko-KR" altLang="en-US" b="1" dirty="0"/>
              <a:t>파일을 항상 확인 바람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  <p:sp>
        <p:nvSpPr>
          <p:cNvPr id="5" name="직사각형 4"/>
          <p:cNvSpPr/>
          <p:nvPr/>
        </p:nvSpPr>
        <p:spPr>
          <a:xfrm>
            <a:off x="5972128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6.x, Ionic 2, Firebase 3</a:t>
            </a:r>
          </a:p>
        </p:txBody>
      </p:sp>
    </p:spTree>
    <p:extLst>
      <p:ext uri="{BB962C8B-B14F-4D97-AF65-F5344CB8AC3E}">
        <p14:creationId xmlns:p14="http://schemas.microsoft.com/office/powerpoint/2010/main" val="10432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Mainpage</a:t>
            </a:r>
            <a:r>
              <a:rPr lang="en-US" altLang="ko-KR" b="1" dirty="0"/>
              <a:t>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구현 기능에 대한 </a:t>
            </a:r>
            <a:r>
              <a:rPr lang="ko-KR" altLang="en-US" sz="1400" b="1" dirty="0" err="1"/>
              <a:t>라우팅</a:t>
            </a:r>
            <a:r>
              <a:rPr lang="ko-KR" altLang="en-US" sz="1400" b="1" dirty="0"/>
              <a:t> 정도만 되게 만들면 </a:t>
            </a:r>
            <a:r>
              <a:rPr lang="ko-KR" altLang="en-US" sz="1400" b="1" dirty="0" err="1"/>
              <a:t>될듯</a:t>
            </a:r>
            <a:r>
              <a:rPr lang="en-US" altLang="ko-KR" sz="14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메인 페이지 화면</a:t>
            </a:r>
            <a:r>
              <a:rPr lang="en-US" altLang="ko-KR" sz="1600" dirty="0"/>
              <a:t>(side navigation </a:t>
            </a:r>
            <a:r>
              <a:rPr lang="ko-KR" altLang="en-US" sz="1600" dirty="0"/>
              <a:t>추가</a:t>
            </a:r>
            <a:r>
              <a:rPr lang="en-US" altLang="ko-KR" sz="1600" dirty="0"/>
              <a:t>)</a:t>
            </a:r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 </a:t>
            </a:r>
            <a:r>
              <a:rPr lang="ko-KR" altLang="en-US" sz="1600" dirty="0"/>
              <a:t>페이지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페이지 이동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시별</a:t>
            </a:r>
            <a:r>
              <a:rPr lang="ko-KR" altLang="en-US" sz="1600" dirty="0"/>
              <a:t> 방 보기 페이지 이동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 페이지 이동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36" y="2283851"/>
            <a:ext cx="2412844" cy="431834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1874" y="3764714"/>
            <a:ext cx="1321634" cy="21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 정보 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7080" y="3468469"/>
            <a:ext cx="1751213" cy="1061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36234" y="4094853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3462" y="4358572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6764" y="509623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33558" y="537657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50475" y="4831485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문의하기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3529415" y="3897311"/>
            <a:ext cx="566105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91874" y="3490591"/>
            <a:ext cx="1321634" cy="21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 정보 입력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06141" y="2985093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39001" y="2648459"/>
            <a:ext cx="1507367" cy="37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display_name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59339" y="2332141"/>
            <a:ext cx="866692" cy="27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Profile</a:t>
            </a:r>
            <a:endParaRPr lang="ko-KR" altLang="en-US" sz="1050" dirty="0"/>
          </a:p>
        </p:txBody>
      </p:sp>
      <p:sp>
        <p:nvSpPr>
          <p:cNvPr id="44" name="타원 43"/>
          <p:cNvSpPr/>
          <p:nvPr/>
        </p:nvSpPr>
        <p:spPr>
          <a:xfrm>
            <a:off x="4491874" y="2902012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4303529" y="2950010"/>
            <a:ext cx="264935" cy="1798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986332" y="2939020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47" name="타원 46"/>
          <p:cNvSpPr/>
          <p:nvPr/>
        </p:nvSpPr>
        <p:spPr>
          <a:xfrm>
            <a:off x="5350728" y="2910727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4183084" y="2283851"/>
            <a:ext cx="1819200" cy="951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49" name="직선 화살표 연결선 48"/>
          <p:cNvCxnSpPr>
            <a:endCxn id="51" idx="1"/>
          </p:cNvCxnSpPr>
          <p:nvPr/>
        </p:nvCxnSpPr>
        <p:spPr>
          <a:xfrm>
            <a:off x="6002284" y="2768960"/>
            <a:ext cx="724569" cy="12389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26853" y="2569688"/>
            <a:ext cx="5224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profile_image_path</a:t>
            </a:r>
            <a:r>
              <a:rPr lang="en-US" altLang="ko-KR" dirty="0"/>
              <a:t>, email, </a:t>
            </a:r>
            <a:r>
              <a:rPr lang="en-US" altLang="ko-KR" dirty="0" err="1"/>
              <a:t>display_name</a:t>
            </a:r>
            <a:r>
              <a:rPr lang="en-US" altLang="ko-KR" dirty="0"/>
              <a:t>, level,</a:t>
            </a:r>
          </a:p>
          <a:p>
            <a:r>
              <a:rPr lang="en-US" altLang="ko-KR" dirty="0" err="1"/>
              <a:t>user_post_relationships</a:t>
            </a:r>
            <a:r>
              <a:rPr lang="en-US" altLang="ko-KR" dirty="0"/>
              <a:t>, </a:t>
            </a:r>
            <a:r>
              <a:rPr lang="en-US" altLang="ko-KR" dirty="0" err="1"/>
              <a:t>user_user_relationships</a:t>
            </a:r>
            <a:endParaRPr lang="en-US" altLang="ko-KR" dirty="0"/>
          </a:p>
        </p:txBody>
      </p:sp>
      <p:sp>
        <p:nvSpPr>
          <p:cNvPr id="58" name="직사각형 57"/>
          <p:cNvSpPr/>
          <p:nvPr/>
        </p:nvSpPr>
        <p:spPr>
          <a:xfrm>
            <a:off x="4241610" y="2873864"/>
            <a:ext cx="1596718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5838328" y="3034041"/>
            <a:ext cx="1020691" cy="38558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871" y="3322514"/>
            <a:ext cx="2668722" cy="3529763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778797" y="324224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나에게 </a:t>
            </a:r>
            <a:r>
              <a:rPr lang="en-US" altLang="ko-KR" dirty="0"/>
              <a:t>“</a:t>
            </a:r>
            <a:r>
              <a:rPr lang="ko-KR" altLang="en-US" dirty="0"/>
              <a:t>좋아요</a:t>
            </a:r>
            <a:r>
              <a:rPr lang="en-US" altLang="ko-KR" dirty="0"/>
              <a:t>”</a:t>
            </a:r>
            <a:r>
              <a:rPr lang="ko-KR" altLang="en-US" dirty="0"/>
              <a:t>를 신청한 사람 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446286" y="563610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309992" y="5575153"/>
            <a:ext cx="2605583" cy="1061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3354537" y="5636105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338887" y="5855493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915575" y="6105808"/>
            <a:ext cx="94344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59019" y="5921142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비로그인시</a:t>
            </a:r>
            <a:r>
              <a:rPr lang="en-US" altLang="ko-KR" dirty="0"/>
              <a:t>/</a:t>
            </a:r>
            <a:r>
              <a:rPr lang="ko-KR" altLang="en-US" dirty="0"/>
              <a:t>로그인시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183084" y="4775569"/>
            <a:ext cx="1732491" cy="7995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915575" y="5242111"/>
            <a:ext cx="94344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37660" y="4807864"/>
            <a:ext cx="32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컨설팅</a:t>
            </a:r>
            <a:r>
              <a:rPr lang="en-US" altLang="ko-KR" dirty="0"/>
              <a:t>, “notice”</a:t>
            </a:r>
            <a:r>
              <a:rPr lang="ko-KR" altLang="en-US" dirty="0"/>
              <a:t>글</a:t>
            </a:r>
            <a:r>
              <a:rPr lang="en-US" altLang="ko-KR" dirty="0"/>
              <a:t>, “event”</a:t>
            </a:r>
            <a:r>
              <a:rPr lang="ko-KR" altLang="en-US" dirty="0"/>
              <a:t>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11471" y="2103123"/>
            <a:ext cx="2892881" cy="4721948"/>
            <a:chOff x="172142" y="2180730"/>
            <a:chExt cx="3179433" cy="518967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142" y="2180730"/>
              <a:ext cx="2917862" cy="5189677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305844" y="2771759"/>
              <a:ext cx="713567" cy="16201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전주시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47771" y="2760810"/>
              <a:ext cx="676823" cy="20521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덕진구</a:t>
              </a: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003" y="2753645"/>
              <a:ext cx="219075" cy="2381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967" y="2724963"/>
              <a:ext cx="219075" cy="238125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2155306" y="2749039"/>
              <a:ext cx="676823" cy="20521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덕진동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6502" y="2713192"/>
              <a:ext cx="219075" cy="238125"/>
            </a:xfrm>
            <a:prstGeom prst="rect">
              <a:avLst/>
            </a:prstGeom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2099493" y="2990104"/>
              <a:ext cx="478091" cy="141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/>
                <a:t>지도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611913" y="2990104"/>
              <a:ext cx="478091" cy="141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/>
                <a:t>리스트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695888" y="2417320"/>
              <a:ext cx="300302" cy="270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검색조건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4367" y="2417320"/>
              <a:ext cx="238125" cy="266700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584321" y="2414380"/>
              <a:ext cx="532757" cy="281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/>
                <a:t>Logo</a:t>
              </a:r>
              <a:endParaRPr lang="ko-KR" altLang="en-US" sz="9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869848" y="6416306"/>
              <a:ext cx="200461" cy="22425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349299" y="6441448"/>
              <a:ext cx="229951" cy="1991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800" b="1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8507" y="6454853"/>
              <a:ext cx="173684" cy="173684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8482" y="6454239"/>
              <a:ext cx="256212" cy="196429"/>
            </a:xfrm>
            <a:prstGeom prst="rect">
              <a:avLst/>
            </a:prstGeom>
          </p:spPr>
        </p:pic>
        <p:sp>
          <p:nvSpPr>
            <p:cNvPr id="94" name="아래쪽 화살표 93"/>
            <p:cNvSpPr/>
            <p:nvPr/>
          </p:nvSpPr>
          <p:spPr>
            <a:xfrm>
              <a:off x="2897094" y="3099426"/>
              <a:ext cx="454481" cy="39903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무한스크롤</a:t>
              </a: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338046" y="2262947"/>
            <a:ext cx="267036" cy="18423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160225" y="19463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56290" y="6236355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248944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(1) – </a:t>
            </a:r>
            <a:r>
              <a:rPr lang="ko-KR" altLang="en-US" b="1" dirty="0"/>
              <a:t>추가진행상황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알아서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일단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만 만들어놓고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기능은 나중에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구현되지 않은 기능은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구현중입니다</a:t>
            </a:r>
            <a:r>
              <a:rPr lang="en-US" altLang="ko-KR" sz="1400" b="1" dirty="0"/>
              <a:t>“ </a:t>
            </a:r>
            <a:r>
              <a:rPr lang="ko-KR" altLang="en-US" sz="1400" b="1" dirty="0"/>
              <a:t>안내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 화면</a:t>
            </a:r>
            <a:endParaRPr lang="en-US" altLang="ko-KR" sz="1600" dirty="0"/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로그인하기</a:t>
            </a:r>
            <a:r>
              <a:rPr lang="en-US" altLang="ko-KR" sz="1600" dirty="0"/>
              <a:t>, SNS </a:t>
            </a:r>
            <a:r>
              <a:rPr lang="ko-KR" altLang="en-US" sz="1600" dirty="0"/>
              <a:t>로그인하기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페이지 이동하기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이메일</a:t>
            </a:r>
            <a:r>
              <a:rPr lang="en-US" altLang="ko-KR" sz="1600" dirty="0"/>
              <a:t> </a:t>
            </a:r>
            <a:r>
              <a:rPr lang="ko-KR" altLang="en-US" sz="1600" dirty="0"/>
              <a:t>찾기</a:t>
            </a:r>
            <a:r>
              <a:rPr lang="en-US" altLang="ko-KR" sz="1600" dirty="0"/>
              <a:t>(2), </a:t>
            </a:r>
            <a:r>
              <a:rPr lang="ko-KR" altLang="en-US" sz="1600" dirty="0"/>
              <a:t>비밀번호 찾기</a:t>
            </a:r>
            <a:r>
              <a:rPr lang="en-US" altLang="ko-KR" sz="1600" dirty="0"/>
              <a:t>(2)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2" y="2263228"/>
            <a:ext cx="2399953" cy="42931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19" y="2263228"/>
            <a:ext cx="2403913" cy="4293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642" y="2263228"/>
            <a:ext cx="2406484" cy="429312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141129" y="4256116"/>
            <a:ext cx="731520" cy="714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77013" y="4971011"/>
            <a:ext cx="90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119" y="2263228"/>
            <a:ext cx="2415611" cy="42931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38752" y="6305136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09519" y="6305136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122558" y="3578017"/>
            <a:ext cx="1552315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22558" y="3985703"/>
            <a:ext cx="2045296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10827" y="5216813"/>
            <a:ext cx="1168630" cy="1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상담내역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85819" y="5617342"/>
            <a:ext cx="2075031" cy="6066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Google, Facebook,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카카오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네이버</a:t>
            </a:r>
            <a:r>
              <a:rPr lang="ko-KR" altLang="en-US" sz="1200" dirty="0">
                <a:solidFill>
                  <a:schemeClr val="bg1"/>
                </a:solidFill>
              </a:rPr>
              <a:t> 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883" y="537794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이메일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비밀번호 찾기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94521" y="4459891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55938" y="41447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43893" y="5638091"/>
            <a:ext cx="2075031" cy="6066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Google, Facebook,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카카오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네이버</a:t>
            </a:r>
            <a:r>
              <a:rPr lang="ko-KR" altLang="en-US" sz="1200" dirty="0">
                <a:solidFill>
                  <a:schemeClr val="bg1"/>
                </a:solidFill>
              </a:rPr>
              <a:t> 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3893" y="537794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이메일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비밀번호 찾기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22558" y="3749040"/>
            <a:ext cx="2045296" cy="249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방보기</a:t>
            </a:r>
            <a:r>
              <a:rPr lang="ko-KR" altLang="en-US" dirty="0"/>
              <a:t>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17715" y="2337847"/>
            <a:ext cx="725864" cy="207390"/>
          </a:xfrm>
          <a:prstGeom prst="rect">
            <a:avLst/>
          </a:prstGeom>
          <a:solidFill>
            <a:srgbClr val="73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91491" y="2324509"/>
            <a:ext cx="725864" cy="207390"/>
          </a:xfrm>
          <a:prstGeom prst="rect">
            <a:avLst/>
          </a:prstGeom>
          <a:solidFill>
            <a:srgbClr val="73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31872" y="206438"/>
            <a:ext cx="49474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아직 디자인은 알아서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본 입력사항은 필수입력사항임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en-US" altLang="ko-KR" sz="1400" b="1" u="sng" dirty="0"/>
              <a:t>SNS</a:t>
            </a:r>
            <a:r>
              <a:rPr lang="ko-KR" altLang="en-US" sz="1400" b="1" u="sng" dirty="0"/>
              <a:t>가입의 경우 별도로 </a:t>
            </a:r>
            <a:r>
              <a:rPr lang="en-US" altLang="ko-KR" sz="1400" b="1" u="sng" dirty="0"/>
              <a:t>“</a:t>
            </a:r>
            <a:r>
              <a:rPr lang="ko-KR" altLang="en-US" sz="1400" b="1" u="sng" dirty="0"/>
              <a:t>별명</a:t>
            </a:r>
            <a:r>
              <a:rPr lang="en-US" altLang="ko-KR" sz="1400" b="1" u="sng" dirty="0"/>
              <a:t>(</a:t>
            </a:r>
            <a:r>
              <a:rPr lang="ko-KR" altLang="en-US" sz="1400" b="1" u="sng" dirty="0" err="1"/>
              <a:t>사업장명</a:t>
            </a:r>
            <a:r>
              <a:rPr lang="en-US" altLang="ko-KR" sz="1400" b="1" u="sng" dirty="0"/>
              <a:t>), </a:t>
            </a:r>
            <a:r>
              <a:rPr lang="ko-KR" altLang="en-US" sz="1400" b="1" u="sng" dirty="0"/>
              <a:t>전화번호</a:t>
            </a:r>
            <a:r>
              <a:rPr lang="en-US" altLang="ko-KR" sz="1400" b="1" u="sng" dirty="0"/>
              <a:t>＂</a:t>
            </a:r>
            <a:r>
              <a:rPr lang="ko-KR" altLang="en-US" sz="1400" b="1" u="sng" dirty="0"/>
              <a:t>를 </a:t>
            </a:r>
            <a:r>
              <a:rPr lang="ko-KR" altLang="en-US" sz="1400" b="1" u="sng" dirty="0" err="1"/>
              <a:t>입력받아야함</a:t>
            </a: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9" name="직사각형 18"/>
          <p:cNvSpPr/>
          <p:nvPr/>
        </p:nvSpPr>
        <p:spPr>
          <a:xfrm>
            <a:off x="463308" y="3028160"/>
            <a:ext cx="1834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회원 종류</a:t>
            </a:r>
          </a:p>
          <a:p>
            <a:r>
              <a:rPr lang="ko-KR" altLang="en-US" dirty="0"/>
              <a:t>0 : 관리자</a:t>
            </a:r>
          </a:p>
          <a:p>
            <a:r>
              <a:rPr lang="ko-KR" altLang="en-US" dirty="0"/>
              <a:t>1 : 일반 회원</a:t>
            </a:r>
          </a:p>
          <a:p>
            <a:r>
              <a:rPr lang="ko-KR" altLang="en-US" dirty="0"/>
              <a:t>2 : 사업주업체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3308" y="1283116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종류선택 화면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화면</a:t>
            </a:r>
            <a:endParaRPr lang="en-US" altLang="ko-KR" sz="1600" dirty="0"/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하기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사업자회원</a:t>
            </a:r>
            <a:r>
              <a:rPr lang="en-US" altLang="ko-KR" sz="1600" dirty="0"/>
              <a:t>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688702" y="3067720"/>
            <a:ext cx="906448" cy="232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회원가입종류 전송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7" y="2239362"/>
            <a:ext cx="2376957" cy="4250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14" y="2236482"/>
            <a:ext cx="2677042" cy="4270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320" y="2236482"/>
            <a:ext cx="2644852" cy="425364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59308" y="5154267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Facebook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6573223" y="5503094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559308" y="585192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559308" y="6182345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카카오톡</a:t>
            </a:r>
            <a:r>
              <a:rPr lang="ko-KR" altLang="en-US" dirty="0"/>
              <a:t> 가입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6478635" y="474955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9612146" y="5191781"/>
            <a:ext cx="1855200" cy="56098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사업장명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우편번호연동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85" y="4302263"/>
            <a:ext cx="1562100" cy="333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96" y="4757068"/>
            <a:ext cx="1562100" cy="333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91352" y="3100736"/>
            <a:ext cx="5084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612146" y="5734087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Facebook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9626061" y="6082914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9612146" y="643174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9612146" y="6762165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카카오톡</a:t>
            </a:r>
            <a:r>
              <a:rPr lang="ko-KR" altLang="en-US" dirty="0"/>
              <a:t> 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86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편집</a:t>
            </a:r>
            <a:r>
              <a:rPr lang="en-US" altLang="ko-KR" b="1" dirty="0"/>
              <a:t>(3) - 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편집</a:t>
            </a:r>
            <a:r>
              <a:rPr lang="en-US" altLang="ko-KR" sz="1600" dirty="0"/>
              <a:t>(2)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7041643" y="2497803"/>
            <a:ext cx="32694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Native </a:t>
            </a:r>
            <a:r>
              <a:rPr lang="ko-KR" altLang="en-US" b="1" dirty="0" err="1"/>
              <a:t>플러그인을</a:t>
            </a:r>
            <a:r>
              <a:rPr lang="ko-KR" altLang="en-US" b="1" dirty="0"/>
              <a:t> 만들거나</a:t>
            </a:r>
            <a:r>
              <a:rPr lang="en-US" altLang="ko-KR" b="1" dirty="0"/>
              <a:t>,</a:t>
            </a:r>
          </a:p>
          <a:p>
            <a:pPr algn="ctr"/>
            <a:r>
              <a:rPr lang="en-US" altLang="ko-KR" b="1" dirty="0" err="1"/>
              <a:t>Javascript</a:t>
            </a:r>
            <a:r>
              <a:rPr lang="ko-KR" altLang="en-US" b="1" dirty="0"/>
              <a:t>로 구현이 가능하면</a:t>
            </a:r>
            <a:endParaRPr lang="en-US" altLang="ko-KR" b="1" dirty="0"/>
          </a:p>
          <a:p>
            <a:pPr algn="ctr"/>
            <a:r>
              <a:rPr lang="ko-KR" altLang="en-US" b="1" dirty="0"/>
              <a:t>간단하게 구현하자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원본 이미지는</a:t>
            </a:r>
            <a:endParaRPr lang="en-US" altLang="ko-KR" b="1" dirty="0"/>
          </a:p>
          <a:p>
            <a:pPr algn="ctr"/>
            <a:r>
              <a:rPr lang="ko-KR" altLang="en-US" b="1" dirty="0"/>
              <a:t>항상 가지고 있어야 함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62182" y="306692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23599" y="268673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16" y="2010020"/>
            <a:ext cx="2545498" cy="452595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91815" y="5583863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HDR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6346" y="558386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원래대로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5095064" y="4969520"/>
            <a:ext cx="1099002" cy="28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밝기 조절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607980" y="5739015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69397" y="53588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클릭시</a:t>
            </a:r>
            <a:r>
              <a:rPr lang="en-US" altLang="ko-KR" dirty="0"/>
              <a:t> </a:t>
            </a:r>
            <a:r>
              <a:rPr lang="ko-KR" altLang="en-US" dirty="0"/>
              <a:t>반영</a:t>
            </a:r>
          </a:p>
        </p:txBody>
      </p:sp>
    </p:spTree>
    <p:extLst>
      <p:ext uri="{BB962C8B-B14F-4D97-AF65-F5344CB8AC3E}">
        <p14:creationId xmlns:p14="http://schemas.microsoft.com/office/powerpoint/2010/main" val="40608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 작성하기</a:t>
            </a:r>
            <a:r>
              <a:rPr lang="en-US" altLang="ko-KR" b="1" dirty="0" smtClean="0"/>
              <a:t>(1) – </a:t>
            </a:r>
            <a:r>
              <a:rPr lang="en-US" altLang="ko-KR" b="1" dirty="0" smtClean="0"/>
              <a:t>VR/</a:t>
            </a:r>
            <a:r>
              <a:rPr lang="ko-KR" altLang="en-US" b="1" dirty="0" smtClean="0"/>
              <a:t>일반 사진 추가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9" y="801544"/>
            <a:ext cx="3202530" cy="5692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66" y="6205668"/>
            <a:ext cx="347413" cy="332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2" y="6137558"/>
            <a:ext cx="240979" cy="251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279" y="6138982"/>
            <a:ext cx="266462" cy="2498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405" y="638879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8501" y="638878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0714" y="870527"/>
            <a:ext cx="1234052" cy="270895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새 글 쓰기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2579" y="2890167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일반사진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835582" y="1278304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VR </a:t>
            </a:r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437206" y="1486482"/>
            <a:ext cx="1228725" cy="581025"/>
            <a:chOff x="1437206" y="1558562"/>
            <a:chExt cx="1228725" cy="58102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7206" y="1558562"/>
              <a:ext cx="1228725" cy="5810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57740" y="1729946"/>
              <a:ext cx="930087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사진 올리기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452748" y="3096320"/>
            <a:ext cx="1228725" cy="581025"/>
            <a:chOff x="1437206" y="1558562"/>
            <a:chExt cx="1228725" cy="58102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7206" y="1558562"/>
              <a:ext cx="1228725" cy="58102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557740" y="1729946"/>
              <a:ext cx="930087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사진 올리기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61" y="806371"/>
            <a:ext cx="3202530" cy="56924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19" y="6205668"/>
            <a:ext cx="347413" cy="33262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65" y="6137558"/>
            <a:ext cx="240979" cy="25123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32" y="6138982"/>
            <a:ext cx="266462" cy="2498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629258" y="638879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60354" y="638878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32566" y="870527"/>
            <a:ext cx="1840970" cy="307777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VR/</a:t>
            </a:r>
            <a:r>
              <a:rPr lang="ko-KR" altLang="en-US" sz="1400" dirty="0" smtClean="0">
                <a:solidFill>
                  <a:schemeClr val="bg1"/>
                </a:solidFill>
              </a:rPr>
              <a:t>일반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사진 추가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96451" y="1512295"/>
            <a:ext cx="1596718" cy="5687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51" name="직선 화살표 연결선 50"/>
          <p:cNvCxnSpPr>
            <a:stCxn id="50" idx="3"/>
          </p:cNvCxnSpPr>
          <p:nvPr/>
        </p:nvCxnSpPr>
        <p:spPr>
          <a:xfrm>
            <a:off x="2893169" y="1796664"/>
            <a:ext cx="1856996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315913" y="1657864"/>
            <a:ext cx="1125629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사진추가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901" y="899225"/>
            <a:ext cx="306977" cy="26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40747" y="-9583"/>
            <a:ext cx="8410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Icon : </a:t>
            </a:r>
            <a:r>
              <a:rPr lang="ko-KR" altLang="en-US" sz="1200" dirty="0" smtClean="0">
                <a:hlinkClick r:id="rId8"/>
              </a:rPr>
              <a:t>https</a:t>
            </a:r>
            <a:r>
              <a:rPr lang="ko-KR" altLang="en-US" sz="1200" dirty="0">
                <a:hlinkClick r:id="rId8"/>
              </a:rPr>
              <a:t>://ionicframework.com/docs/ionicons</a:t>
            </a:r>
            <a:r>
              <a:rPr lang="ko-KR" altLang="en-US" sz="1200" dirty="0" smtClean="0">
                <a:hlinkClick r:id="rId8"/>
              </a:rPr>
              <a:t>/</a:t>
            </a:r>
            <a:r>
              <a:rPr lang="ko-KR" altLang="en-US" sz="1200" dirty="0" smtClean="0"/>
              <a:t> 참고</a:t>
            </a:r>
            <a:endParaRPr lang="en-US" altLang="ko-KR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Image-picker : </a:t>
            </a:r>
            <a:r>
              <a:rPr lang="en-US" altLang="ko-KR" sz="1200" b="1" dirty="0"/>
              <a:t>https://ionicframework.com/docs/native/image-picker/</a:t>
            </a:r>
            <a:endParaRPr lang="en-US" altLang="ko-K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2409" y="870525"/>
            <a:ext cx="299486" cy="321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825" y="1350616"/>
            <a:ext cx="2409825" cy="2667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959332" y="867628"/>
            <a:ext cx="327281" cy="3106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78" name="직선 화살표 연결선 77"/>
          <p:cNvCxnSpPr>
            <a:stCxn id="77" idx="2"/>
          </p:cNvCxnSpPr>
          <p:nvPr/>
        </p:nvCxnSpPr>
        <p:spPr>
          <a:xfrm>
            <a:off x="7122973" y="1178304"/>
            <a:ext cx="1840622" cy="9027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59" y="1649497"/>
            <a:ext cx="2457450" cy="13430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432" y="3102731"/>
            <a:ext cx="2447925" cy="121920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5576047" y="4940181"/>
            <a:ext cx="1124693" cy="30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7522152" y="1462155"/>
            <a:ext cx="1246816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Image-picker</a:t>
            </a:r>
          </a:p>
          <a:p>
            <a:pPr algn="ctr"/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pic>
        <p:nvPicPr>
          <p:cNvPr id="1026" name="Picture 2" descr="http://plugins.telerik.com/images/default-source/plugins/imagepicker/android-screenshot-2.png?sfvrsn=c6340ae1_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850" y="801544"/>
            <a:ext cx="2779832" cy="44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1307075" y="3130756"/>
            <a:ext cx="1596718" cy="5687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2893169" y="3402852"/>
            <a:ext cx="1856996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315913" y="3264052"/>
            <a:ext cx="1261884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일반사진추가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1026" idx="1"/>
          </p:cNvCxnSpPr>
          <p:nvPr/>
        </p:nvCxnSpPr>
        <p:spPr>
          <a:xfrm flipH="1">
            <a:off x="7372409" y="3025409"/>
            <a:ext cx="1611441" cy="67408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272620" y="3082794"/>
            <a:ext cx="1745991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선택된 이미지들이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하단 리스트에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31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 작성하기</a:t>
            </a:r>
            <a:r>
              <a:rPr lang="en-US" altLang="ko-KR" b="1" dirty="0" smtClean="0"/>
              <a:t>(1) – </a:t>
            </a:r>
            <a:r>
              <a:rPr lang="en-US" altLang="ko-KR" b="1" dirty="0" smtClean="0"/>
              <a:t>VR/</a:t>
            </a:r>
            <a:r>
              <a:rPr lang="ko-KR" altLang="en-US" b="1" dirty="0" smtClean="0"/>
              <a:t>일반 사진 삭제</a:t>
            </a:r>
            <a:endParaRPr lang="en-US" altLang="ko-KR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61" y="806371"/>
            <a:ext cx="3202530" cy="56924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19" y="6205668"/>
            <a:ext cx="347413" cy="33262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65" y="6137558"/>
            <a:ext cx="240979" cy="25123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32" y="6138982"/>
            <a:ext cx="266462" cy="2498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629258" y="638879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60354" y="638878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32566" y="870527"/>
            <a:ext cx="1840970" cy="307777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VR/</a:t>
            </a:r>
            <a:r>
              <a:rPr lang="ko-KR" altLang="en-US" sz="1400" dirty="0" smtClean="0">
                <a:solidFill>
                  <a:schemeClr val="bg1"/>
                </a:solidFill>
              </a:rPr>
              <a:t>일반 사진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868" y="899512"/>
            <a:ext cx="306977" cy="26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40747" y="-9583"/>
            <a:ext cx="8410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Icon : </a:t>
            </a:r>
            <a:r>
              <a:rPr lang="ko-KR" altLang="en-US" sz="1200" dirty="0" smtClean="0">
                <a:hlinkClick r:id="rId7"/>
              </a:rPr>
              <a:t>https</a:t>
            </a:r>
            <a:r>
              <a:rPr lang="ko-KR" altLang="en-US" sz="1200" dirty="0">
                <a:hlinkClick r:id="rId7"/>
              </a:rPr>
              <a:t>://ionicframework.com/docs/ionicons</a:t>
            </a:r>
            <a:r>
              <a:rPr lang="ko-KR" altLang="en-US" sz="1200" dirty="0" smtClean="0">
                <a:hlinkClick r:id="rId7"/>
              </a:rPr>
              <a:t>/</a:t>
            </a:r>
            <a:r>
              <a:rPr lang="ko-KR" altLang="en-US" sz="1200" dirty="0" smtClean="0"/>
              <a:t> 참고</a:t>
            </a:r>
            <a:endParaRPr lang="en-US" altLang="ko-KR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Image-picker : </a:t>
            </a:r>
            <a:r>
              <a:rPr lang="en-US" altLang="ko-KR" sz="1200" b="1" dirty="0"/>
              <a:t>https://ionicframework.com/docs/native/image-picker/</a:t>
            </a:r>
            <a:endParaRPr lang="en-US" altLang="ko-K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2409" y="870525"/>
            <a:ext cx="299486" cy="321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5825" y="1350616"/>
            <a:ext cx="2409825" cy="2667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352756" y="855082"/>
            <a:ext cx="327281" cy="3106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59" y="1649497"/>
            <a:ext cx="2457450" cy="13430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432" y="3102731"/>
            <a:ext cx="2447925" cy="121920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5593495" y="5764610"/>
            <a:ext cx="1124693" cy="30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77" idx="2"/>
          </p:cNvCxnSpPr>
          <p:nvPr/>
        </p:nvCxnSpPr>
        <p:spPr>
          <a:xfrm>
            <a:off x="7516397" y="1165758"/>
            <a:ext cx="119102" cy="45155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0" y="845841"/>
            <a:ext cx="3202530" cy="569245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88" y="6245138"/>
            <a:ext cx="347413" cy="33262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34" y="6177028"/>
            <a:ext cx="240979" cy="25123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01" y="6178452"/>
            <a:ext cx="266462" cy="24980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0227" y="6428261"/>
            <a:ext cx="508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사진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51323" y="6428259"/>
            <a:ext cx="5120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23536" y="909997"/>
            <a:ext cx="1234052" cy="270895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새 글 쓰기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3639" y="2979065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일반사진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918404" y="1317774"/>
            <a:ext cx="2457977" cy="1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VR </a:t>
            </a:r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918404" y="3170396"/>
            <a:ext cx="2457977" cy="1638651"/>
            <a:chOff x="835582" y="3108209"/>
            <a:chExt cx="2457977" cy="1638651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5582" y="3108209"/>
              <a:ext cx="2457977" cy="1638651"/>
            </a:xfrm>
            <a:prstGeom prst="rect">
              <a:avLst/>
            </a:prstGeom>
          </p:spPr>
        </p:pic>
        <p:sp>
          <p:nvSpPr>
            <p:cNvPr id="58" name="모서리가 둥근 직사각형 57"/>
            <p:cNvSpPr/>
            <p:nvPr/>
          </p:nvSpPr>
          <p:spPr>
            <a:xfrm>
              <a:off x="1890865" y="4521960"/>
              <a:ext cx="347413" cy="148281"/>
            </a:xfrm>
            <a:prstGeom prst="roundRect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1/3</a:t>
              </a:r>
              <a:endParaRPr lang="ko-KR" altLang="en-US" sz="7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404" y="1510401"/>
            <a:ext cx="2457977" cy="1390698"/>
            <a:chOff x="835582" y="1470931"/>
            <a:chExt cx="2457977" cy="1390698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5582" y="1470931"/>
              <a:ext cx="2457977" cy="1390698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1899197" y="2612064"/>
              <a:ext cx="3369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1/3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9290" y="1523460"/>
              <a:ext cx="336385" cy="124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90152" y="2866978"/>
            <a:ext cx="788726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이미지 </a:t>
            </a:r>
            <a:r>
              <a:rPr lang="ko-KR" altLang="en-US" sz="1000" b="1" dirty="0" err="1" smtClean="0"/>
              <a:t>추가시</a:t>
            </a:r>
            <a:endParaRPr lang="ko-KR" altLang="en-US" sz="10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5825" y="4429380"/>
            <a:ext cx="2447925" cy="12192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08" y="840324"/>
            <a:ext cx="3202530" cy="569245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766" y="6239621"/>
            <a:ext cx="347413" cy="33262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12" y="6171511"/>
            <a:ext cx="240979" cy="25123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179" y="6172935"/>
            <a:ext cx="266462" cy="24980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893613" y="904480"/>
            <a:ext cx="1840970" cy="307777"/>
          </a:xfrm>
          <a:prstGeom prst="rect">
            <a:avLst/>
          </a:prstGeom>
          <a:solidFill>
            <a:srgbClr val="73C3CB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VR/</a:t>
            </a:r>
            <a:r>
              <a:rPr lang="ko-KR" altLang="en-US" sz="1400" dirty="0" smtClean="0">
                <a:solidFill>
                  <a:schemeClr val="bg1"/>
                </a:solidFill>
              </a:rPr>
              <a:t>일반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사진 추가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1915" y="933465"/>
            <a:ext cx="306977" cy="264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3456" y="904478"/>
            <a:ext cx="299486" cy="3214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6872" y="1384569"/>
            <a:ext cx="2409825" cy="2667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11213803" y="889035"/>
            <a:ext cx="327281" cy="3106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6006" y="1683450"/>
            <a:ext cx="2457450" cy="134302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5479" y="3136684"/>
            <a:ext cx="2447925" cy="1219200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>
          <a:xfrm>
            <a:off x="9437094" y="4624641"/>
            <a:ext cx="1124693" cy="30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157930" y="1577213"/>
            <a:ext cx="174599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삭제 활성화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5825" y="1701470"/>
            <a:ext cx="390525" cy="39052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432" y="3090975"/>
            <a:ext cx="390525" cy="39052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2607" y="4429379"/>
            <a:ext cx="390525" cy="39052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654429" y="2995738"/>
            <a:ext cx="865042" cy="121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삭제후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91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11382</TotalTime>
  <Words>1884</Words>
  <Application>Microsoft Office PowerPoint</Application>
  <PresentationFormat>와이드스크린</PresentationFormat>
  <Paragraphs>445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155</cp:revision>
  <dcterms:created xsi:type="dcterms:W3CDTF">2016-12-20T07:51:24Z</dcterms:created>
  <dcterms:modified xsi:type="dcterms:W3CDTF">2017-06-15T09:47:56Z</dcterms:modified>
</cp:coreProperties>
</file>