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7" r:id="rId5"/>
    <p:sldId id="266" r:id="rId6"/>
    <p:sldId id="263" r:id="rId7"/>
    <p:sldId id="268" r:id="rId8"/>
    <p:sldId id="262" r:id="rId9"/>
    <p:sldId id="264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6862" autoAdjust="0"/>
  </p:normalViewPr>
  <p:slideViewPr>
    <p:cSldViewPr snapToGrid="0">
      <p:cViewPr varScale="1">
        <p:scale>
          <a:sx n="120" d="100"/>
          <a:sy n="120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2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2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0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1EBF-B6B7-4568-AA95-B65874C39AF8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6C4-27BE-489A-9E01-310FA513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zyhouzz.co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rest/start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console.firebase.google.com/project/cozyhouzz-531c2/database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database/rest/start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onsole.firebase.google.com/project/cozyhouzz-531c2/database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66149"/>
              </p:ext>
            </p:extLst>
          </p:nvPr>
        </p:nvGraphicFramePr>
        <p:xfrm>
          <a:off x="462212" y="1653267"/>
          <a:ext cx="10918802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717"/>
                <a:gridCol w="8719085"/>
              </a:tblGrid>
              <a:tr h="28405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상세 기능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공통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로그아웃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비밀번호 찾기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baseline="0" dirty="0" smtClean="0"/>
                        <a:t>회원가입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회원 탈퇴</a:t>
                      </a:r>
                      <a:r>
                        <a:rPr lang="en-US" altLang="ko-KR" sz="1400" baseline="0" dirty="0" smtClean="0"/>
                        <a:t>(2)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aseline="0" dirty="0" smtClean="0"/>
                        <a:t>이미지 업로드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이미지 편집</a:t>
                      </a:r>
                      <a:r>
                        <a:rPr lang="en-US" altLang="ko-KR" sz="1400" baseline="0" dirty="0" smtClean="0"/>
                        <a:t>(3, </a:t>
                      </a:r>
                      <a:r>
                        <a:rPr lang="ko-KR" altLang="en-US" sz="1400" baseline="0" dirty="0" smtClean="0"/>
                        <a:t>밝기조절</a:t>
                      </a:r>
                      <a:r>
                        <a:rPr lang="en-US" altLang="ko-KR" sz="1400" baseline="0" dirty="0" smtClean="0"/>
                        <a:t>, HDR)</a:t>
                      </a:r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baseline="0" dirty="0" smtClean="0"/>
                        <a:t>회원정보 수정</a:t>
                      </a:r>
                      <a:r>
                        <a:rPr lang="en-US" altLang="ko-KR" sz="1400" baseline="0" dirty="0" smtClean="0"/>
                        <a:t>(1), </a:t>
                      </a:r>
                      <a:r>
                        <a:rPr lang="ko-KR" altLang="en-US" sz="1400" baseline="0" dirty="0" smtClean="0"/>
                        <a:t>내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답변 보기</a:t>
                      </a:r>
                      <a:r>
                        <a:rPr lang="en-US" altLang="ko-KR" sz="1400" baseline="0" dirty="0" smtClean="0"/>
                        <a:t>(2), 1:1 </a:t>
                      </a:r>
                      <a:r>
                        <a:rPr lang="ko-KR" altLang="en-US" sz="1400" baseline="0" dirty="0" smtClean="0"/>
                        <a:t>문의하기</a:t>
                      </a:r>
                      <a:r>
                        <a:rPr lang="en-US" altLang="ko-KR" sz="1400" baseline="0" dirty="0" smtClean="0"/>
                        <a:t>(3)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내정보관리</a:t>
                      </a:r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문의 목록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찜한</a:t>
                      </a:r>
                      <a:r>
                        <a:rPr lang="ko-KR" altLang="en-US" sz="1400" dirty="0" smtClean="0"/>
                        <a:t> 게시물 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찜 게시물 삭제하기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해당 회원 좋아요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내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답변 보기</a:t>
                      </a:r>
                      <a:r>
                        <a:rPr lang="en-US" altLang="ko-KR" sz="1400" dirty="0" smtClean="0"/>
                        <a:t>, 1:1 </a:t>
                      </a:r>
                      <a:r>
                        <a:rPr lang="ko-KR" altLang="en-US" sz="1400" dirty="0" smtClean="0"/>
                        <a:t>문의하기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80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게시물 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게시물 좋아요</a:t>
                      </a:r>
                      <a:r>
                        <a:rPr lang="en-US" altLang="ko-KR" sz="1400" baseline="0" dirty="0" smtClean="0"/>
                        <a:t>(2), </a:t>
                      </a:r>
                      <a:r>
                        <a:rPr lang="ko-KR" altLang="en-US" sz="1400" dirty="0" err="1" smtClean="0"/>
                        <a:t>댓글보기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댓글입력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삭제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방정보관리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</a:t>
                      </a:r>
                      <a:r>
                        <a:rPr lang="ko-KR" altLang="en-US" sz="1400" dirty="0" smtClean="0"/>
                        <a:t>방 정보 목록 조회</a:t>
                      </a:r>
                      <a:r>
                        <a:rPr lang="en-US" altLang="ko-KR" sz="1400" dirty="0" smtClean="0"/>
                        <a:t>&gt;</a:t>
                      </a: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aseline="0" dirty="0" smtClean="0"/>
                        <a:t>시 기준 리스트 형식의 각 지역별 방 정보 조회</a:t>
                      </a:r>
                      <a:r>
                        <a:rPr lang="en-US" altLang="ko-KR" sz="1400" baseline="0" dirty="0" smtClean="0"/>
                        <a:t>(1)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/>
                        <a:t>-&gt; next : </a:t>
                      </a:r>
                      <a:r>
                        <a:rPr lang="ko-KR" altLang="en-US" sz="1400" baseline="0" dirty="0" smtClean="0"/>
                        <a:t>지도 </a:t>
                      </a:r>
                      <a:r>
                        <a:rPr lang="en-US" altLang="ko-KR" sz="1400" baseline="0" dirty="0" smtClean="0"/>
                        <a:t>API </a:t>
                      </a:r>
                      <a:r>
                        <a:rPr lang="ko-KR" altLang="en-US" sz="1400" baseline="0" dirty="0" smtClean="0"/>
                        <a:t>적용 위치정보 기반 방 정보 조회</a:t>
                      </a:r>
                      <a:r>
                        <a:rPr lang="en-US" altLang="ko-KR" sz="1400" baseline="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</a:t>
                      </a:r>
                      <a:r>
                        <a:rPr lang="ko-KR" altLang="en-US" sz="1400" dirty="0" smtClean="0"/>
                        <a:t>방 정보 등록</a:t>
                      </a:r>
                      <a:r>
                        <a:rPr lang="en-US" altLang="ko-KR" sz="1400" dirty="0" smtClean="0"/>
                        <a:t>&gt;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App</a:t>
                      </a:r>
                      <a:r>
                        <a:rPr lang="ko-KR" altLang="en-US" sz="1400" dirty="0" smtClean="0"/>
                        <a:t> 버튼 이용 방 정보 등록</a:t>
                      </a:r>
                      <a:r>
                        <a:rPr lang="en-US" altLang="ko-KR" sz="1400" dirty="0" smtClean="0"/>
                        <a:t>(1), </a:t>
                      </a:r>
                      <a:r>
                        <a:rPr lang="ko-KR" altLang="en-US" sz="1400" dirty="0" smtClean="0"/>
                        <a:t>갤러리 공유기능 이용 등록</a:t>
                      </a:r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</a:t>
                      </a:r>
                      <a:r>
                        <a:rPr lang="ko-KR" altLang="en-US" sz="1400" dirty="0" smtClean="0"/>
                        <a:t>방 정보 상세보기</a:t>
                      </a:r>
                      <a:r>
                        <a:rPr lang="en-US" altLang="ko-KR" sz="1400" dirty="0" smtClean="0"/>
                        <a:t>&gt;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각종정보</a:t>
                      </a:r>
                      <a:r>
                        <a:rPr lang="en-US" altLang="ko-KR" sz="1400" dirty="0" smtClean="0"/>
                        <a:t>, VR</a:t>
                      </a:r>
                      <a:r>
                        <a:rPr lang="ko-KR" altLang="en-US" sz="1400" dirty="0" smtClean="0"/>
                        <a:t>사진</a:t>
                      </a:r>
                      <a:r>
                        <a:rPr lang="en-US" altLang="ko-KR" sz="1400" dirty="0" smtClean="0"/>
                        <a:t>&amp;</a:t>
                      </a:r>
                      <a:r>
                        <a:rPr lang="ko-KR" altLang="en-US" sz="1400" dirty="0" smtClean="0"/>
                        <a:t>일반사진 보기</a:t>
                      </a:r>
                      <a:r>
                        <a:rPr lang="en-US" altLang="ko-KR" sz="1400" dirty="0" smtClean="0"/>
                        <a:t>](1), </a:t>
                      </a:r>
                      <a:r>
                        <a:rPr lang="ko-KR" altLang="en-US" sz="1400" dirty="0" err="1" smtClean="0"/>
                        <a:t>전화걸기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  <a:tr h="2803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&lt;</a:t>
                      </a:r>
                      <a:r>
                        <a:rPr lang="ko-KR" altLang="en-US" sz="1400" dirty="0" smtClean="0"/>
                        <a:t>방 정보 검색</a:t>
                      </a:r>
                      <a:r>
                        <a:rPr lang="en-US" altLang="ko-KR" sz="1400" dirty="0" smtClean="0"/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키워드별</a:t>
                      </a:r>
                      <a:r>
                        <a:rPr lang="ko-KR" altLang="en-US" sz="1400" dirty="0" smtClean="0"/>
                        <a:t> 검색</a:t>
                      </a:r>
                      <a:r>
                        <a:rPr lang="en-US" altLang="ko-KR" sz="1400" dirty="0" smtClean="0"/>
                        <a:t>(2), </a:t>
                      </a:r>
                      <a:r>
                        <a:rPr lang="ko-KR" altLang="en-US" sz="1400" dirty="0" err="1" smtClean="0"/>
                        <a:t>조건별</a:t>
                      </a:r>
                      <a:r>
                        <a:rPr lang="ko-KR" altLang="en-US" sz="1400" dirty="0" smtClean="0"/>
                        <a:t> 검색</a:t>
                      </a:r>
                      <a:r>
                        <a:rPr lang="en-US" altLang="ko-KR" sz="1400" dirty="0" smtClean="0"/>
                        <a:t>(2)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2212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Cozyhouzz</a:t>
            </a:r>
            <a:r>
              <a:rPr lang="en-US" altLang="ko-KR" b="1" dirty="0" smtClean="0"/>
              <a:t> ver2(Mobile)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541053" y="326870"/>
            <a:ext cx="5539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개발 우선 순위 지정 </a:t>
            </a:r>
            <a:r>
              <a:rPr lang="en-US" altLang="ko-KR" b="1" dirty="0" smtClean="0"/>
              <a:t>- (1), </a:t>
            </a:r>
            <a:r>
              <a:rPr lang="en-US" altLang="ko-KR" b="1" dirty="0"/>
              <a:t>(</a:t>
            </a:r>
            <a:r>
              <a:rPr lang="en-US" altLang="ko-KR" b="1" dirty="0" smtClean="0"/>
              <a:t>2), (3)</a:t>
            </a:r>
            <a:endParaRPr lang="en-US" altLang="ko-K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2212" y="910898"/>
            <a:ext cx="46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주소 </a:t>
            </a:r>
            <a:r>
              <a:rPr lang="en-US" altLang="ko-KR" dirty="0" smtClean="0"/>
              <a:t>: 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://www.cozyhouzz.co.kr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80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이미지 편집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편집</a:t>
            </a:r>
            <a:r>
              <a:rPr lang="en-US" altLang="ko-KR" sz="1600" dirty="0" smtClean="0"/>
              <a:t>(2)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041643" y="2497803"/>
            <a:ext cx="32694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Native </a:t>
            </a:r>
            <a:r>
              <a:rPr lang="ko-KR" altLang="en-US" b="1" dirty="0" err="1" smtClean="0"/>
              <a:t>플러그인을</a:t>
            </a:r>
            <a:r>
              <a:rPr lang="ko-KR" altLang="en-US" b="1" dirty="0" smtClean="0"/>
              <a:t> 만들거나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en-US" altLang="ko-KR" b="1" dirty="0" err="1" smtClean="0"/>
              <a:t>Javascript</a:t>
            </a:r>
            <a:r>
              <a:rPr lang="ko-KR" altLang="en-US" b="1" dirty="0" smtClean="0"/>
              <a:t>로 구현이 가능하면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간단하게 구현하자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원본 이미지는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항상 가지고 있어야 함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2362182" y="306692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23599" y="268673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816" y="2010020"/>
            <a:ext cx="2545498" cy="452595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5991815" y="5583863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HDR</a:t>
            </a:r>
            <a:endParaRPr lang="en-US" altLang="ko-KR" sz="1400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4686346" y="558386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원래대로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5095064" y="4969520"/>
            <a:ext cx="1099002" cy="288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밝기 조절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6607980" y="5739015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769397" y="535882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클릭시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mainpage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구현 기능에 대한 </a:t>
            </a:r>
            <a:r>
              <a:rPr lang="ko-KR" altLang="en-US" sz="1400" b="1" dirty="0" err="1" smtClean="0"/>
              <a:t>라우팅</a:t>
            </a:r>
            <a:r>
              <a:rPr lang="ko-KR" altLang="en-US" sz="1400" b="1" dirty="0" smtClean="0"/>
              <a:t> 정도만 되게 만들면 </a:t>
            </a:r>
            <a:r>
              <a:rPr lang="ko-KR" altLang="en-US" sz="1400" b="1" dirty="0" err="1" smtClean="0"/>
              <a:t>될듯</a:t>
            </a:r>
            <a:r>
              <a:rPr lang="en-US" altLang="ko-KR" sz="1400" b="1" dirty="0" smtClean="0"/>
              <a:t> </a:t>
            </a:r>
            <a:endParaRPr lang="en-US" altLang="ko-KR" sz="14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페이지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메인 페이지 화면</a:t>
            </a:r>
            <a:r>
              <a:rPr lang="en-US" altLang="ko-KR" sz="1600" dirty="0" smtClean="0"/>
              <a:t>(side navigation </a:t>
            </a:r>
            <a:r>
              <a:rPr lang="ko-KR" altLang="en-US" sz="1600" dirty="0" smtClean="0"/>
              <a:t>추가</a:t>
            </a:r>
            <a:r>
              <a:rPr lang="en-US" altLang="ko-KR" sz="1600" dirty="0" smtClean="0"/>
              <a:t>)</a:t>
            </a:r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시별</a:t>
            </a:r>
            <a:r>
              <a:rPr lang="ko-KR" altLang="en-US" sz="1600" dirty="0" smtClean="0"/>
              <a:t> 방 보기 페이지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 페이지 이동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32" y="2371608"/>
            <a:ext cx="2191760" cy="3896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91" y="2427427"/>
            <a:ext cx="2191908" cy="3897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01903" y="2630925"/>
            <a:ext cx="1094961" cy="3179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815262" y="4698223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601903" y="2990933"/>
            <a:ext cx="824615" cy="229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일반회원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가입하기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475451" y="2994552"/>
            <a:ext cx="824615" cy="229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사업주회원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가입하기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2724734" y="2912014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21745" y="355752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167258" y="355752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3812771" y="3539997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109829" y="4640955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474932" y="2371608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662163" y="205809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29798" y="4077309"/>
            <a:ext cx="1819200" cy="494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6565851" y="4918231"/>
            <a:ext cx="1819200" cy="78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565851" y="3502739"/>
            <a:ext cx="1819200" cy="494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58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알아서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개발 후 </a:t>
            </a:r>
            <a:r>
              <a:rPr lang="ko-KR" altLang="en-US" sz="1400" b="1" dirty="0" err="1"/>
              <a:t>스크린샷</a:t>
            </a:r>
            <a:r>
              <a:rPr lang="ko-KR" altLang="en-US" sz="1400" b="1" dirty="0"/>
              <a:t> 찍어서 본 문서에 업데이트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8046" y="1250199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페이지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 화면</a:t>
            </a:r>
            <a:endParaRPr lang="en-US" altLang="ko-KR" sz="1600" dirty="0" smtClean="0"/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로그인하기</a:t>
            </a:r>
            <a:r>
              <a:rPr lang="en-US" altLang="ko-KR" sz="1600" dirty="0" smtClean="0"/>
              <a:t>, SNS </a:t>
            </a:r>
            <a:r>
              <a:rPr lang="ko-KR" altLang="en-US" sz="1600" dirty="0" smtClean="0"/>
              <a:t>로그인하기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페이지 이동하기</a:t>
            </a:r>
            <a:r>
              <a:rPr lang="en-US" altLang="ko-KR" sz="1600" dirty="0" smtClean="0"/>
              <a:t>, </a:t>
            </a:r>
            <a:r>
              <a:rPr lang="ko-KR" altLang="en-US" sz="1600" dirty="0" err="1"/>
              <a:t>이메일</a:t>
            </a:r>
            <a:r>
              <a:rPr lang="en-US" altLang="ko-KR" sz="1600" dirty="0"/>
              <a:t> </a:t>
            </a:r>
            <a:r>
              <a:rPr lang="ko-KR" altLang="en-US" sz="1600" dirty="0"/>
              <a:t>찾기</a:t>
            </a:r>
            <a:r>
              <a:rPr lang="en-US" altLang="ko-KR" sz="1600" dirty="0"/>
              <a:t>(2), </a:t>
            </a:r>
            <a:r>
              <a:rPr lang="ko-KR" altLang="en-US" sz="1600" dirty="0"/>
              <a:t>비밀번호 찾기</a:t>
            </a:r>
            <a:r>
              <a:rPr lang="en-US" altLang="ko-KR" sz="1600" dirty="0"/>
              <a:t>(2)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09" y="2193395"/>
            <a:ext cx="2417369" cy="42981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24642" y="3127693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88512" y="4457667"/>
            <a:ext cx="2075031" cy="201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Google, Facebook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70721" y="4281566"/>
            <a:ext cx="2138901" cy="4616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 찾기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나중에 자세히 </a:t>
            </a:r>
            <a:r>
              <a:rPr lang="en-US" altLang="ko-KR" sz="1200" dirty="0" smtClean="0">
                <a:solidFill>
                  <a:schemeClr val="bg1"/>
                </a:solidFill>
              </a:rPr>
              <a:t>UI </a:t>
            </a:r>
            <a:r>
              <a:rPr lang="ko-KR" altLang="en-US" sz="1200" dirty="0" smtClean="0">
                <a:solidFill>
                  <a:schemeClr val="bg1"/>
                </a:solidFill>
              </a:rPr>
              <a:t>만들기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4931971" y="4545691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093388" y="423058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23" y="2239362"/>
            <a:ext cx="2237461" cy="397825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647158" y="3284097"/>
            <a:ext cx="2281026" cy="264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사업자 </a:t>
            </a:r>
            <a:r>
              <a:rPr lang="ko-KR" altLang="en-US" sz="1400" dirty="0"/>
              <a:t>회원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809170" y="696202"/>
            <a:ext cx="49474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알아서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 후 </a:t>
            </a:r>
            <a:r>
              <a:rPr lang="ko-KR" altLang="en-US" sz="1400" b="1" dirty="0" err="1" smtClean="0"/>
              <a:t>스크린샷</a:t>
            </a:r>
            <a:r>
              <a:rPr lang="ko-KR" altLang="en-US" sz="1400" b="1" dirty="0" smtClean="0"/>
              <a:t> 찍어서 본 문서에 업데이트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2946750" y="3372614"/>
            <a:ext cx="1681842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 회원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1171817" y="3028160"/>
            <a:ext cx="1834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 회원 종류</a:t>
            </a:r>
          </a:p>
          <a:p>
            <a:r>
              <a:rPr lang="ko-KR" altLang="en-US" dirty="0"/>
              <a:t>0 : 관리자</a:t>
            </a:r>
          </a:p>
          <a:p>
            <a:r>
              <a:rPr lang="ko-KR" altLang="en-US" dirty="0"/>
              <a:t>1 : 일반 회원</a:t>
            </a:r>
          </a:p>
          <a:p>
            <a:r>
              <a:rPr lang="ko-KR" altLang="en-US" dirty="0"/>
              <a:t>2 : </a:t>
            </a:r>
            <a:r>
              <a:rPr lang="ko-KR" altLang="en-US" dirty="0" smtClean="0"/>
              <a:t>사업주업체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23516" y="3207086"/>
            <a:ext cx="2214266" cy="4904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facebook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8923516" y="4553499"/>
            <a:ext cx="2214266" cy="4904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923516" y="3887528"/>
            <a:ext cx="2214266" cy="49044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twitter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690723" y="2730059"/>
            <a:ext cx="2237461" cy="5410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종류 선택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63308" y="1283116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/>
              <a:t>- </a:t>
            </a: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회원가입 종류선택 화면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회원가입 화면</a:t>
            </a:r>
            <a:endParaRPr lang="en-US" altLang="ko-KR" sz="1600" dirty="0" smtClean="0"/>
          </a:p>
          <a:p>
            <a:pPr lvl="0">
              <a:defRPr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회원가입 하기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사업자회원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86" y="2239362"/>
            <a:ext cx="2237461" cy="397825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946750" y="3881164"/>
            <a:ext cx="168184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사업자 </a:t>
            </a:r>
            <a:r>
              <a:rPr lang="ko-KR" altLang="en-US" sz="1400" dirty="0"/>
              <a:t>회원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18358" y="5138795"/>
            <a:ext cx="1016036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2763497" y="5138492"/>
            <a:ext cx="1016036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기존회원 로그인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5191211" y="2816955"/>
            <a:ext cx="906448" cy="2321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회원가입종류 전송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514124" y="5138492"/>
            <a:ext cx="193016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 완료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514124" y="3145597"/>
            <a:ext cx="2138901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</a:rPr>
              <a:t>이메일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비밀번호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회원정보수정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559308" y="539828"/>
            <a:ext cx="51813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일반 회원과 사업주회원의 입력 화면이 </a:t>
            </a:r>
            <a:r>
              <a:rPr lang="ko-KR" altLang="en-US" sz="1400" b="1" dirty="0" err="1" smtClean="0"/>
              <a:t>달라야함</a:t>
            </a:r>
            <a:endParaRPr lang="en-US" altLang="ko-KR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63308" y="1183626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 smtClean="0"/>
              <a:t>구현 </a:t>
            </a:r>
            <a:r>
              <a:rPr lang="ko-KR" altLang="en-US" sz="1600" dirty="0"/>
              <a:t>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회원정보 수정화면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일반회원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사업주회원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회원정보 수정화면 이동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회원정보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로그아웃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회원 탈퇴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07436" y="6132316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/>
              <a:t>일반 회원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39" y="2326491"/>
            <a:ext cx="2135359" cy="37967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68497" y="6132316"/>
            <a:ext cx="1681841" cy="35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로그인 후 화면</a:t>
            </a:r>
            <a:endParaRPr lang="ko-KR" altLang="en-US" sz="1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3603440" y="3900415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484" y="2317381"/>
            <a:ext cx="2140483" cy="38058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96711" y="2516021"/>
            <a:ext cx="818984" cy="259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내정보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endCxn id="17" idx="3"/>
          </p:cNvCxnSpPr>
          <p:nvPr/>
        </p:nvCxnSpPr>
        <p:spPr>
          <a:xfrm flipH="1">
            <a:off x="3315695" y="2317381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477112" y="20022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70" y="2326491"/>
            <a:ext cx="2140483" cy="3805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202434" y="6124462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mtClean="0"/>
              <a:t>사업주 회원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7897509" y="4830718"/>
            <a:ext cx="2030432" cy="321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사업장 주소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7897509" y="5221657"/>
            <a:ext cx="2030432" cy="321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사업자 등록번호</a:t>
            </a:r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7897509" y="3900415"/>
            <a:ext cx="2030432" cy="32172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사업장명</a:t>
            </a:r>
            <a:endParaRPr lang="en-US" altLang="ko-KR" dirty="0" smtClean="0"/>
          </a:p>
        </p:txBody>
      </p:sp>
      <p:sp>
        <p:nvSpPr>
          <p:cNvPr id="29" name="타원 28"/>
          <p:cNvSpPr/>
          <p:nvPr/>
        </p:nvSpPr>
        <p:spPr>
          <a:xfrm>
            <a:off x="5037979" y="2775225"/>
            <a:ext cx="1328661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프로필사진 변경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8252128" y="2775225"/>
            <a:ext cx="1328661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프로필사진 변경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687093" y="4840494"/>
            <a:ext cx="2030432" cy="4630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전화번호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2137929" y="4153252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594877" y="3602438"/>
            <a:ext cx="1819200" cy="494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630930" y="3027868"/>
            <a:ext cx="1819200" cy="4946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630930" y="4408997"/>
            <a:ext cx="1819200" cy="1031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137929" y="4542131"/>
            <a:ext cx="1239169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문의답변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0038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군산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전주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익산 방 </a:t>
            </a:r>
            <a:r>
              <a:rPr lang="ko-KR" altLang="en-US" b="1" dirty="0" smtClean="0"/>
              <a:t>정보 목록 조회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4073" y="5742992"/>
            <a:ext cx="308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각 지역에 해당하는</a:t>
            </a:r>
            <a:endParaRPr lang="en-US" altLang="ko-KR" b="1" dirty="0" smtClean="0"/>
          </a:p>
          <a:p>
            <a:r>
              <a:rPr lang="ko-KR" altLang="en-US" b="1" dirty="0" smtClean="0"/>
              <a:t>방 정보 페이지로 이동</a:t>
            </a:r>
            <a:endParaRPr lang="en-US" altLang="ko-KR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검색 기능은 </a:t>
            </a:r>
            <a:r>
              <a:rPr lang="en-US" altLang="ko-KR" sz="1400" b="1" dirty="0" smtClean="0"/>
              <a:t>Firebase </a:t>
            </a:r>
            <a:r>
              <a:rPr lang="en-US" altLang="ko-KR" sz="1400" b="1" dirty="0" err="1" smtClean="0"/>
              <a:t>RestAPI</a:t>
            </a:r>
            <a:r>
              <a:rPr lang="en-US" altLang="ko-KR" sz="1400" b="1" dirty="0" smtClean="0"/>
              <a:t> Request </a:t>
            </a:r>
            <a:r>
              <a:rPr lang="ko-KR" altLang="en-US" sz="1400" b="1" dirty="0" err="1" smtClean="0"/>
              <a:t>파라미터를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Ex&gt; </a:t>
            </a:r>
            <a:r>
              <a:rPr lang="ko-KR" altLang="ko-KR" sz="14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'https://dinosaur-facts.firebaseio.com/dinosaurs.json?orderBy="height"&amp;</a:t>
            </a:r>
            <a:r>
              <a:rPr lang="ko-KR" altLang="ko-KR" sz="1400" dirty="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startAt=3&amp;print=pretty</a:t>
            </a:r>
            <a:endParaRPr lang="en-US" altLang="ko-KR" sz="1400" dirty="0" smtClean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관련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규격은 아직 미정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Firebase DB </a:t>
            </a:r>
            <a:r>
              <a:rPr lang="ko-KR" altLang="en-US" sz="1400" b="1" dirty="0" smtClean="0"/>
              <a:t>참고</a:t>
            </a:r>
            <a:endParaRPr lang="en-US" altLang="ko-KR" sz="1400" b="1" dirty="0" smtClean="0"/>
          </a:p>
          <a:p>
            <a:r>
              <a:rPr lang="en-US" altLang="ko-KR" sz="1400" b="1" dirty="0"/>
              <a:t>(</a:t>
            </a:r>
            <a:r>
              <a:rPr lang="en-US" altLang="ko-KR" sz="1200" b="1" dirty="0">
                <a:hlinkClick r:id="rId2"/>
              </a:rPr>
              <a:t>https://</a:t>
            </a:r>
            <a:r>
              <a:rPr lang="en-US" altLang="ko-KR" sz="1200" b="1" dirty="0" smtClean="0">
                <a:hlinkClick r:id="rId2"/>
              </a:rPr>
              <a:t>console.firebase.google.com/project/cozyhouzz-531c2/database/data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</a:t>
            </a:r>
            <a:r>
              <a:rPr lang="en-US" altLang="ko-KR" sz="1200" b="1" dirty="0" smtClean="0">
                <a:hlinkClick r:id="rId3"/>
              </a:rPr>
              <a:t>firebase.google.com/docs/database/rest/start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207" y="1715210"/>
            <a:ext cx="2577243" cy="45823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10" y="1754277"/>
            <a:ext cx="2191760" cy="389699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86940" y="4080892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396412" y="2294683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193423" y="2940190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838936" y="2940190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484449" y="2922666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sp>
        <p:nvSpPr>
          <p:cNvPr id="23" name="오른쪽 화살표 22"/>
          <p:cNvSpPr/>
          <p:nvPr/>
        </p:nvSpPr>
        <p:spPr>
          <a:xfrm>
            <a:off x="3455214" y="3314426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037606" y="2601116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65006" y="22317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조건 검색 화면</a:t>
            </a:r>
            <a:r>
              <a:rPr lang="en-US" altLang="ko-KR" sz="1600" dirty="0" smtClean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검색조건 필터</a:t>
            </a:r>
            <a:r>
              <a:rPr lang="en-US" altLang="ko-KR" sz="1600" dirty="0" smtClean="0"/>
              <a:t>(2), </a:t>
            </a:r>
            <a:r>
              <a:rPr lang="ko-KR" altLang="en-US" sz="1600" dirty="0" smtClean="0"/>
              <a:t>좋아요</a:t>
            </a:r>
            <a:r>
              <a:rPr lang="en-US" altLang="ko-KR" sz="1600" dirty="0" smtClean="0"/>
              <a:t>(2)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29" y="2827133"/>
            <a:ext cx="1625163" cy="2889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282" y="2827133"/>
            <a:ext cx="1649196" cy="29323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24282" y="5947170"/>
            <a:ext cx="361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필터기능 참고</a:t>
            </a:r>
            <a:endParaRPr lang="en-US" altLang="ko-KR" b="1" dirty="0" smtClean="0"/>
          </a:p>
          <a:p>
            <a:pPr algn="ctr"/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 구조</a:t>
            </a:r>
            <a:endParaRPr lang="en-US" altLang="ko-KR" sz="14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4629094" y="4536262"/>
            <a:ext cx="2520356" cy="364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629094" y="4605216"/>
            <a:ext cx="2520356" cy="2790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629094" y="4987778"/>
            <a:ext cx="2520356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572206" y="5606686"/>
            <a:ext cx="2577243" cy="40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629094" y="5590077"/>
            <a:ext cx="2520356" cy="3645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단위로 </a:t>
            </a:r>
            <a:r>
              <a:rPr lang="ko-KR" altLang="en-US" sz="1400" dirty="0" err="1" smtClean="0"/>
              <a:t>더보기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무한스크롤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724994" y="2714860"/>
            <a:ext cx="397421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726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009" y="315295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검색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검색 기능은 </a:t>
            </a:r>
            <a:r>
              <a:rPr lang="en-US" altLang="ko-KR" sz="1400" b="1" dirty="0" smtClean="0"/>
              <a:t>Firebase </a:t>
            </a:r>
            <a:r>
              <a:rPr lang="en-US" altLang="ko-KR" sz="1400" b="1" dirty="0" err="1" smtClean="0"/>
              <a:t>RestAPI</a:t>
            </a:r>
            <a:r>
              <a:rPr lang="en-US" altLang="ko-KR" sz="1400" b="1" dirty="0" smtClean="0"/>
              <a:t> Request </a:t>
            </a:r>
            <a:r>
              <a:rPr lang="ko-KR" altLang="en-US" sz="1400" b="1" dirty="0" err="1" smtClean="0"/>
              <a:t>파라미터를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Ex&gt; </a:t>
            </a:r>
            <a:r>
              <a:rPr lang="ko-KR" altLang="ko-KR" sz="1400" dirty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'https://dinosaur-facts.firebaseio.com/dinosaurs.json?orderBy="height"&amp;</a:t>
            </a:r>
            <a:r>
              <a:rPr lang="ko-KR" altLang="ko-KR" sz="1400" dirty="0" smtClean="0">
                <a:solidFill>
                  <a:srgbClr val="37474F"/>
                </a:solidFill>
                <a:latin typeface="Arial Unicode MS" panose="020B0604020202020204" pitchFamily="50" charset="-127"/>
                <a:ea typeface="Roboto Mono"/>
              </a:rPr>
              <a:t>startAt=3&amp;print=pretty</a:t>
            </a:r>
            <a:endParaRPr lang="en-US" altLang="ko-KR" sz="1400" dirty="0" smtClean="0">
              <a:solidFill>
                <a:srgbClr val="37474F"/>
              </a:solidFill>
              <a:latin typeface="Arial Unicode MS" panose="020B0604020202020204" pitchFamily="50" charset="-127"/>
              <a:ea typeface="Roboto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관련 </a:t>
            </a:r>
            <a:r>
              <a:rPr lang="en-US" altLang="ko-KR" sz="1400" b="1" dirty="0" smtClean="0"/>
              <a:t>API </a:t>
            </a:r>
            <a:r>
              <a:rPr lang="ko-KR" altLang="en-US" sz="1400" b="1" dirty="0" smtClean="0"/>
              <a:t>규격은 아직 미정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프로젝트 </a:t>
            </a:r>
            <a:r>
              <a:rPr lang="en-US" altLang="ko-KR" sz="1400" b="1" dirty="0" smtClean="0"/>
              <a:t>Firebase DB </a:t>
            </a:r>
            <a:r>
              <a:rPr lang="ko-KR" altLang="en-US" sz="1400" b="1" dirty="0" smtClean="0"/>
              <a:t>참고</a:t>
            </a:r>
            <a:endParaRPr lang="en-US" altLang="ko-KR" sz="1400" b="1" dirty="0" smtClean="0"/>
          </a:p>
          <a:p>
            <a:r>
              <a:rPr lang="en-US" altLang="ko-KR" sz="1400" b="1" dirty="0"/>
              <a:t>(</a:t>
            </a:r>
            <a:r>
              <a:rPr lang="en-US" altLang="ko-KR" sz="1200" b="1" dirty="0">
                <a:hlinkClick r:id="rId2"/>
              </a:rPr>
              <a:t>https://</a:t>
            </a:r>
            <a:r>
              <a:rPr lang="en-US" altLang="ko-KR" sz="1200" b="1" dirty="0" smtClean="0">
                <a:hlinkClick r:id="rId2"/>
              </a:rPr>
              <a:t>console.firebase.google.com/project/cozyhouzz-531c2/database/data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>
                <a:hlinkClick r:id="rId3"/>
              </a:rPr>
              <a:t>https</a:t>
            </a:r>
            <a:r>
              <a:rPr lang="en-US" altLang="ko-KR" sz="1200" b="1" dirty="0">
                <a:hlinkClick r:id="rId3"/>
              </a:rPr>
              <a:t>://</a:t>
            </a:r>
            <a:r>
              <a:rPr lang="en-US" altLang="ko-KR" sz="1200" b="1" dirty="0" smtClean="0">
                <a:hlinkClick r:id="rId3"/>
              </a:rPr>
              <a:t>firebase.google.com/docs/database/rest/start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90680" y="713895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방 정보 목록조회 화면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조건 검색 화면</a:t>
            </a:r>
            <a:r>
              <a:rPr lang="en-US" altLang="ko-KR" sz="1600" dirty="0" smtClean="0"/>
              <a:t>(2)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목록화면 이동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검색조건별</a:t>
            </a:r>
            <a:r>
              <a:rPr lang="ko-KR" altLang="en-US" sz="1600" dirty="0" smtClean="0"/>
              <a:t> 방 정보 목록 조회</a:t>
            </a:r>
            <a:r>
              <a:rPr lang="en-US" altLang="ko-KR" sz="1600" dirty="0" smtClean="0"/>
              <a:t>(1),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검색조건 필터</a:t>
            </a:r>
            <a:r>
              <a:rPr lang="en-US" altLang="ko-KR" sz="1600" dirty="0" smtClean="0"/>
              <a:t>(2), </a:t>
            </a:r>
            <a:r>
              <a:rPr lang="ko-KR" altLang="en-US" sz="1600" dirty="0" smtClean="0"/>
              <a:t>방 정보 좋아요</a:t>
            </a:r>
            <a:r>
              <a:rPr lang="en-US" altLang="ko-KR" sz="1600" dirty="0" smtClean="0"/>
              <a:t>(2)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0" y="2865212"/>
            <a:ext cx="1625163" cy="288918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63" y="2865212"/>
            <a:ext cx="1649196" cy="29323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92563" y="5985249"/>
            <a:ext cx="361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필터기능 참고</a:t>
            </a:r>
            <a:endParaRPr lang="en-US" altLang="ko-KR" b="1" dirty="0" smtClean="0"/>
          </a:p>
          <a:p>
            <a:pPr algn="ctr"/>
            <a:r>
              <a:rPr lang="ko-KR" altLang="en-US" sz="1400" dirty="0" smtClean="0"/>
              <a:t>보증금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 구조</a:t>
            </a:r>
            <a:endParaRPr lang="en-US" altLang="ko-KR" sz="1400" dirty="0" smtClean="0"/>
          </a:p>
        </p:txBody>
      </p:sp>
      <p:sp>
        <p:nvSpPr>
          <p:cNvPr id="25" name="오른쪽 화살표 24"/>
          <p:cNvSpPr/>
          <p:nvPr/>
        </p:nvSpPr>
        <p:spPr>
          <a:xfrm>
            <a:off x="6130545" y="380586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6862" y="2513137"/>
            <a:ext cx="2142732" cy="380982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04158" y="4858574"/>
            <a:ext cx="2095436" cy="303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904158" y="4915902"/>
            <a:ext cx="2095436" cy="23199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904158" y="5233966"/>
            <a:ext cx="2095436" cy="34933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구조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투룸등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보증금 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월세 가격</a:t>
            </a:r>
            <a:endParaRPr lang="en-US" altLang="ko-KR" sz="14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3856861" y="5748529"/>
            <a:ext cx="2142732" cy="336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주소</a:t>
            </a:r>
            <a:endParaRPr lang="en-US" altLang="ko-KR" sz="14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904158" y="5734721"/>
            <a:ext cx="2095436" cy="30312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</a:t>
            </a:r>
            <a:r>
              <a:rPr lang="ko-KR" altLang="en-US" sz="1400" dirty="0" smtClean="0"/>
              <a:t>개 단위로 </a:t>
            </a:r>
            <a:r>
              <a:rPr lang="ko-KR" altLang="en-US" sz="1400" dirty="0" err="1" smtClean="0"/>
              <a:t>더보기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무한스크롤</a:t>
            </a:r>
            <a:endParaRPr lang="en-US" altLang="ko-KR" sz="1400" dirty="0" smtClean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43" y="2409868"/>
            <a:ext cx="2191760" cy="3896997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78873" y="4736483"/>
            <a:ext cx="1420683" cy="9548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메인페이지</a:t>
            </a:r>
            <a:r>
              <a:rPr lang="ko-KR" altLang="en-US" dirty="0" smtClean="0"/>
              <a:t> 예시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988345" y="2950274"/>
            <a:ext cx="1511212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검색 기능</a:t>
            </a:r>
            <a:endParaRPr lang="en-US" altLang="ko-KR" sz="14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785356" y="359578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전주</a:t>
            </a:r>
            <a:endParaRPr lang="en-US" altLang="ko-KR" sz="14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430869" y="3595781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익산</a:t>
            </a:r>
            <a:endParaRPr lang="en-US" altLang="ko-KR" sz="14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076382" y="3578257"/>
            <a:ext cx="587034" cy="42017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군산</a:t>
            </a:r>
            <a:endParaRPr lang="en-US" altLang="ko-KR" sz="14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345246" y="2751042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06663" y="242692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645963" y="2318354"/>
            <a:ext cx="322834" cy="3282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807380" y="193816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898020" y="3026675"/>
            <a:ext cx="2107711" cy="299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5101532" y="2665280"/>
            <a:ext cx="587034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필터</a:t>
            </a:r>
            <a:endParaRPr lang="en-US" altLang="ko-KR" sz="1400" dirty="0" smtClean="0"/>
          </a:p>
        </p:txBody>
      </p:sp>
      <p:sp>
        <p:nvSpPr>
          <p:cNvPr id="45" name="오른쪽 화살표 44"/>
          <p:cNvSpPr/>
          <p:nvPr/>
        </p:nvSpPr>
        <p:spPr>
          <a:xfrm>
            <a:off x="2884336" y="386491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 결과</a:t>
            </a:r>
            <a:endParaRPr lang="ko-KR" altLang="en-US" sz="1400" dirty="0"/>
          </a:p>
        </p:txBody>
      </p:sp>
      <p:sp>
        <p:nvSpPr>
          <p:cNvPr id="5" name="위로 구부러진 화살표 4"/>
          <p:cNvSpPr/>
          <p:nvPr/>
        </p:nvSpPr>
        <p:spPr>
          <a:xfrm flipH="1">
            <a:off x="5363311" y="6121288"/>
            <a:ext cx="2440916" cy="7061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5672" y="6277636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dirty="0" smtClean="0"/>
              <a:t>필터 결과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602172" y="3332926"/>
            <a:ext cx="397421" cy="2892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좋아요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729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08" y="326870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등록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8" y="1788517"/>
            <a:ext cx="2560681" cy="45926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1753" y="1062087"/>
            <a:ext cx="6096000" cy="5847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1(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),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2(</a:t>
            </a:r>
            <a:r>
              <a:rPr lang="ko-KR" altLang="en-US" sz="1600" dirty="0" smtClean="0"/>
              <a:t>정보</a:t>
            </a:r>
            <a:r>
              <a:rPr lang="en-US" altLang="ko-KR" sz="1600" dirty="0" smtClean="0"/>
              <a:t>)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방정보</a:t>
            </a:r>
            <a:r>
              <a:rPr lang="ko-KR" altLang="en-US" sz="1600" dirty="0" smtClean="0"/>
              <a:t> 입력</a:t>
            </a:r>
            <a:r>
              <a:rPr lang="en-US" altLang="ko-KR" sz="1600" dirty="0" smtClean="0"/>
              <a:t>(1), </a:t>
            </a:r>
            <a:r>
              <a:rPr lang="ko-KR" altLang="en-US" sz="1600" dirty="0" smtClean="0"/>
              <a:t>이미지 업로드</a:t>
            </a:r>
            <a:r>
              <a:rPr lang="en-US" altLang="ko-KR" sz="1600" dirty="0" smtClean="0"/>
              <a:t>(1)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2563" y="200312"/>
            <a:ext cx="518136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&lt; </a:t>
            </a:r>
            <a:r>
              <a:rPr lang="ko-KR" altLang="en-US" b="1" dirty="0" smtClean="0"/>
              <a:t>참고사항 </a:t>
            </a:r>
            <a:r>
              <a:rPr lang="en-US" altLang="ko-KR" b="1" dirty="0" smtClean="0"/>
              <a:t>&gt;</a:t>
            </a:r>
          </a:p>
          <a:p>
            <a:pPr algn="ctr"/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아직 디자인은 미정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웹에서는 이미지가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=“a.jpg</a:t>
            </a:r>
            <a:r>
              <a:rPr lang="en-US" altLang="ko-KR" sz="1400" b="1" dirty="0" smtClean="0"/>
              <a:t>”&gt;HTML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로 저장된다</a:t>
            </a:r>
            <a:r>
              <a:rPr lang="en-US" altLang="ko-KR" sz="1400" b="1" dirty="0" smtClean="0"/>
              <a:t>. =&gt; </a:t>
            </a:r>
            <a:r>
              <a:rPr lang="ko-KR" altLang="en-US" sz="1400" b="1" dirty="0" smtClean="0"/>
              <a:t>일반 </a:t>
            </a:r>
            <a:r>
              <a:rPr lang="ko-KR" altLang="en-US" sz="1400" b="1" dirty="0"/>
              <a:t>이미지 </a:t>
            </a:r>
            <a:r>
              <a:rPr lang="ko-KR" altLang="en-US" sz="1400" b="1" dirty="0" err="1" smtClean="0"/>
              <a:t>업로드시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어떻게 저장 할 것인가</a:t>
            </a:r>
            <a:r>
              <a:rPr lang="en-US" altLang="ko-KR" sz="1400" b="1" dirty="0" smtClean="0"/>
              <a:t>?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6742655" y="1950741"/>
            <a:ext cx="257474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방 구조 종류</a:t>
            </a:r>
            <a:endParaRPr lang="en-US" altLang="ko-KR" b="1" dirty="0" smtClean="0"/>
          </a:p>
          <a:p>
            <a:pPr algn="ctr"/>
            <a:r>
              <a:rPr lang="ko-KR" altLang="en-US" dirty="0" smtClean="0"/>
              <a:t>원룸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투룸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쓰리룸이상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방구조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VR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정보는 필수입력사항임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96828" y="254759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VR </a:t>
            </a:r>
            <a:r>
              <a:rPr lang="ko-KR" altLang="en-US" sz="1400" dirty="0"/>
              <a:t>이미지</a:t>
            </a:r>
            <a:endParaRPr lang="en-US" altLang="ko-KR" sz="14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696828" y="4515202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88255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다음</a:t>
            </a:r>
            <a:endParaRPr lang="en-US" altLang="ko-KR" sz="14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18" y="1788517"/>
            <a:ext cx="2560681" cy="459266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421580" y="2429721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주소</a:t>
            </a:r>
            <a:endParaRPr lang="en-US" altLang="ko-KR" sz="14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421580" y="307092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방구조</a:t>
            </a:r>
            <a:endParaRPr lang="en-US" altLang="ko-KR" sz="14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4421580" y="4634814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월세</a:t>
            </a:r>
            <a:endParaRPr lang="en-US" altLang="ko-KR" sz="14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421580" y="4185569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보증금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421579" y="3564944"/>
            <a:ext cx="20842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전세나 매매의 경우 월세를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으로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해주세요</a:t>
            </a:r>
            <a:r>
              <a:rPr lang="en-US" altLang="ko-KR" sz="1400" b="1" dirty="0" smtClean="0"/>
              <a:t>!</a:t>
            </a:r>
            <a:endParaRPr lang="en-US" altLang="ko-KR" sz="14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4421579" y="5093223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VR </a:t>
            </a:r>
            <a:r>
              <a:rPr lang="ko-KR" altLang="en-US" sz="1400" dirty="0" smtClean="0"/>
              <a:t>이미지</a:t>
            </a:r>
            <a:endParaRPr lang="en-US" altLang="ko-KR" sz="14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4421579" y="5479215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일반 이미지</a:t>
            </a:r>
            <a:endParaRPr lang="en-US" altLang="ko-KR" sz="14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421579" y="5928460"/>
            <a:ext cx="2084214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</a:t>
            </a:r>
            <a:r>
              <a:rPr lang="en-US" altLang="ko-KR" sz="1400" dirty="0" smtClean="0"/>
              <a:t>omment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5603968" y="2011686"/>
            <a:ext cx="901825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1" b="-906"/>
          <a:stretch/>
        </p:blipFill>
        <p:spPr>
          <a:xfrm>
            <a:off x="883676" y="4944772"/>
            <a:ext cx="1710517" cy="17184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2959468"/>
            <a:ext cx="1338722" cy="66936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857961" y="3301535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72" y="3775349"/>
            <a:ext cx="1338722" cy="6693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844002" y="411809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2061600" y="572815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편집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2069007" y="63207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편집</a:t>
            </a:r>
            <a:endParaRPr lang="ko-KR" altLang="en-US" sz="1400" dirty="0"/>
          </a:p>
        </p:txBody>
      </p:sp>
      <p:sp>
        <p:nvSpPr>
          <p:cNvPr id="40" name="오른쪽 화살표 39"/>
          <p:cNvSpPr/>
          <p:nvPr/>
        </p:nvSpPr>
        <p:spPr>
          <a:xfrm>
            <a:off x="3054374" y="372093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654254" y="3688459"/>
            <a:ext cx="906448" cy="794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554259" y="2010020"/>
            <a:ext cx="2321076" cy="43107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방정보</a:t>
            </a:r>
            <a:r>
              <a:rPr lang="ko-KR" altLang="en-US" sz="1400" dirty="0" smtClean="0"/>
              <a:t> 목록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조회화면으로 이동</a:t>
            </a:r>
            <a:endParaRPr lang="en-US" altLang="ko-KR" sz="14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4421580" y="2000952"/>
            <a:ext cx="555938" cy="28858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</a:t>
            </a:r>
            <a:endParaRPr lang="en-US" altLang="ko-KR" sz="14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593240" y="4612021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작성본을</a:t>
            </a:r>
            <a:r>
              <a:rPr lang="ko-KR" altLang="en-US" sz="1400" b="1" dirty="0" smtClean="0"/>
              <a:t> 따로 저장하던지</a:t>
            </a:r>
            <a:r>
              <a:rPr lang="en-US" altLang="ko-KR" sz="1400" b="1" dirty="0" smtClean="0"/>
              <a:t>,</a:t>
            </a:r>
          </a:p>
          <a:p>
            <a:pPr algn="ctr"/>
            <a:r>
              <a:rPr lang="ko-KR" altLang="en-US" sz="1400" b="1" dirty="0" smtClean="0"/>
              <a:t>아니면 </a:t>
            </a:r>
            <a:r>
              <a:rPr lang="en-US" altLang="ko-KR" sz="1400" b="1" dirty="0" smtClean="0"/>
              <a:t>Tag</a:t>
            </a:r>
            <a:r>
              <a:rPr lang="ko-KR" altLang="en-US" sz="1400" b="1" dirty="0" smtClean="0"/>
              <a:t>를 씌운 </a:t>
            </a:r>
            <a:r>
              <a:rPr lang="en-US" altLang="ko-KR" sz="1400" b="1" dirty="0" smtClean="0"/>
              <a:t>Text</a:t>
            </a:r>
            <a:r>
              <a:rPr lang="ko-KR" altLang="en-US" sz="1400" b="1" dirty="0" smtClean="0"/>
              <a:t>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저장하던지 저장 방식을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 정해야 될 것 같다</a:t>
            </a:r>
            <a:r>
              <a:rPr lang="en-US" altLang="ko-KR" sz="1400" b="1" dirty="0" smtClean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개인적으로는 </a:t>
            </a: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버전과 웹 버전 게시물을 구분하는 </a:t>
            </a:r>
            <a:r>
              <a:rPr lang="en-US" altLang="ko-KR" sz="1400" b="1" dirty="0" smtClean="0"/>
              <a:t>flag</a:t>
            </a:r>
            <a:r>
              <a:rPr lang="ko-KR" altLang="en-US" sz="1400" b="1" dirty="0" smtClean="0"/>
              <a:t>가 있어서 다른 방식으로 보여줘야 될 것 같</a:t>
            </a:r>
            <a:r>
              <a:rPr lang="ko-KR" altLang="en-US" sz="1400" b="1" dirty="0"/>
              <a:t>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7159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10" y="261423"/>
            <a:ext cx="4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 정보 상세보기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7"/>
          <a:stretch/>
        </p:blipFill>
        <p:spPr>
          <a:xfrm>
            <a:off x="6417693" y="822464"/>
            <a:ext cx="2589474" cy="15093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59" y="2474055"/>
            <a:ext cx="2692163" cy="17539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324968" y="1139614"/>
            <a:ext cx="2805096" cy="1566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693" y="483724"/>
            <a:ext cx="2579229" cy="4776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59" y="2252294"/>
            <a:ext cx="2794917" cy="3132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340807" y="1541174"/>
            <a:ext cx="946093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VR</a:t>
            </a:r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032" y="4228015"/>
            <a:ext cx="2555615" cy="238293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0160441" y="1769090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400" smtClean="0"/>
              <a:t>일반이미지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417693" y="999598"/>
            <a:ext cx="26818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9475130" y="2792602"/>
            <a:ext cx="2483631" cy="1031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Comment(HTML Text)</a:t>
            </a:r>
            <a:endParaRPr lang="en-US" altLang="ko-KR" sz="14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6603" y="3938974"/>
            <a:ext cx="2681825" cy="57808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475106" y="4789357"/>
            <a:ext cx="2392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/>
              <a:t>웹에서는 이미지가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img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src</a:t>
            </a:r>
            <a:r>
              <a:rPr lang="en-US" altLang="ko-KR" sz="1600" b="1" dirty="0" smtClean="0"/>
              <a:t>=“a.jpg”&gt;</a:t>
            </a:r>
          </a:p>
          <a:p>
            <a:pPr algn="ctr"/>
            <a:r>
              <a:rPr lang="en-US" altLang="ko-KR" sz="1600" b="1" dirty="0" smtClean="0"/>
              <a:t>HTML Text</a:t>
            </a:r>
            <a:r>
              <a:rPr lang="ko-KR" altLang="en-US" sz="1600" b="1" dirty="0" smtClean="0"/>
              <a:t>로 저장된다</a:t>
            </a:r>
            <a:r>
              <a:rPr lang="en-US" altLang="ko-KR" sz="1600" b="1" dirty="0" smtClean="0"/>
              <a:t>.</a:t>
            </a:r>
            <a:endParaRPr lang="en-US" altLang="ko-KR" sz="16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451753" y="1062087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dirty="0"/>
              <a:t>구현 페이지 </a:t>
            </a:r>
            <a:r>
              <a:rPr lang="en-US" altLang="ko-KR" sz="1600" dirty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상세보기</a:t>
            </a:r>
            <a:endParaRPr lang="en-US" altLang="ko-KR" sz="1600" dirty="0" smtClean="0"/>
          </a:p>
          <a:p>
            <a:pPr marL="285750" indent="-285750">
              <a:buFontTx/>
              <a:buChar char="-"/>
              <a:defRPr/>
            </a:pPr>
            <a:r>
              <a:rPr lang="ko-KR" altLang="en-US" sz="1600" dirty="0" smtClean="0"/>
              <a:t>구현 기능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방 정보 </a:t>
            </a:r>
            <a:r>
              <a:rPr lang="ko-KR" altLang="en-US" sz="1600" dirty="0" smtClean="0"/>
              <a:t>상세보기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(1)(VR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지도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로드뷰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전화하기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3674" y="3501393"/>
            <a:ext cx="2876318" cy="203132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작성본을</a:t>
            </a:r>
            <a:r>
              <a:rPr lang="ko-KR" altLang="en-US" sz="1400" b="1" dirty="0" smtClean="0"/>
              <a:t> 따로 저장하던지</a:t>
            </a:r>
            <a:r>
              <a:rPr lang="en-US" altLang="ko-KR" sz="1400" b="1" dirty="0" smtClean="0"/>
              <a:t>,</a:t>
            </a:r>
          </a:p>
          <a:p>
            <a:pPr algn="ctr"/>
            <a:r>
              <a:rPr lang="ko-KR" altLang="en-US" sz="1400" b="1" dirty="0" smtClean="0"/>
              <a:t>아니면 </a:t>
            </a:r>
            <a:r>
              <a:rPr lang="en-US" altLang="ko-KR" sz="1400" b="1" dirty="0" smtClean="0"/>
              <a:t>Tag</a:t>
            </a:r>
            <a:r>
              <a:rPr lang="ko-KR" altLang="en-US" sz="1400" b="1" dirty="0" smtClean="0"/>
              <a:t>를 씌운 </a:t>
            </a:r>
            <a:r>
              <a:rPr lang="en-US" altLang="ko-KR" sz="1400" b="1" dirty="0" smtClean="0"/>
              <a:t>Text</a:t>
            </a:r>
            <a:r>
              <a:rPr lang="ko-KR" altLang="en-US" sz="1400" b="1" dirty="0" smtClean="0"/>
              <a:t>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저장하던지 저장 방식을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 정해야 될 것 같다</a:t>
            </a:r>
            <a:r>
              <a:rPr lang="en-US" altLang="ko-KR" sz="1400" b="1" dirty="0" smtClean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개인적으로는 </a:t>
            </a:r>
            <a:r>
              <a:rPr lang="ko-KR" altLang="en-US" sz="1400" b="1" dirty="0" err="1" smtClean="0"/>
              <a:t>모바일</a:t>
            </a:r>
            <a:r>
              <a:rPr lang="ko-KR" altLang="en-US" sz="1400" b="1" dirty="0" smtClean="0"/>
              <a:t> 버전과 웹 버전 게시물을 구분하는 </a:t>
            </a:r>
            <a:r>
              <a:rPr lang="en-US" altLang="ko-KR" sz="1400" b="1" dirty="0" smtClean="0"/>
              <a:t>flag</a:t>
            </a:r>
            <a:r>
              <a:rPr lang="ko-KR" altLang="en-US" sz="1400" b="1" dirty="0" smtClean="0"/>
              <a:t>가 있어서 다른 방식으로 보여줘야 될 것 같</a:t>
            </a:r>
            <a:r>
              <a:rPr lang="ko-KR" altLang="en-US" sz="1400" b="1" dirty="0"/>
              <a:t>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2248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1086</Words>
  <Application>Microsoft Office PowerPoint</Application>
  <PresentationFormat>와이드스크린</PresentationFormat>
  <Paragraphs>235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Roboto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younghyeon Jo</dc:creator>
  <cp:lastModifiedBy>Seonho Kim</cp:lastModifiedBy>
  <cp:revision>55</cp:revision>
  <dcterms:created xsi:type="dcterms:W3CDTF">2016-12-20T07:51:24Z</dcterms:created>
  <dcterms:modified xsi:type="dcterms:W3CDTF">2016-12-29T17:35:25Z</dcterms:modified>
</cp:coreProperties>
</file>