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F3458-43F9-439B-933F-8389FC67C964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9185F-7E29-4C0A-8EB0-67FD706A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7501BB-77B3-41E8-A691-F7B833C0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D8434D-2AC5-4083-95C7-E8F063E4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B3E489-F637-4D45-B7E0-F07EBB3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8995F-B25D-4055-A2D5-66798EEB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D1FAE3-F453-4325-8E63-251FF47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47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DE5C0-7B3B-460E-B523-EF419D44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578075-2190-4CF5-9E30-305A0B75C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B325CE-2FDB-4CD3-AB9B-11DF8F27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54C8BB-12AA-4896-A10F-660338C6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7E2347-9C30-4989-B407-1282226D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0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376B782-00CB-422C-B8DA-89C3E5C32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EBF065-7449-4C2B-80B8-8F24C5EC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3790BC-C6E2-4794-94B1-2B1D98B5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0B914F-116F-4FF2-8E41-57D6758C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E719A3-5383-4313-84BE-75FED8E7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7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DFBAA-4C27-41CA-A2AD-E2280109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0C6D0-FDDD-4DDB-A3C5-1381F66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598DDD-E955-4B59-843D-6B8F8DB9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7A4AD6-6AC5-4EFA-A756-110E177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EEC18D-727A-439D-9D5C-36B79E92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0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DEAA04-53A0-4BF7-BCE5-60B5EC6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160642-D1BC-4D27-B3AA-1D161EC4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BD908A-4768-45FF-BAC4-B5E2B0D6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33360E-1E1C-4F63-9017-E59482BF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865250-0258-43F6-B307-7C60C11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5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C187-5158-46DC-A09C-0BAA4709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149B3E-48A9-4A06-9EED-C36167A0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969AD6-93EB-47A0-B5D6-D19FF609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0F0C91-A83D-4546-B875-6420AB4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B88994-9EB1-4090-AE0F-54C8FAF6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0F9212-7F48-47CD-947D-4753C60F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5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2D54D-AE9A-42DC-856B-2A3A93C9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4D0AA3-9368-4ECD-8E98-E5964CD6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E9F5E0-C944-4276-8970-BAB1D1DF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F125ED-679F-4489-BCD0-6CD5A59D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B12C2C5-73AA-4B9A-9445-8E5226448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CD9146-60B3-404D-8B3D-31CA9EA4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70E2E92-FFAD-4395-AB1A-D2DD39F4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F0282F3-9282-43B1-A205-1A434FD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7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6D308-3FA1-474D-B9AA-DEF9C6E0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410958-5979-4B2D-9E38-A9CCEDB5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C57E73-1E80-40E1-AC54-E56A63DF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81AD4FB-26B5-4E56-BE38-F004FFF9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45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0E458E-BE2D-4BB3-8F55-6EFF36B4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0BB15F1-000D-44F0-A52A-4D7BE9D4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1A1540-C33D-40E7-A874-C7D3752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22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A73C6-6E1B-4633-8CB9-A6A82A62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11B012-A5D2-4382-8FEB-F092CE06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4E3E64-8DDA-4956-8044-61A60CA8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9BADC5-6F3E-4CE5-B676-264A889E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0B6C39-7649-4013-A46D-16663148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258544-9ECB-4449-BC02-98DBC787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3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52046-5CCA-44FF-A0ED-9B9F70E9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6C45218-6842-443F-8906-C02CC19D9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3AB28A-2A74-4731-A6A9-7C6B907E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15896B-91D3-4CD0-A593-5C17C11A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EEDBF2-DBB7-4FBE-8C32-E0763A7E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1D9959-AF61-4CD0-A91B-CC947B39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D62854-D8FA-4B8E-8B79-01CF20CD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0A6332-6289-4C12-BA5E-DF2D2A6D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DFB7FE-74B3-4AAE-88F0-96F96D466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9191-CF97-400B-B490-6624AEA84337}" type="datetimeFigureOut">
              <a:rPr lang="hu-HU" smtClean="0"/>
              <a:t>2021. 08. 15.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E508E9-1381-416D-9CC4-F4371175B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73CAD-D514-4F92-B1E4-E2F57F3E0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3CC7-B8E2-4CAA-B848-440B1F68AA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55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csesl/condui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733" y="1253067"/>
            <a:ext cx="9144000" cy="10884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3291009-FD86-4DCC-84E7-CA450220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2341563"/>
            <a:ext cx="11650134" cy="1087437"/>
          </a:xfrm>
        </p:spPr>
        <p:txBody>
          <a:bodyPr>
            <a:noAutofit/>
          </a:bodyPr>
          <a:lstStyle/>
          <a:p>
            <a:r>
              <a:rPr lang="hu-H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Junior automatizált tesztelő szakirány – Vizsgaremekvédés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Conduit</a:t>
            </a:r>
            <a:r>
              <a:rPr lang="hu-H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alkalmazáshoz</a:t>
            </a:r>
            <a:br>
              <a:rPr lang="hu-HU" sz="1800" dirty="0"/>
            </a:br>
            <a:br>
              <a:rPr lang="hu-HU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</p:spTree>
    <p:extLst>
      <p:ext uri="{BB962C8B-B14F-4D97-AF65-F5344CB8AC3E}">
        <p14:creationId xmlns:p14="http://schemas.microsoft.com/office/powerpoint/2010/main" val="375511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alkalmazás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A39C7A5-DAEA-4131-BDF7-645610C6ABDE}"/>
              </a:ext>
            </a:extLst>
          </p:cNvPr>
          <p:cNvSpPr txBox="1"/>
          <p:nvPr/>
        </p:nvSpPr>
        <p:spPr>
          <a:xfrm>
            <a:off x="304800" y="1214735"/>
            <a:ext cx="116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és belépés után cikkeket helyezhetünk el címmel, témával, szöveggel és címkével. Saját cikkeinket szerkeszt-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hetjük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törölhetjük, ezeket és másokéit is véleményezhetjük egy szívecskével.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B636BEE-A16C-4848-AB10-481A8A54D932}"/>
              </a:ext>
            </a:extLst>
          </p:cNvPr>
          <p:cNvSpPr txBox="1"/>
          <p:nvPr/>
        </p:nvSpPr>
        <p:spPr>
          <a:xfrm>
            <a:off x="304799" y="2008471"/>
            <a:ext cx="1168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és belépés után cikkeket helyezhetünk el címmel, témával, szöveggel és címkével. Saját cikkeinket szerkeszthetjük, törölhetjük, ezeket és másokéit is véleményezhetjük illetve elláthatjuk egy szmájlival vagy egy szívecskével.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9BB1D3D-A156-42BD-AB52-F00464D3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304800" y="3026805"/>
            <a:ext cx="11683998" cy="296227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3577DF9-2113-4227-91E8-ED561D7B1624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2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1341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Teszteseteim 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A39C7A5-DAEA-4131-BDF7-645610C6ABDE}"/>
              </a:ext>
            </a:extLst>
          </p:cNvPr>
          <p:cNvSpPr txBox="1"/>
          <p:nvPr/>
        </p:nvSpPr>
        <p:spPr>
          <a:xfrm>
            <a:off x="304800" y="1236133"/>
            <a:ext cx="1168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test_nyitolinkek.py: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test_1: Elfogadtatja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cookie-kat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utána már nem jelenhet meg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gomb.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test_2: Ide-oda kattint a Home,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linkekre, majd visszalép.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test_signup_rosszak.py: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test_reg_mezok01-03: A megfelelő mező üresen hagyásával nézi, hogy megjelenik-e a várt hiba.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test_reg_mezok05: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mező érvénytelen kitöltése után ellenőrzi a hibaüzenetet.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test_signup_jok.py: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test_reg_mezok01(): Érvényes adatokkal regisztrál, nézi, megjelenik-e a sikeres regisztráció üzenete,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belép, kiléptet.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test_popular_tags_listazasa.py: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test_popular_tags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Érvényes adatokkal regisztrál, nézi, megjelenik-e 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sikeresregisztráció üzenete, belép, ellenőrzi, van-e legalább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ezeket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populars.cs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 kiírja, kiléptet.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756067-97BF-4421-897D-DB327F5FFDCE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3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2878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Teszteseteim 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A39C7A5-DAEA-4131-BDF7-645610C6ABDE}"/>
              </a:ext>
            </a:extLst>
          </p:cNvPr>
          <p:cNvSpPr txBox="1"/>
          <p:nvPr/>
        </p:nvSpPr>
        <p:spPr>
          <a:xfrm>
            <a:off x="304800" y="1236133"/>
            <a:ext cx="1168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test_settings_oda-vissza.py: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test_settings_mindenfele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Regisztrál egy adattal, amit a veletlen_adatok.csv 1. sorából vesz.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Belép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Átírja a nevet és a jelszót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Settingsben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Kilép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Belép az új jelszóval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Visszaírja a nevet és a jelszót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Kilép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Belép a régi adatokkal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test_articles_ír_olvas_töröl.py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test_articles_ir_olvas_torol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Regisztrál, belép. 10 cikket fölrak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ellenőrzi a meglétüket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jellemzőikkel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végigjárva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cikkek több lapos listáját.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F5880CC-5B6D-44FF-95BB-01882A922502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4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24370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Képernyőkép a lefutott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workflowról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62D49AE-76E5-4ECF-8010-02B0C0AB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9" y="1178707"/>
            <a:ext cx="9880602" cy="468738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D5523CB-B79B-42B3-8F5D-5B22F8BEEA5B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5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6699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Tesztjelentés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6488FE-FC75-481F-AFEE-017EDA4C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39560"/>
            <a:ext cx="5638800" cy="437888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D5CDFCC-E28B-4B14-9121-CF426636874F}"/>
              </a:ext>
            </a:extLst>
          </p:cNvPr>
          <p:cNvSpPr txBox="1"/>
          <p:nvPr/>
        </p:nvSpPr>
        <p:spPr>
          <a:xfrm>
            <a:off x="3276600" y="561844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repó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helye: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https://github.com/kincsesl/conduit/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Vizsgaremek mappa.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22A10C-3A2E-4D52-A1C5-D30E60AD932A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6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4600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A5E3-41D0-470C-AB51-FF5093E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166"/>
            <a:ext cx="11988800" cy="1088496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D4E26A-9EC2-43E9-BABA-297A77C7C711}"/>
              </a:ext>
            </a:extLst>
          </p:cNvPr>
          <p:cNvSpPr txBox="1"/>
          <p:nvPr/>
        </p:nvSpPr>
        <p:spPr>
          <a:xfrm>
            <a:off x="7010400" y="5977467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Kincses László</a:t>
            </a:r>
            <a:b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kincsesster@gmail.com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727FF-EA89-4B9F-93D0-3AFF5B8D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73200"/>
            <a:ext cx="39116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D1D63C-DC1F-44BC-993F-15470072D644}"/>
              </a:ext>
            </a:extLst>
          </p:cNvPr>
          <p:cNvSpPr txBox="1"/>
          <p:nvPr/>
        </p:nvSpPr>
        <p:spPr>
          <a:xfrm>
            <a:off x="88900" y="6254466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F901812-1188-4CB1-9903-81943051D12E}" type="slidenum">
              <a:rPr lang="hu-HU" smtClean="0"/>
              <a:t>7</a:t>
            </a:fld>
            <a:r>
              <a:rPr lang="hu-HU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9164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469</Words>
  <Application>Microsoft Office PowerPoint</Application>
  <PresentationFormat>Szélesvásznú</PresentationFormat>
  <Paragraphs>52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Office-téma</vt:lpstr>
      <vt:lpstr>Vizsgaremek</vt:lpstr>
      <vt:lpstr>Az alkalmazás</vt:lpstr>
      <vt:lpstr>Teszteseteim I.</vt:lpstr>
      <vt:lpstr>Teszteseteim I.</vt:lpstr>
      <vt:lpstr>Képernyőkép a lefutott workflowról</vt:lpstr>
      <vt:lpstr>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</dc:title>
  <dc:creator>kincses.laszlo64 kincses.laszlo64</dc:creator>
  <cp:lastModifiedBy>kincses.laszlo64 kincses.laszlo64</cp:lastModifiedBy>
  <cp:revision>2</cp:revision>
  <dcterms:created xsi:type="dcterms:W3CDTF">2021-08-15T13:50:17Z</dcterms:created>
  <dcterms:modified xsi:type="dcterms:W3CDTF">2021-08-15T14:29:22Z</dcterms:modified>
</cp:coreProperties>
</file>