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8"/>
  </p:notesMasterIdLst>
  <p:sldIdLst>
    <p:sldId id="274"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Lst>
  <p:sldSz cx="9144000" cy="6858000" type="screen4x3"/>
  <p:notesSz cx="6858000" cy="9144000"/>
  <p:embeddedFontLst>
    <p:embeddedFont>
      <p:font typeface="Calibri" pitchFamily="34" charset="0"/>
      <p:regular r:id="rId19"/>
      <p:bold r:id="rId20"/>
      <p:italic r:id="rId21"/>
      <p:boldItalic r:id="rId22"/>
    </p:embeddedFont>
    <p:embeddedFont>
      <p:font typeface="Arial Black" pitchFamily="34" charset="0"/>
      <p:bold r:id="rId23"/>
    </p:embeddedFont>
    <p:embeddedFont>
      <p:font typeface="Questrial"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CB68fqwXDtb7PARg2n6WUCoee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00" d="100"/>
          <a:sy n="100" d="100"/>
        </p:scale>
        <p:origin x="-294" y="50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BD4B3A04-7E8D-45F3-A246-13F5D0A963DF}"/>
    <pc:docChg chg="delSld modSld">
      <pc:chgData name="Salil Batra" userId="4d97008808f91814" providerId="LiveId" clId="{BD4B3A04-7E8D-45F3-A246-13F5D0A963DF}" dt="2021-09-22T06:17:08.029" v="12" actId="20577"/>
      <pc:docMkLst>
        <pc:docMk/>
      </pc:docMkLst>
      <pc:sldChg chg="modNotesTx">
        <pc:chgData name="Salil Batra" userId="4d97008808f91814" providerId="LiveId" clId="{BD4B3A04-7E8D-45F3-A246-13F5D0A963DF}" dt="2021-09-22T06:17:08.029" v="12" actId="20577"/>
        <pc:sldMkLst>
          <pc:docMk/>
          <pc:sldMk cId="0" sldId="264"/>
        </pc:sldMkLst>
      </pc:sldChg>
      <pc:sldChg chg="modNotesTx">
        <pc:chgData name="Salil Batra" userId="4d97008808f91814" providerId="LiveId" clId="{BD4B3A04-7E8D-45F3-A246-13F5D0A963DF}" dt="2021-09-22T06:16:39.623" v="11" actId="20577"/>
        <pc:sldMkLst>
          <pc:docMk/>
          <pc:sldMk cId="0" sldId="265"/>
        </pc:sldMkLst>
      </pc:sldChg>
      <pc:sldChg chg="modNotesTx">
        <pc:chgData name="Salil Batra" userId="4d97008808f91814" providerId="LiveId" clId="{BD4B3A04-7E8D-45F3-A246-13F5D0A963DF}" dt="2021-09-22T06:16:09.307" v="10" actId="20577"/>
        <pc:sldMkLst>
          <pc:docMk/>
          <pc:sldMk cId="0" sldId="266"/>
        </pc:sldMkLst>
      </pc:sldChg>
      <pc:sldChg chg="modNotesTx">
        <pc:chgData name="Salil Batra" userId="4d97008808f91814" providerId="LiveId" clId="{BD4B3A04-7E8D-45F3-A246-13F5D0A963DF}" dt="2021-09-22T06:15:37.793" v="9" actId="20577"/>
        <pc:sldMkLst>
          <pc:docMk/>
          <pc:sldMk cId="0" sldId="267"/>
        </pc:sldMkLst>
      </pc:sldChg>
      <pc:sldChg chg="modNotesTx">
        <pc:chgData name="Salil Batra" userId="4d97008808f91814" providerId="LiveId" clId="{BD4B3A04-7E8D-45F3-A246-13F5D0A963DF}" dt="2021-09-22T06:15:19.563" v="8" actId="20577"/>
        <pc:sldMkLst>
          <pc:docMk/>
          <pc:sldMk cId="0" sldId="268"/>
        </pc:sldMkLst>
      </pc:sldChg>
      <pc:sldChg chg="modSp del mod">
        <pc:chgData name="Salil Batra" userId="4d97008808f91814" providerId="LiveId" clId="{BD4B3A04-7E8D-45F3-A246-13F5D0A963DF}" dt="2021-09-22T06:13:13.753" v="1" actId="47"/>
        <pc:sldMkLst>
          <pc:docMk/>
          <pc:sldMk cId="0" sldId="269"/>
        </pc:sldMkLst>
        <pc:spChg chg="mod">
          <ac:chgData name="Salil Batra" userId="4d97008808f91814" providerId="LiveId" clId="{BD4B3A04-7E8D-45F3-A246-13F5D0A963DF}" dt="2021-09-22T06:13:11.177" v="0" actId="6549"/>
          <ac:spMkLst>
            <pc:docMk/>
            <pc:sldMk cId="0" sldId="269"/>
            <ac:spMk id="209" creationId="{00000000-0000-0000-0000-000000000000}"/>
          </ac:spMkLst>
        </pc:spChg>
      </pc:sldChg>
      <pc:sldChg chg="modSp mod modNotesTx">
        <pc:chgData name="Salil Batra" userId="4d97008808f91814" providerId="LiveId" clId="{BD4B3A04-7E8D-45F3-A246-13F5D0A963DF}" dt="2021-09-22T06:14:53.767" v="7" actId="20577"/>
        <pc:sldMkLst>
          <pc:docMk/>
          <pc:sldMk cId="0" sldId="270"/>
        </pc:sldMkLst>
        <pc:spChg chg="mod">
          <ac:chgData name="Salil Batra" userId="4d97008808f91814" providerId="LiveId" clId="{BD4B3A04-7E8D-45F3-A246-13F5D0A963DF}" dt="2021-09-22T06:13:19.138" v="3" actId="20577"/>
          <ac:spMkLst>
            <pc:docMk/>
            <pc:sldMk cId="0" sldId="270"/>
            <ac:spMk id="214" creationId="{00000000-0000-0000-0000-000000000000}"/>
          </ac:spMkLst>
        </pc:spChg>
      </pc:sldChg>
      <pc:sldChg chg="modSp mod modNotesTx">
        <pc:chgData name="Salil Batra" userId="4d97008808f91814" providerId="LiveId" clId="{BD4B3A04-7E8D-45F3-A246-13F5D0A963DF}" dt="2021-09-22T06:14:46.813" v="6" actId="20577"/>
        <pc:sldMkLst>
          <pc:docMk/>
          <pc:sldMk cId="0" sldId="271"/>
        </pc:sldMkLst>
        <pc:spChg chg="mod">
          <ac:chgData name="Salil Batra" userId="4d97008808f91814" providerId="LiveId" clId="{BD4B3A04-7E8D-45F3-A246-13F5D0A963DF}" dt="2021-09-22T06:13:24.048" v="5" actId="20577"/>
          <ac:spMkLst>
            <pc:docMk/>
            <pc:sldMk cId="0" sldId="271"/>
            <ac:spMk id="22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D</a:t>
            </a:r>
            <a:endParaRPr dirty="0"/>
          </a:p>
        </p:txBody>
      </p:sp>
      <p:sp>
        <p:nvSpPr>
          <p:cNvPr id="182" name="Google Shape;18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a:t>
            </a:r>
            <a:endParaRPr dirty="0"/>
          </a:p>
        </p:txBody>
      </p:sp>
      <p:sp>
        <p:nvSpPr>
          <p:cNvPr id="188" name="Google Shape;18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a:t>
            </a:r>
            <a:endParaRPr dirty="0"/>
          </a:p>
        </p:txBody>
      </p:sp>
      <p:sp>
        <p:nvSpPr>
          <p:cNvPr id="194" name="Google Shape;19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a:t>
            </a:r>
            <a:endParaRPr dirty="0"/>
          </a:p>
        </p:txBody>
      </p:sp>
      <p:sp>
        <p:nvSpPr>
          <p:cNvPr id="200" name="Google Shape;20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D</a:t>
            </a:r>
            <a:endParaRPr dirty="0"/>
          </a:p>
        </p:txBody>
      </p:sp>
      <p:sp>
        <p:nvSpPr>
          <p:cNvPr id="212" name="Google Shape;212;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solidFill>
                  <a:srgbClr val="000000"/>
                </a:solidFill>
              </a:rPr>
              <a:pPr marL="0" lvl="0" indent="0" algn="r" rtl="0">
                <a:spcBef>
                  <a:spcPts val="0"/>
                </a:spcBef>
                <a:spcAft>
                  <a:spcPts val="0"/>
                </a:spcAft>
                <a:buNone/>
              </a:pPr>
              <a:t>3</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a:t>
            </a:r>
            <a:endParaRPr/>
          </a:p>
        </p:txBody>
      </p:sp>
      <p:sp>
        <p:nvSpPr>
          <p:cNvPr id="176" name="Google Shape;176;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 name="Google Shape;18;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0"/>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1"/>
              </a:buClr>
              <a:buSzPts val="2400"/>
              <a:buChar char="•"/>
              <a:defRPr>
                <a:solidFill>
                  <a:schemeClr val="accent1"/>
                </a:solidFill>
              </a:defRPr>
            </a:lvl1pPr>
            <a:lvl2pPr marL="914400" lvl="1" indent="-361950" algn="l">
              <a:spcBef>
                <a:spcPts val="420"/>
              </a:spcBef>
              <a:spcAft>
                <a:spcPts val="0"/>
              </a:spcAft>
              <a:buClr>
                <a:schemeClr val="accent1"/>
              </a:buClr>
              <a:buSzPts val="2100"/>
              <a:buChar char="–"/>
              <a:defRPr>
                <a:solidFill>
                  <a:schemeClr val="accent1"/>
                </a:solidFill>
              </a:defRPr>
            </a:lvl2pPr>
            <a:lvl3pPr marL="1371600" lvl="2" indent="-342900" algn="l">
              <a:spcBef>
                <a:spcPts val="360"/>
              </a:spcBef>
              <a:spcAft>
                <a:spcPts val="0"/>
              </a:spcAft>
              <a:buClr>
                <a:schemeClr val="accent1"/>
              </a:buClr>
              <a:buSzPts val="1800"/>
              <a:buChar char="•"/>
              <a:defRPr>
                <a:solidFill>
                  <a:schemeClr val="accent1"/>
                </a:solidFill>
              </a:defRPr>
            </a:lvl3pPr>
            <a:lvl4pPr marL="1828800" lvl="3" indent="-323850" algn="l">
              <a:spcBef>
                <a:spcPts val="300"/>
              </a:spcBef>
              <a:spcAft>
                <a:spcPts val="0"/>
              </a:spcAft>
              <a:buClr>
                <a:schemeClr val="accent1"/>
              </a:buClr>
              <a:buSzPts val="1500"/>
              <a:buChar char="–"/>
              <a:defRPr>
                <a:solidFill>
                  <a:schemeClr val="accent1"/>
                </a:solidFill>
              </a:defRPr>
            </a:lvl4pPr>
            <a:lvl5pPr marL="2286000" lvl="4" indent="-323850" algn="l">
              <a:spcBef>
                <a:spcPts val="300"/>
              </a:spcBef>
              <a:spcAft>
                <a:spcPts val="0"/>
              </a:spcAft>
              <a:buClr>
                <a:schemeClr val="accent1"/>
              </a:buClr>
              <a:buSzPts val="1500"/>
              <a:buChar char="»"/>
              <a:defRPr>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3"/>
        <p:cNvGrpSpPr/>
        <p:nvPr/>
      </p:nvGrpSpPr>
      <p:grpSpPr>
        <a:xfrm>
          <a:off x="0" y="0"/>
          <a:ext cx="0" cy="0"/>
          <a:chOff x="0" y="0"/>
          <a:chExt cx="0" cy="0"/>
        </a:xfrm>
      </p:grpSpPr>
      <p:sp>
        <p:nvSpPr>
          <p:cNvPr id="94" name="Google Shape;94;p21"/>
          <p:cNvSpPr txBox="1">
            <a:spLocks noGrp="1"/>
          </p:cNvSpPr>
          <p:nvPr>
            <p:ph type="ctrTitle"/>
          </p:nvPr>
        </p:nvSpPr>
        <p:spPr>
          <a:xfrm>
            <a:off x="685800" y="2130427"/>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300"/>
              <a:buFont typeface="Calibri"/>
              <a:buNone/>
              <a:defRPr sz="3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1"/>
          <p:cNvSpPr txBox="1">
            <a:spLocks noGrp="1"/>
          </p:cNvSpPr>
          <p:nvPr>
            <p:ph type="subTitle" idx="1"/>
          </p:nvPr>
        </p:nvSpPr>
        <p:spPr>
          <a:xfrm>
            <a:off x="838200" y="3429000"/>
            <a:ext cx="7086600" cy="1752600"/>
          </a:xfrm>
          <a:prstGeom prst="rect">
            <a:avLst/>
          </a:prstGeom>
          <a:noFill/>
          <a:ln>
            <a:noFill/>
          </a:ln>
        </p:spPr>
        <p:txBody>
          <a:bodyPr spcFirstLastPara="1" wrap="square" lIns="91425" tIns="45700" rIns="91425" bIns="45700" anchor="t" anchorCtr="0">
            <a:normAutofit/>
          </a:bodyPr>
          <a:lstStyle>
            <a:lvl1pPr lvl="0" algn="l">
              <a:spcBef>
                <a:spcPts val="480"/>
              </a:spcBef>
              <a:spcAft>
                <a:spcPts val="0"/>
              </a:spcAft>
              <a:buClr>
                <a:srgbClr val="C00000"/>
              </a:buClr>
              <a:buSzPts val="2400"/>
              <a:buNone/>
              <a:defRPr>
                <a:solidFill>
                  <a:srgbClr val="C00000"/>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96" name="Google Shape;96;p21"/>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97" name="Google Shape;97;p21"/>
          <p:cNvSpPr txBox="1"/>
          <p:nvPr/>
        </p:nvSpPr>
        <p:spPr>
          <a:xfrm>
            <a:off x="4495800" y="5562602"/>
            <a:ext cx="4572000" cy="10156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SME (CSE) LPU</a:t>
            </a:r>
            <a:endParaRPr/>
          </a:p>
        </p:txBody>
      </p:sp>
      <p:cxnSp>
        <p:nvCxnSpPr>
          <p:cNvPr id="98" name="Google Shape;98;p21"/>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99" name="Google Shape;99;p21"/>
          <p:cNvSpPr txBox="1"/>
          <p:nvPr/>
        </p:nvSpPr>
        <p:spPr>
          <a:xfrm>
            <a:off x="4495800" y="5562602"/>
            <a:ext cx="4572000" cy="10156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SME (CSE) LPU</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00"/>
        <p:cNvGrpSpPr/>
        <p:nvPr/>
      </p:nvGrpSpPr>
      <p:grpSpPr>
        <a:xfrm>
          <a:off x="0" y="0"/>
          <a:ext cx="0" cy="0"/>
          <a:chOff x="0" y="0"/>
          <a:chExt cx="0" cy="0"/>
        </a:xfrm>
      </p:grpSpPr>
      <p:pic>
        <p:nvPicPr>
          <p:cNvPr id="101" name="Google Shape;101;p22"/>
          <p:cNvPicPr preferRelativeResize="0"/>
          <p:nvPr/>
        </p:nvPicPr>
        <p:blipFill rotWithShape="1">
          <a:blip r:embed="rId2">
            <a:alphaModFix/>
          </a:blip>
          <a:srcRect/>
          <a:stretch/>
        </p:blipFill>
        <p:spPr>
          <a:xfrm>
            <a:off x="755577" y="635818"/>
            <a:ext cx="1808162" cy="3297238"/>
          </a:xfrm>
          <a:prstGeom prst="rect">
            <a:avLst/>
          </a:prstGeom>
          <a:noFill/>
          <a:ln>
            <a:noFill/>
          </a:ln>
        </p:spPr>
      </p:pic>
      <p:sp>
        <p:nvSpPr>
          <p:cNvPr id="102" name="Google Shape;102;p22"/>
          <p:cNvSpPr txBox="1"/>
          <p:nvPr/>
        </p:nvSpPr>
        <p:spPr>
          <a:xfrm>
            <a:off x="1953250" y="5958408"/>
            <a:ext cx="7155254" cy="89959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595959"/>
              </a:buClr>
              <a:buSzPts val="2700"/>
              <a:buFont typeface="Calibri"/>
              <a:buNone/>
            </a:pPr>
            <a:r>
              <a:rPr lang="en-IN" sz="2700">
                <a:solidFill>
                  <a:srgbClr val="595959"/>
                </a:solidFill>
                <a:latin typeface="Calibri"/>
                <a:ea typeface="Calibri"/>
                <a:cs typeface="Calibri"/>
                <a:sym typeface="Calibri"/>
              </a:rPr>
              <a:t>cse101@lpu.co.in</a:t>
            </a:r>
            <a:endParaRPr sz="1050">
              <a:solidFill>
                <a:srgbClr val="595959"/>
              </a:solidFill>
              <a:latin typeface="Calibri"/>
              <a:ea typeface="Calibri"/>
              <a:cs typeface="Calibri"/>
              <a:sym typeface="Calibri"/>
            </a:endParaRPr>
          </a:p>
        </p:txBody>
      </p:sp>
      <p:cxnSp>
        <p:nvCxnSpPr>
          <p:cNvPr id="103" name="Google Shape;103;p22"/>
          <p:cNvCxnSpPr/>
          <p:nvPr/>
        </p:nvCxnSpPr>
        <p:spPr>
          <a:xfrm>
            <a:off x="755577"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104" name="Google Shape;104;p22"/>
          <p:cNvSpPr txBox="1">
            <a:spLocks noGrp="1"/>
          </p:cNvSpPr>
          <p:nvPr>
            <p:ph type="title"/>
          </p:nvPr>
        </p:nvSpPr>
        <p:spPr>
          <a:xfrm>
            <a:off x="685801"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rgbClr val="C00000"/>
              </a:buClr>
              <a:buSzPts val="3300"/>
              <a:buFont typeface="Calibri"/>
              <a:buNone/>
              <a:defRPr>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23"/>
          <p:cNvSpPr txBox="1">
            <a:spLocks noGrp="1"/>
          </p:cNvSpPr>
          <p:nvPr>
            <p:ph type="body" idx="1"/>
          </p:nvPr>
        </p:nvSpPr>
        <p:spPr>
          <a:xfrm>
            <a:off x="457200" y="1600202"/>
            <a:ext cx="4038600" cy="452596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accent1"/>
              </a:buClr>
              <a:buSzPts val="2100"/>
              <a:buChar char="•"/>
              <a:defRPr sz="2100"/>
            </a:lvl1pPr>
            <a:lvl2pPr marL="914400" lvl="1" indent="-342900" algn="l">
              <a:spcBef>
                <a:spcPts val="360"/>
              </a:spcBef>
              <a:spcAft>
                <a:spcPts val="0"/>
              </a:spcAft>
              <a:buClr>
                <a:schemeClr val="accent1"/>
              </a:buClr>
              <a:buSzPts val="1800"/>
              <a:buChar char="–"/>
              <a:defRPr sz="1800"/>
            </a:lvl2pPr>
            <a:lvl3pPr marL="1371600" lvl="2" indent="-323850" algn="l">
              <a:spcBef>
                <a:spcPts val="300"/>
              </a:spcBef>
              <a:spcAft>
                <a:spcPts val="0"/>
              </a:spcAft>
              <a:buClr>
                <a:schemeClr val="accent1"/>
              </a:buClr>
              <a:buSzPts val="1500"/>
              <a:buChar char="•"/>
              <a:defRPr sz="1500"/>
            </a:lvl3pPr>
            <a:lvl4pPr marL="1828800" lvl="3" indent="-314325" algn="l">
              <a:spcBef>
                <a:spcPts val="270"/>
              </a:spcBef>
              <a:spcAft>
                <a:spcPts val="0"/>
              </a:spcAft>
              <a:buClr>
                <a:schemeClr val="accent1"/>
              </a:buClr>
              <a:buSzPts val="1350"/>
              <a:buChar char="–"/>
              <a:defRPr sz="1350"/>
            </a:lvl4pPr>
            <a:lvl5pPr marL="2286000" lvl="4" indent="-314325" algn="l">
              <a:spcBef>
                <a:spcPts val="270"/>
              </a:spcBef>
              <a:spcAft>
                <a:spcPts val="0"/>
              </a:spcAft>
              <a:buClr>
                <a:schemeClr val="accent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108" name="Google Shape;108;p23"/>
          <p:cNvSpPr txBox="1">
            <a:spLocks noGrp="1"/>
          </p:cNvSpPr>
          <p:nvPr>
            <p:ph type="body" idx="2"/>
          </p:nvPr>
        </p:nvSpPr>
        <p:spPr>
          <a:xfrm>
            <a:off x="4648200" y="1600202"/>
            <a:ext cx="4038600" cy="452596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accent1"/>
              </a:buClr>
              <a:buSzPts val="2100"/>
              <a:buChar char="•"/>
              <a:defRPr sz="2100"/>
            </a:lvl1pPr>
            <a:lvl2pPr marL="914400" lvl="1" indent="-342900" algn="l">
              <a:spcBef>
                <a:spcPts val="360"/>
              </a:spcBef>
              <a:spcAft>
                <a:spcPts val="0"/>
              </a:spcAft>
              <a:buClr>
                <a:schemeClr val="accent1"/>
              </a:buClr>
              <a:buSzPts val="1800"/>
              <a:buChar char="–"/>
              <a:defRPr sz="1800"/>
            </a:lvl2pPr>
            <a:lvl3pPr marL="1371600" lvl="2" indent="-323850" algn="l">
              <a:spcBef>
                <a:spcPts val="300"/>
              </a:spcBef>
              <a:spcAft>
                <a:spcPts val="0"/>
              </a:spcAft>
              <a:buClr>
                <a:schemeClr val="accent1"/>
              </a:buClr>
              <a:buSzPts val="1500"/>
              <a:buChar char="•"/>
              <a:defRPr sz="1500"/>
            </a:lvl3pPr>
            <a:lvl4pPr marL="1828800" lvl="3" indent="-314325" algn="l">
              <a:spcBef>
                <a:spcPts val="270"/>
              </a:spcBef>
              <a:spcAft>
                <a:spcPts val="0"/>
              </a:spcAft>
              <a:buClr>
                <a:schemeClr val="accent1"/>
              </a:buClr>
              <a:buSzPts val="1350"/>
              <a:buChar char="–"/>
              <a:defRPr sz="1350"/>
            </a:lvl4pPr>
            <a:lvl5pPr marL="2286000" lvl="4" indent="-314325" algn="l">
              <a:spcBef>
                <a:spcPts val="270"/>
              </a:spcBef>
              <a:spcAft>
                <a:spcPts val="0"/>
              </a:spcAft>
              <a:buClr>
                <a:schemeClr val="accent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9"/>
        <p:cNvGrpSpPr/>
        <p:nvPr/>
      </p:nvGrpSpPr>
      <p:grpSpPr>
        <a:xfrm>
          <a:off x="0" y="0"/>
          <a:ext cx="0" cy="0"/>
          <a:chOff x="0" y="0"/>
          <a:chExt cx="0" cy="0"/>
        </a:xfrm>
      </p:grpSpPr>
      <p:sp>
        <p:nvSpPr>
          <p:cNvPr id="110" name="Google Shape;110;p24"/>
          <p:cNvSpPr txBox="1">
            <a:spLocks noGrp="1"/>
          </p:cNvSpPr>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1pPr>
            <a:lvl2pPr marL="914400" lvl="1"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2pPr>
            <a:lvl3pPr marL="1371600" lvl="2"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3pPr>
            <a:lvl4pPr marL="1828800" lvl="3"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4pPr>
            <a:lvl5pPr marL="2286000" lvl="4"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4"/>
          <p:cNvSpPr txBox="1">
            <a:spLocks noGrp="1"/>
          </p:cNvSpPr>
          <p:nvPr>
            <p:ph type="body" idx="2"/>
          </p:nvPr>
        </p:nvSpPr>
        <p:spPr>
          <a:xfrm>
            <a:off x="65532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100"/>
              <a:buNone/>
              <a:defRPr sz="2100">
                <a:solidFill>
                  <a:schemeClr val="accent1"/>
                </a:solidFill>
              </a:defRPr>
            </a:lvl1pPr>
            <a:lvl2pPr marL="914400" lvl="1" indent="-228600" algn="l">
              <a:spcBef>
                <a:spcPts val="0"/>
              </a:spcBef>
              <a:spcAft>
                <a:spcPts val="0"/>
              </a:spcAft>
              <a:buClr>
                <a:schemeClr val="accent1"/>
              </a:buClr>
              <a:buSzPts val="2100"/>
              <a:buNone/>
              <a:defRPr sz="2100">
                <a:solidFill>
                  <a:schemeClr val="accent1"/>
                </a:solidFill>
              </a:defRPr>
            </a:lvl2pPr>
            <a:lvl3pPr marL="1371600" lvl="2" indent="-228600" algn="l">
              <a:spcBef>
                <a:spcPts val="0"/>
              </a:spcBef>
              <a:spcAft>
                <a:spcPts val="0"/>
              </a:spcAft>
              <a:buClr>
                <a:schemeClr val="accent1"/>
              </a:buClr>
              <a:buSzPts val="2100"/>
              <a:buNone/>
              <a:defRPr sz="2100">
                <a:solidFill>
                  <a:schemeClr val="accent1"/>
                </a:solidFill>
              </a:defRPr>
            </a:lvl3pPr>
            <a:lvl4pPr marL="1828800" lvl="3" indent="-228600" algn="l">
              <a:spcBef>
                <a:spcPts val="0"/>
              </a:spcBef>
              <a:spcAft>
                <a:spcPts val="0"/>
              </a:spcAft>
              <a:buClr>
                <a:schemeClr val="accent1"/>
              </a:buClr>
              <a:buSzPts val="2100"/>
              <a:buNone/>
              <a:defRPr sz="2100">
                <a:solidFill>
                  <a:schemeClr val="accent1"/>
                </a:solidFill>
              </a:defRPr>
            </a:lvl4pPr>
            <a:lvl5pPr marL="2286000" lvl="4" indent="-228600" algn="l">
              <a:spcBef>
                <a:spcPts val="0"/>
              </a:spcBef>
              <a:spcAft>
                <a:spcPts val="0"/>
              </a:spcAft>
              <a:buClr>
                <a:schemeClr val="accent1"/>
              </a:buClr>
              <a:buSzPts val="2100"/>
              <a:buNone/>
              <a:defRPr sz="21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112"/>
        <p:cNvGrpSpPr/>
        <p:nvPr/>
      </p:nvGrpSpPr>
      <p:grpSpPr>
        <a:xfrm>
          <a:off x="0" y="0"/>
          <a:ext cx="0" cy="0"/>
          <a:chOff x="0" y="0"/>
          <a:chExt cx="0" cy="0"/>
        </a:xfrm>
      </p:grpSpPr>
      <p:sp>
        <p:nvSpPr>
          <p:cNvPr id="113" name="Google Shape;113;p25"/>
          <p:cNvSpPr/>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50" b="1">
              <a:solidFill>
                <a:srgbClr val="000000"/>
              </a:solidFill>
              <a:latin typeface="Questrial"/>
              <a:ea typeface="Questrial"/>
              <a:cs typeface="Questrial"/>
              <a:sym typeface="Questrial"/>
            </a:endParaRPr>
          </a:p>
        </p:txBody>
      </p:sp>
      <p:sp>
        <p:nvSpPr>
          <p:cNvPr id="114" name="Google Shape;114;p25"/>
          <p:cNvSpPr txBox="1">
            <a:spLocks noGrp="1"/>
          </p:cNvSpPr>
          <p:nvPr>
            <p:ph type="body" idx="1"/>
          </p:nvPr>
        </p:nvSpPr>
        <p:spPr>
          <a:xfrm>
            <a:off x="0" y="6553200"/>
            <a:ext cx="2743200" cy="3810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7F7F7F"/>
              </a:buClr>
              <a:buSzPts val="900"/>
              <a:buFont typeface="Arial"/>
              <a:buNone/>
              <a:defRPr sz="900">
                <a:solidFill>
                  <a:srgbClr val="7F7F7F"/>
                </a:solidFill>
                <a:latin typeface="Arial Black"/>
                <a:ea typeface="Arial Black"/>
                <a:cs typeface="Arial Black"/>
                <a:sym typeface="Arial Black"/>
              </a:defRPr>
            </a:lvl1pPr>
            <a:lvl2pPr marL="914400" lvl="1"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2pPr>
            <a:lvl3pPr marL="1371600" lvl="2"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3pPr>
            <a:lvl4pPr marL="1828800" lvl="3"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4pPr>
            <a:lvl5pPr marL="2286000" lvl="4"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115"/>
        <p:cNvGrpSpPr/>
        <p:nvPr/>
      </p:nvGrpSpPr>
      <p:grpSpPr>
        <a:xfrm>
          <a:off x="0" y="0"/>
          <a:ext cx="0" cy="0"/>
          <a:chOff x="0" y="0"/>
          <a:chExt cx="0" cy="0"/>
        </a:xfrm>
      </p:grpSpPr>
      <p:pic>
        <p:nvPicPr>
          <p:cNvPr id="116" name="Google Shape;116;p26"/>
          <p:cNvPicPr preferRelativeResize="0"/>
          <p:nvPr/>
        </p:nvPicPr>
        <p:blipFill rotWithShape="1">
          <a:blip r:embed="rId2">
            <a:alphaModFix/>
          </a:blip>
          <a:srcRect/>
          <a:stretch/>
        </p:blipFill>
        <p:spPr>
          <a:xfrm>
            <a:off x="755577" y="635818"/>
            <a:ext cx="1808162" cy="3297238"/>
          </a:xfrm>
          <a:prstGeom prst="rect">
            <a:avLst/>
          </a:prstGeom>
          <a:noFill/>
          <a:ln>
            <a:noFill/>
          </a:ln>
        </p:spPr>
      </p:pic>
      <p:sp>
        <p:nvSpPr>
          <p:cNvPr id="117" name="Google Shape;117;p26"/>
          <p:cNvSpPr txBox="1"/>
          <p:nvPr/>
        </p:nvSpPr>
        <p:spPr>
          <a:xfrm>
            <a:off x="1953250" y="5958408"/>
            <a:ext cx="7155254" cy="89959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595959"/>
              </a:buClr>
              <a:buSzPts val="2700"/>
              <a:buFont typeface="Calibri"/>
              <a:buNone/>
            </a:pPr>
            <a:r>
              <a:rPr lang="en-IN" sz="2700">
                <a:solidFill>
                  <a:srgbClr val="595959"/>
                </a:solidFill>
                <a:latin typeface="Calibri"/>
                <a:ea typeface="Calibri"/>
                <a:cs typeface="Calibri"/>
                <a:sym typeface="Calibri"/>
              </a:rPr>
              <a:t>cse101@lpu.co.in</a:t>
            </a:r>
            <a:endParaRPr sz="1050">
              <a:solidFill>
                <a:srgbClr val="595959"/>
              </a:solidFill>
              <a:latin typeface="Calibri"/>
              <a:ea typeface="Calibri"/>
              <a:cs typeface="Calibri"/>
              <a:sym typeface="Calibri"/>
            </a:endParaRPr>
          </a:p>
        </p:txBody>
      </p:sp>
      <p:cxnSp>
        <p:nvCxnSpPr>
          <p:cNvPr id="118" name="Google Shape;118;p26"/>
          <p:cNvCxnSpPr/>
          <p:nvPr/>
        </p:nvCxnSpPr>
        <p:spPr>
          <a:xfrm>
            <a:off x="755577"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119" name="Google Shape;119;p26"/>
          <p:cNvSpPr txBox="1">
            <a:spLocks noGrp="1"/>
          </p:cNvSpPr>
          <p:nvPr>
            <p:ph type="title"/>
          </p:nvPr>
        </p:nvSpPr>
        <p:spPr>
          <a:xfrm>
            <a:off x="685801"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dk1"/>
              </a:buClr>
              <a:buSzPts val="33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pic>
        <p:nvPicPr>
          <p:cNvPr id="85" name="Google Shape;85;p19"/>
          <p:cNvPicPr preferRelativeResize="0"/>
          <p:nvPr/>
        </p:nvPicPr>
        <p:blipFill rotWithShape="1">
          <a:blip r:embed="rId9">
            <a:alphaModFix/>
          </a:blip>
          <a:srcRect/>
          <a:stretch/>
        </p:blipFill>
        <p:spPr>
          <a:xfrm>
            <a:off x="34119" y="2"/>
            <a:ext cx="9124950" cy="942975"/>
          </a:xfrm>
          <a:prstGeom prst="rect">
            <a:avLst/>
          </a:prstGeom>
          <a:noFill/>
          <a:ln>
            <a:noFill/>
          </a:ln>
        </p:spPr>
      </p:pic>
      <p:pic>
        <p:nvPicPr>
          <p:cNvPr id="86" name="Google Shape;86;p19"/>
          <p:cNvPicPr preferRelativeResize="0"/>
          <p:nvPr/>
        </p:nvPicPr>
        <p:blipFill rotWithShape="1">
          <a:blip r:embed="rId9">
            <a:alphaModFix/>
          </a:blip>
          <a:srcRect/>
          <a:stretch/>
        </p:blipFill>
        <p:spPr>
          <a:xfrm>
            <a:off x="34119" y="2"/>
            <a:ext cx="9124950" cy="942975"/>
          </a:xfrm>
          <a:prstGeom prst="rect">
            <a:avLst/>
          </a:prstGeom>
          <a:noFill/>
          <a:ln>
            <a:noFill/>
          </a:ln>
        </p:spPr>
      </p:pic>
      <p:sp>
        <p:nvSpPr>
          <p:cNvPr id="87" name="Google Shape;8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19"/>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1pPr>
            <a:lvl2pPr marL="914400" marR="0" lvl="1" indent="-361950" algn="l" rtl="0">
              <a:spcBef>
                <a:spcPts val="420"/>
              </a:spcBef>
              <a:spcAft>
                <a:spcPts val="0"/>
              </a:spcAft>
              <a:buClr>
                <a:schemeClr val="accent1"/>
              </a:buClr>
              <a:buSzPts val="2100"/>
              <a:buFont typeface="Arial"/>
              <a:buChar char="–"/>
              <a:defRPr sz="2100" b="0" i="0" u="none" strike="noStrike" cap="none">
                <a:solidFill>
                  <a:schemeClr val="accent1"/>
                </a:solidFill>
                <a:latin typeface="Calibri"/>
                <a:ea typeface="Calibri"/>
                <a:cs typeface="Calibri"/>
                <a:sym typeface="Calibri"/>
              </a:defRPr>
            </a:lvl2pPr>
            <a:lvl3pPr marL="1371600" marR="0" lvl="2" indent="-342900" algn="l" rtl="0">
              <a:spcBef>
                <a:spcPts val="360"/>
              </a:spcBef>
              <a:spcAft>
                <a:spcPts val="0"/>
              </a:spcAft>
              <a:buClr>
                <a:schemeClr val="accent1"/>
              </a:buClr>
              <a:buSzPts val="1800"/>
              <a:buFont typeface="Arial"/>
              <a:buChar char="•"/>
              <a:defRPr sz="1800" b="0" i="0" u="none" strike="noStrike" cap="none">
                <a:solidFill>
                  <a:schemeClr val="accent1"/>
                </a:solidFill>
                <a:latin typeface="Calibri"/>
                <a:ea typeface="Calibri"/>
                <a:cs typeface="Calibri"/>
                <a:sym typeface="Calibri"/>
              </a:defRPr>
            </a:lvl3pPr>
            <a:lvl4pPr marL="1828800" marR="0" lvl="3" indent="-323850" algn="l" rtl="0">
              <a:spcBef>
                <a:spcPts val="300"/>
              </a:spcBef>
              <a:spcAft>
                <a:spcPts val="0"/>
              </a:spcAft>
              <a:buClr>
                <a:schemeClr val="accent1"/>
              </a:buClr>
              <a:buSzPts val="1500"/>
              <a:buFont typeface="Arial"/>
              <a:buChar char="–"/>
              <a:defRPr sz="1500" b="0" i="0" u="none" strike="noStrike" cap="none">
                <a:solidFill>
                  <a:schemeClr val="accent1"/>
                </a:solidFill>
                <a:latin typeface="Calibri"/>
                <a:ea typeface="Calibri"/>
                <a:cs typeface="Calibri"/>
                <a:sym typeface="Calibri"/>
              </a:defRPr>
            </a:lvl4pPr>
            <a:lvl5pPr marL="2286000" marR="0" lvl="4" indent="-323850" algn="l" rtl="0">
              <a:spcBef>
                <a:spcPts val="300"/>
              </a:spcBef>
              <a:spcAft>
                <a:spcPts val="0"/>
              </a:spcAft>
              <a:buClr>
                <a:schemeClr val="accent1"/>
              </a:buClr>
              <a:buSzPts val="1500"/>
              <a:buFont typeface="Arial"/>
              <a:buChar char="»"/>
              <a:defRPr sz="1500" b="0" i="0" u="none" strike="noStrike" cap="none">
                <a:solidFill>
                  <a:schemeClr val="accent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9" name="Google Shape;89;p19"/>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900"/>
              <a:buFont typeface="Arial"/>
              <a:buNone/>
            </a:pPr>
            <a:r>
              <a:rPr lang="en-IN" sz="900" b="0" i="0" u="none" strike="noStrike" cap="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Clr>
                <a:srgbClr val="7F7F7F"/>
              </a:buClr>
              <a:buSzPts val="900"/>
              <a:buFont typeface="Arial"/>
              <a:buNone/>
            </a:pPr>
            <a:endParaRPr sz="900" b="0" i="0" u="none" strike="noStrike" cap="none">
              <a:solidFill>
                <a:srgbClr val="7F7F7F"/>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Uses of </a:t>
            </a:r>
            <a:r>
              <a:rPr lang="en-GB" dirty="0" err="1" smtClean="0"/>
              <a:t>printf</a:t>
            </a:r>
            <a:endParaRPr lang="en-US" dirty="0"/>
          </a:p>
        </p:txBody>
      </p:sp>
      <p:sp>
        <p:nvSpPr>
          <p:cNvPr id="3" name="Text Placeholder 2"/>
          <p:cNvSpPr>
            <a:spLocks noGrp="1"/>
          </p:cNvSpPr>
          <p:nvPr>
            <p:ph type="body" idx="1"/>
          </p:nvPr>
        </p:nvSpPr>
        <p:spPr/>
        <p:txBody>
          <a:bodyPr>
            <a:normAutofit lnSpcReduction="10000"/>
          </a:bodyPr>
          <a:lstStyle/>
          <a:p>
            <a:pPr>
              <a:buNone/>
            </a:pPr>
            <a:r>
              <a:rPr lang="en-US" dirty="0" smtClean="0"/>
              <a:t>#include&lt;</a:t>
            </a:r>
            <a:r>
              <a:rPr lang="en-US" dirty="0" err="1" smtClean="0"/>
              <a:t>stdio.h</a:t>
            </a:r>
            <a:r>
              <a:rPr lang="en-US" dirty="0" smtClean="0"/>
              <a:t>&gt;</a:t>
            </a:r>
          </a:p>
          <a:p>
            <a:pPr>
              <a:buNone/>
            </a:pPr>
            <a:r>
              <a:rPr lang="en-US" dirty="0" smtClean="0"/>
              <a:t>main()</a:t>
            </a:r>
          </a:p>
          <a:p>
            <a:pPr>
              <a:buNone/>
            </a:pPr>
            <a:r>
              <a:rPr lang="en-US" dirty="0" smtClean="0"/>
              <a:t>{</a:t>
            </a:r>
          </a:p>
          <a:p>
            <a:pPr>
              <a:buNone/>
            </a:pPr>
            <a:r>
              <a:rPr lang="en-US" dirty="0" err="1" smtClean="0"/>
              <a:t>printf</a:t>
            </a:r>
            <a:r>
              <a:rPr lang="en-US" dirty="0" smtClean="0"/>
              <a:t>("Create a new line\n");</a:t>
            </a:r>
          </a:p>
          <a:p>
            <a:pPr>
              <a:buNone/>
            </a:pPr>
            <a:r>
              <a:rPr lang="en-US" dirty="0" err="1" smtClean="0"/>
              <a:t>printf</a:t>
            </a:r>
            <a:r>
              <a:rPr lang="en-US" dirty="0" smtClean="0"/>
              <a:t>("Print a double quotes (\") within a string\n");</a:t>
            </a:r>
          </a:p>
          <a:p>
            <a:pPr>
              <a:buNone/>
            </a:pPr>
            <a:r>
              <a:rPr lang="en-US" dirty="0" err="1" smtClean="0"/>
              <a:t>printf</a:t>
            </a:r>
            <a:r>
              <a:rPr lang="en-US" dirty="0" smtClean="0"/>
              <a:t>("Print a single quotes (\') within a string\n");</a:t>
            </a:r>
          </a:p>
          <a:p>
            <a:pPr>
              <a:buNone/>
            </a:pPr>
            <a:r>
              <a:rPr lang="en-US" dirty="0" err="1" smtClean="0"/>
              <a:t>printf</a:t>
            </a:r>
            <a:r>
              <a:rPr lang="en-US" dirty="0" smtClean="0"/>
              <a:t>("Print a Backslash\\ within a string\n");</a:t>
            </a:r>
          </a:p>
          <a:p>
            <a:pPr>
              <a:buNone/>
            </a:pPr>
            <a:r>
              <a:rPr lang="en-US" dirty="0" err="1" smtClean="0"/>
              <a:t>printf</a:t>
            </a:r>
            <a:r>
              <a:rPr lang="en-US" dirty="0" smtClean="0"/>
              <a:t>("Using\</a:t>
            </a:r>
            <a:r>
              <a:rPr lang="en-US" dirty="0" err="1" smtClean="0"/>
              <a:t>tTab</a:t>
            </a:r>
            <a:r>
              <a:rPr lang="en-US" dirty="0" smtClean="0"/>
              <a:t> within a string\n");</a:t>
            </a:r>
          </a:p>
          <a:p>
            <a:pPr>
              <a:buNone/>
            </a:pPr>
            <a:r>
              <a:rPr lang="en-US" dirty="0" smtClean="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Practice questions(Q1)</a:t>
            </a:r>
            <a:endParaRPr/>
          </a:p>
        </p:txBody>
      </p:sp>
      <p:sp>
        <p:nvSpPr>
          <p:cNvPr id="179" name="Google Shape;179;p9"/>
          <p:cNvSpPr txBox="1">
            <a:spLocks noGrp="1"/>
          </p:cNvSpPr>
          <p:nvPr>
            <p:ph type="body" idx="1"/>
          </p:nvPr>
        </p:nvSpPr>
        <p:spPr>
          <a:xfrm>
            <a:off x="457200" y="1417639"/>
            <a:ext cx="8229600" cy="460102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1800"/>
              <a:buNone/>
            </a:pPr>
            <a:r>
              <a:rPr lang="en-IN" sz="1800" dirty="0"/>
              <a:t>#include &lt;</a:t>
            </a:r>
            <a:r>
              <a:rPr lang="en-IN" sz="1800" dirty="0" err="1"/>
              <a:t>stdio.h</a:t>
            </a:r>
            <a:r>
              <a:rPr lang="en-IN" sz="1800" dirty="0"/>
              <a:t>&gt;</a:t>
            </a:r>
            <a:endParaRPr dirty="0"/>
          </a:p>
          <a:p>
            <a:pPr marL="0" lvl="0" indent="0" algn="l" rtl="0">
              <a:spcBef>
                <a:spcPts val="360"/>
              </a:spcBef>
              <a:spcAft>
                <a:spcPts val="0"/>
              </a:spcAft>
              <a:buClr>
                <a:schemeClr val="accent1"/>
              </a:buClr>
              <a:buSzPts val="1800"/>
              <a:buNone/>
            </a:pPr>
            <a:r>
              <a:rPr lang="en-IN" sz="1800" dirty="0"/>
              <a:t>  int main()</a:t>
            </a:r>
            <a:endParaRPr dirty="0"/>
          </a:p>
          <a:p>
            <a:pPr marL="0" lvl="0" indent="0" algn="l" rtl="0">
              <a:spcBef>
                <a:spcPts val="360"/>
              </a:spcBef>
              <a:spcAft>
                <a:spcPts val="0"/>
              </a:spcAft>
              <a:buClr>
                <a:schemeClr val="accent1"/>
              </a:buClr>
              <a:buSzPts val="1800"/>
              <a:buNone/>
            </a:pPr>
            <a:r>
              <a:rPr lang="en-IN" sz="1800" dirty="0"/>
              <a:t>    {</a:t>
            </a:r>
            <a:endParaRPr dirty="0"/>
          </a:p>
          <a:p>
            <a:pPr marL="0" lvl="0" indent="0" algn="l" rtl="0">
              <a:spcBef>
                <a:spcPts val="360"/>
              </a:spcBef>
              <a:spcAft>
                <a:spcPts val="0"/>
              </a:spcAft>
              <a:buClr>
                <a:schemeClr val="accent1"/>
              </a:buClr>
              <a:buSzPts val="1800"/>
              <a:buNone/>
            </a:pPr>
            <a:r>
              <a:rPr lang="en-IN" sz="1800" dirty="0"/>
              <a:t>        double b = 5 % 3 &amp; 4 + 5 * 6;</a:t>
            </a:r>
            <a:endParaRPr dirty="0"/>
          </a:p>
          <a:p>
            <a:pPr marL="0" lvl="0" indent="0" algn="l" rtl="0">
              <a:spcBef>
                <a:spcPts val="360"/>
              </a:spcBef>
              <a:spcAft>
                <a:spcPts val="0"/>
              </a:spcAft>
              <a:buClr>
                <a:schemeClr val="accent1"/>
              </a:buClr>
              <a:buSzPts val="1800"/>
              <a:buNone/>
            </a:pPr>
            <a:r>
              <a:rPr lang="en-IN" sz="1800" dirty="0"/>
              <a:t>        </a:t>
            </a:r>
            <a:r>
              <a:rPr lang="en-IN" sz="1800" dirty="0" err="1"/>
              <a:t>printf</a:t>
            </a:r>
            <a:r>
              <a:rPr lang="en-IN" sz="1800" dirty="0"/>
              <a:t>("%</a:t>
            </a:r>
            <a:r>
              <a:rPr lang="en-IN" sz="1800" dirty="0" err="1"/>
              <a:t>lf</a:t>
            </a:r>
            <a:r>
              <a:rPr lang="en-IN" sz="1800" dirty="0"/>
              <a:t>", b);</a:t>
            </a:r>
            <a:endParaRPr dirty="0"/>
          </a:p>
          <a:p>
            <a:pPr marL="0" lvl="0" indent="0" algn="l" rtl="0">
              <a:spcBef>
                <a:spcPts val="360"/>
              </a:spcBef>
              <a:spcAft>
                <a:spcPts val="0"/>
              </a:spcAft>
              <a:buClr>
                <a:schemeClr val="accent1"/>
              </a:buClr>
              <a:buSzPts val="1800"/>
              <a:buNone/>
            </a:pPr>
            <a:r>
              <a:rPr lang="en-IN" sz="1800" dirty="0"/>
              <a:t>        return 0;</a:t>
            </a:r>
            <a:endParaRPr dirty="0"/>
          </a:p>
          <a:p>
            <a:pPr marL="0" lvl="0" indent="0" algn="l" rtl="0">
              <a:spcBef>
                <a:spcPts val="360"/>
              </a:spcBef>
              <a:spcAft>
                <a:spcPts val="0"/>
              </a:spcAft>
              <a:buClr>
                <a:schemeClr val="accent1"/>
              </a:buClr>
              <a:buSzPts val="1800"/>
              <a:buNone/>
            </a:pPr>
            <a:r>
              <a:rPr lang="en-IN" sz="1800" dirty="0"/>
              <a:t>    }</a:t>
            </a:r>
            <a:endParaRPr dirty="0"/>
          </a:p>
          <a:p>
            <a:pPr marL="342900" lvl="0" indent="-342900" algn="l" rtl="0">
              <a:spcBef>
                <a:spcPts val="360"/>
              </a:spcBef>
              <a:spcAft>
                <a:spcPts val="0"/>
              </a:spcAft>
              <a:buClr>
                <a:schemeClr val="accent1"/>
              </a:buClr>
              <a:buSzPts val="1800"/>
              <a:buAutoNum type="alphaUcPeriod"/>
            </a:pPr>
            <a:r>
              <a:rPr lang="en-IN" sz="1800" dirty="0"/>
              <a:t>2</a:t>
            </a:r>
            <a:endParaRPr dirty="0"/>
          </a:p>
          <a:p>
            <a:pPr marL="342900" lvl="0" indent="-342900" algn="l" rtl="0">
              <a:spcBef>
                <a:spcPts val="360"/>
              </a:spcBef>
              <a:spcAft>
                <a:spcPts val="0"/>
              </a:spcAft>
              <a:buClr>
                <a:schemeClr val="accent1"/>
              </a:buClr>
              <a:buSzPts val="1800"/>
              <a:buAutoNum type="alphaUcPeriod"/>
            </a:pPr>
            <a:r>
              <a:rPr lang="en-IN" sz="1800" dirty="0"/>
              <a:t>30</a:t>
            </a:r>
            <a:endParaRPr dirty="0"/>
          </a:p>
          <a:p>
            <a:pPr marL="342900" lvl="0" indent="-342900" algn="l" rtl="0">
              <a:spcBef>
                <a:spcPts val="360"/>
              </a:spcBef>
              <a:spcAft>
                <a:spcPts val="0"/>
              </a:spcAft>
              <a:buClr>
                <a:schemeClr val="accent1"/>
              </a:buClr>
              <a:buSzPts val="1800"/>
              <a:buAutoNum type="alphaUcPeriod"/>
            </a:pPr>
            <a:r>
              <a:rPr lang="en-IN" sz="1800" dirty="0"/>
              <a:t>2.000000</a:t>
            </a:r>
            <a:endParaRPr dirty="0"/>
          </a:p>
          <a:p>
            <a:pPr marL="342900" lvl="0" indent="-342900" algn="l" rtl="0">
              <a:spcBef>
                <a:spcPts val="360"/>
              </a:spcBef>
              <a:spcAft>
                <a:spcPts val="0"/>
              </a:spcAft>
              <a:buClr>
                <a:schemeClr val="accent1"/>
              </a:buClr>
              <a:buSzPts val="1800"/>
              <a:buAutoNum type="alphaUcPeriod"/>
            </a:pPr>
            <a:r>
              <a:rPr lang="en-IN" sz="1800" dirty="0"/>
              <a:t>5</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(Q2)</a:t>
            </a:r>
            <a:endParaRPr/>
          </a:p>
        </p:txBody>
      </p:sp>
      <p:sp>
        <p:nvSpPr>
          <p:cNvPr id="185" name="Google Shape;185;p10"/>
          <p:cNvSpPr txBox="1">
            <a:spLocks noGrp="1"/>
          </p:cNvSpPr>
          <p:nvPr>
            <p:ph type="body" idx="1"/>
          </p:nvPr>
        </p:nvSpPr>
        <p:spPr>
          <a:xfrm>
            <a:off x="457200" y="1269243"/>
            <a:ext cx="8229600" cy="418263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000"/>
              <a:buNone/>
            </a:pPr>
            <a:r>
              <a:rPr lang="en-IN" sz="2000" dirty="0"/>
              <a:t>#include &lt;</a:t>
            </a:r>
            <a:r>
              <a:rPr lang="en-IN" sz="2000" dirty="0" err="1"/>
              <a:t>stdio.h</a:t>
            </a:r>
            <a:r>
              <a:rPr lang="en-IN" sz="2000" dirty="0"/>
              <a:t>&gt;</a:t>
            </a:r>
            <a:endParaRPr dirty="0"/>
          </a:p>
          <a:p>
            <a:pPr marL="0" lvl="0" indent="0" algn="l" rtl="0">
              <a:spcBef>
                <a:spcPts val="400"/>
              </a:spcBef>
              <a:spcAft>
                <a:spcPts val="0"/>
              </a:spcAft>
              <a:buClr>
                <a:schemeClr val="accent1"/>
              </a:buClr>
              <a:buSzPts val="2000"/>
              <a:buNone/>
            </a:pPr>
            <a:r>
              <a:rPr lang="en-IN" sz="2000" dirty="0"/>
              <a:t>    int main()</a:t>
            </a:r>
            <a:endParaRPr dirty="0"/>
          </a:p>
          <a:p>
            <a:pPr marL="0" lvl="0" indent="0" algn="l" rtl="0">
              <a:spcBef>
                <a:spcPts val="400"/>
              </a:spcBef>
              <a:spcAft>
                <a:spcPts val="0"/>
              </a:spcAft>
              <a:buClr>
                <a:schemeClr val="accent1"/>
              </a:buClr>
              <a:buSzPts val="2000"/>
              <a:buNone/>
            </a:pPr>
            <a:r>
              <a:rPr lang="en-IN" sz="2000" dirty="0"/>
              <a:t>    {</a:t>
            </a:r>
            <a:endParaRPr dirty="0"/>
          </a:p>
          <a:p>
            <a:pPr marL="0" lvl="0" indent="0" algn="l" rtl="0">
              <a:spcBef>
                <a:spcPts val="400"/>
              </a:spcBef>
              <a:spcAft>
                <a:spcPts val="0"/>
              </a:spcAft>
              <a:buClr>
                <a:schemeClr val="accent1"/>
              </a:buClr>
              <a:buSzPts val="2000"/>
              <a:buNone/>
            </a:pPr>
            <a:r>
              <a:rPr lang="en-IN" sz="2000" dirty="0"/>
              <a:t>        double b = 3 &amp;&amp; 5 &amp; 4 % 3;</a:t>
            </a:r>
            <a:endParaRPr dirty="0"/>
          </a:p>
          <a:p>
            <a:pPr marL="0" lvl="0" indent="0" algn="l" rtl="0">
              <a:spcBef>
                <a:spcPts val="400"/>
              </a:spcBef>
              <a:spcAft>
                <a:spcPts val="0"/>
              </a:spcAft>
              <a:buClr>
                <a:schemeClr val="accent1"/>
              </a:buClr>
              <a:buSzPts val="2000"/>
              <a:buNone/>
            </a:pPr>
            <a:r>
              <a:rPr lang="en-IN" sz="2000" dirty="0"/>
              <a:t>        </a:t>
            </a:r>
            <a:r>
              <a:rPr lang="en-IN" sz="2000" dirty="0" err="1"/>
              <a:t>printf</a:t>
            </a:r>
            <a:r>
              <a:rPr lang="en-IN" sz="2000" dirty="0"/>
              <a:t>("%</a:t>
            </a:r>
            <a:r>
              <a:rPr lang="en-IN" sz="2000" dirty="0" err="1"/>
              <a:t>lf</a:t>
            </a:r>
            <a:r>
              <a:rPr lang="en-IN" sz="2000" dirty="0"/>
              <a:t>", b);</a:t>
            </a:r>
            <a:endParaRPr dirty="0"/>
          </a:p>
          <a:p>
            <a:pPr marL="0" lvl="0" indent="0" algn="l" rtl="0">
              <a:spcBef>
                <a:spcPts val="400"/>
              </a:spcBef>
              <a:spcAft>
                <a:spcPts val="0"/>
              </a:spcAft>
              <a:buClr>
                <a:schemeClr val="accent1"/>
              </a:buClr>
              <a:buSzPts val="2000"/>
              <a:buNone/>
            </a:pPr>
            <a:r>
              <a:rPr lang="en-IN" sz="2000" dirty="0"/>
              <a:t>        return 0;</a:t>
            </a:r>
            <a:endParaRPr dirty="0"/>
          </a:p>
          <a:p>
            <a:pPr marL="0" lvl="0" indent="0" algn="l" rtl="0">
              <a:spcBef>
                <a:spcPts val="400"/>
              </a:spcBef>
              <a:spcAft>
                <a:spcPts val="0"/>
              </a:spcAft>
              <a:buClr>
                <a:schemeClr val="accent1"/>
              </a:buClr>
              <a:buSzPts val="2000"/>
              <a:buNone/>
            </a:pPr>
            <a:r>
              <a:rPr lang="en-IN" sz="2000" dirty="0"/>
              <a:t>    }</a:t>
            </a:r>
            <a:endParaRPr dirty="0"/>
          </a:p>
          <a:p>
            <a:pPr marL="0" lvl="0" indent="0" algn="l" rtl="0">
              <a:spcBef>
                <a:spcPts val="400"/>
              </a:spcBef>
              <a:spcAft>
                <a:spcPts val="0"/>
              </a:spcAft>
              <a:buClr>
                <a:schemeClr val="accent1"/>
              </a:buClr>
              <a:buSzPts val="2000"/>
              <a:buNone/>
            </a:pPr>
            <a:r>
              <a:rPr lang="en-IN" sz="2000" dirty="0"/>
              <a:t>A.  3.000000</a:t>
            </a:r>
            <a:br>
              <a:rPr lang="en-IN" sz="2000" dirty="0"/>
            </a:br>
            <a:r>
              <a:rPr lang="en-IN" sz="2000" dirty="0"/>
              <a:t>B.  4.000000</a:t>
            </a:r>
            <a:br>
              <a:rPr lang="en-IN" sz="2000" dirty="0"/>
            </a:br>
            <a:r>
              <a:rPr lang="en-IN" sz="2000" dirty="0"/>
              <a:t>C.  5.000000</a:t>
            </a:r>
            <a:endParaRPr dirty="0"/>
          </a:p>
          <a:p>
            <a:pPr marL="0" lvl="0" indent="0" algn="l" rtl="0">
              <a:spcBef>
                <a:spcPts val="400"/>
              </a:spcBef>
              <a:spcAft>
                <a:spcPts val="0"/>
              </a:spcAft>
              <a:buClr>
                <a:schemeClr val="accent1"/>
              </a:buClr>
              <a:buSzPts val="2000"/>
              <a:buNone/>
            </a:pPr>
            <a:r>
              <a:rPr lang="en-IN" sz="2000" dirty="0"/>
              <a:t>D.  1.000000</a:t>
            </a:r>
            <a:endParaRPr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293427" y="-353159"/>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(Q3)</a:t>
            </a:r>
            <a:endParaRPr/>
          </a:p>
        </p:txBody>
      </p:sp>
      <p:sp>
        <p:nvSpPr>
          <p:cNvPr id="191" name="Google Shape;191;p11"/>
          <p:cNvSpPr txBox="1">
            <a:spLocks noGrp="1"/>
          </p:cNvSpPr>
          <p:nvPr>
            <p:ph type="body" idx="1"/>
          </p:nvPr>
        </p:nvSpPr>
        <p:spPr>
          <a:xfrm>
            <a:off x="457200" y="789842"/>
            <a:ext cx="8229600" cy="533632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dirty="0"/>
              <a:t>What will be the output of the following C code?</a:t>
            </a:r>
            <a:endParaRPr dirty="0"/>
          </a:p>
          <a:p>
            <a:pPr marL="0" lvl="0" indent="0" algn="l" rtl="0">
              <a:spcBef>
                <a:spcPts val="480"/>
              </a:spcBef>
              <a:spcAft>
                <a:spcPts val="0"/>
              </a:spcAft>
              <a:buClr>
                <a:schemeClr val="accent1"/>
              </a:buClr>
              <a:buSzPts val="2400"/>
              <a:buNone/>
            </a:pPr>
            <a:r>
              <a:rPr lang="en-IN" dirty="0"/>
              <a:t>    #include &lt;</a:t>
            </a:r>
            <a:r>
              <a:rPr lang="en-IN" dirty="0" err="1"/>
              <a:t>stdio.h</a:t>
            </a:r>
            <a:r>
              <a:rPr lang="en-IN" dirty="0"/>
              <a:t>&gt;</a:t>
            </a:r>
            <a:endParaRPr dirty="0"/>
          </a:p>
          <a:p>
            <a:pPr marL="0" lvl="0" indent="0" algn="l" rtl="0">
              <a:spcBef>
                <a:spcPts val="480"/>
              </a:spcBef>
              <a:spcAft>
                <a:spcPts val="0"/>
              </a:spcAft>
              <a:buClr>
                <a:schemeClr val="accent1"/>
              </a:buClr>
              <a:buSzPts val="2400"/>
              <a:buNone/>
            </a:pPr>
            <a:r>
              <a:rPr lang="en-IN" dirty="0"/>
              <a:t>    int main()</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        double b = 5 &amp; 3 &amp;&amp; 4 || 5 | 6;</a:t>
            </a:r>
            <a:endParaRPr dirty="0"/>
          </a:p>
          <a:p>
            <a:pPr marL="0" lvl="0" indent="0" algn="l" rtl="0">
              <a:spcBef>
                <a:spcPts val="480"/>
              </a:spcBef>
              <a:spcAft>
                <a:spcPts val="0"/>
              </a:spcAft>
              <a:buClr>
                <a:schemeClr val="accent1"/>
              </a:buClr>
              <a:buSzPts val="2400"/>
              <a:buNone/>
            </a:pPr>
            <a:r>
              <a:rPr lang="en-IN" dirty="0"/>
              <a:t>        </a:t>
            </a:r>
            <a:r>
              <a:rPr lang="en-IN" dirty="0" err="1"/>
              <a:t>printf</a:t>
            </a:r>
            <a:r>
              <a:rPr lang="en-IN" dirty="0"/>
              <a:t>("%</a:t>
            </a:r>
            <a:r>
              <a:rPr lang="en-IN" dirty="0" err="1"/>
              <a:t>lf</a:t>
            </a:r>
            <a:r>
              <a:rPr lang="en-IN" dirty="0"/>
              <a:t>", b);</a:t>
            </a:r>
            <a:endParaRPr dirty="0"/>
          </a:p>
          <a:p>
            <a:pPr marL="0" lvl="0" indent="0" algn="l" rtl="0">
              <a:spcBef>
                <a:spcPts val="480"/>
              </a:spcBef>
              <a:spcAft>
                <a:spcPts val="0"/>
              </a:spcAft>
              <a:buClr>
                <a:schemeClr val="accent1"/>
              </a:buClr>
              <a:buSzPts val="2400"/>
              <a:buNone/>
            </a:pPr>
            <a:r>
              <a:rPr lang="en-IN" dirty="0"/>
              <a:t>        return 0;</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A. 1.000000</a:t>
            </a:r>
            <a:endParaRPr dirty="0"/>
          </a:p>
          <a:p>
            <a:pPr marL="0" lvl="0" indent="0" algn="l" rtl="0">
              <a:spcBef>
                <a:spcPts val="480"/>
              </a:spcBef>
              <a:spcAft>
                <a:spcPts val="0"/>
              </a:spcAft>
              <a:buClr>
                <a:schemeClr val="accent1"/>
              </a:buClr>
              <a:buSzPts val="2400"/>
              <a:buNone/>
            </a:pPr>
            <a:r>
              <a:rPr lang="en-IN" dirty="0"/>
              <a:t>B. 0.000000</a:t>
            </a:r>
            <a:endParaRPr dirty="0"/>
          </a:p>
          <a:p>
            <a:pPr marL="0" lvl="0" indent="0" algn="l" rtl="0">
              <a:spcBef>
                <a:spcPts val="480"/>
              </a:spcBef>
              <a:spcAft>
                <a:spcPts val="0"/>
              </a:spcAft>
              <a:buClr>
                <a:schemeClr val="accent1"/>
              </a:buClr>
              <a:buSzPts val="2400"/>
              <a:buNone/>
            </a:pPr>
            <a:r>
              <a:rPr lang="en-IN" dirty="0"/>
              <a:t>C. 7.000000</a:t>
            </a:r>
            <a:endParaRPr dirty="0"/>
          </a:p>
          <a:p>
            <a:pPr marL="0" lvl="0" indent="0" algn="l" rtl="0">
              <a:spcBef>
                <a:spcPts val="480"/>
              </a:spcBef>
              <a:spcAft>
                <a:spcPts val="0"/>
              </a:spcAft>
              <a:buClr>
                <a:schemeClr val="accent1"/>
              </a:buClr>
              <a:buSzPts val="2400"/>
              <a:buNone/>
            </a:pPr>
            <a:r>
              <a:rPr lang="en-IN" dirty="0"/>
              <a:t>D. 2.000000</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(Q4)</a:t>
            </a:r>
            <a:endParaRPr/>
          </a:p>
        </p:txBody>
      </p:sp>
      <p:sp>
        <p:nvSpPr>
          <p:cNvPr id="197" name="Google Shape;197;p12"/>
          <p:cNvSpPr txBox="1">
            <a:spLocks noGrp="1"/>
          </p:cNvSpPr>
          <p:nvPr>
            <p:ph type="body" idx="1"/>
          </p:nvPr>
        </p:nvSpPr>
        <p:spPr>
          <a:xfrm>
            <a:off x="457200" y="1228300"/>
            <a:ext cx="8229600" cy="489786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dirty="0"/>
              <a:t>What will be the output of the following C code?</a:t>
            </a:r>
            <a:endParaRPr dirty="0"/>
          </a:p>
          <a:p>
            <a:pPr marL="0" lvl="0" indent="0" algn="l" rtl="0">
              <a:spcBef>
                <a:spcPts val="480"/>
              </a:spcBef>
              <a:spcAft>
                <a:spcPts val="0"/>
              </a:spcAft>
              <a:buClr>
                <a:schemeClr val="accent1"/>
              </a:buClr>
              <a:buSzPts val="2400"/>
              <a:buNone/>
            </a:pPr>
            <a:r>
              <a:rPr lang="en-IN" dirty="0"/>
              <a:t>    #include &lt;</a:t>
            </a:r>
            <a:r>
              <a:rPr lang="en-IN" dirty="0" err="1"/>
              <a:t>stdio.h</a:t>
            </a:r>
            <a:r>
              <a:rPr lang="en-IN" dirty="0"/>
              <a:t>&gt;</a:t>
            </a:r>
            <a:endParaRPr dirty="0"/>
          </a:p>
          <a:p>
            <a:pPr marL="0" lvl="0" indent="0" algn="l" rtl="0">
              <a:spcBef>
                <a:spcPts val="480"/>
              </a:spcBef>
              <a:spcAft>
                <a:spcPts val="0"/>
              </a:spcAft>
              <a:buClr>
                <a:schemeClr val="accent1"/>
              </a:buClr>
              <a:buSzPts val="2400"/>
              <a:buNone/>
            </a:pPr>
            <a:r>
              <a:rPr lang="en-IN" dirty="0"/>
              <a:t>    int main()</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        int b = 5 + 7 * 4 - 9 * (3, 2);</a:t>
            </a:r>
            <a:endParaRPr dirty="0"/>
          </a:p>
          <a:p>
            <a:pPr marL="0" lvl="0" indent="0" algn="l" rtl="0">
              <a:spcBef>
                <a:spcPts val="480"/>
              </a:spcBef>
              <a:spcAft>
                <a:spcPts val="0"/>
              </a:spcAft>
              <a:buClr>
                <a:schemeClr val="accent1"/>
              </a:buClr>
              <a:buSzPts val="2400"/>
              <a:buNone/>
            </a:pPr>
            <a:r>
              <a:rPr lang="en-IN" dirty="0"/>
              <a:t>        </a:t>
            </a:r>
            <a:r>
              <a:rPr lang="en-IN" dirty="0" err="1"/>
              <a:t>printf</a:t>
            </a:r>
            <a:r>
              <a:rPr lang="en-IN" dirty="0"/>
              <a:t>("%d", b);</a:t>
            </a:r>
            <a:endParaRPr dirty="0"/>
          </a:p>
          <a:p>
            <a:pPr marL="0" lvl="0" indent="0" algn="l" rtl="0">
              <a:spcBef>
                <a:spcPts val="480"/>
              </a:spcBef>
              <a:spcAft>
                <a:spcPts val="0"/>
              </a:spcAft>
              <a:buClr>
                <a:schemeClr val="accent1"/>
              </a:buClr>
              <a:buSzPts val="2400"/>
              <a:buNone/>
            </a:pPr>
            <a:r>
              <a:rPr lang="en-IN" dirty="0"/>
              <a:t>    }</a:t>
            </a:r>
            <a:endParaRPr dirty="0"/>
          </a:p>
          <a:p>
            <a:pPr marL="457200" lvl="0" indent="-457200" algn="l" rtl="0">
              <a:spcBef>
                <a:spcPts val="480"/>
              </a:spcBef>
              <a:spcAft>
                <a:spcPts val="0"/>
              </a:spcAft>
              <a:buClr>
                <a:schemeClr val="accent1"/>
              </a:buClr>
              <a:buSzPts val="2400"/>
              <a:buAutoNum type="alphaUcPeriod"/>
            </a:pPr>
            <a:r>
              <a:rPr lang="en-IN" dirty="0"/>
              <a:t>6</a:t>
            </a:r>
            <a:endParaRPr dirty="0"/>
          </a:p>
          <a:p>
            <a:pPr marL="457200" lvl="0" indent="-457200" algn="l" rtl="0">
              <a:spcBef>
                <a:spcPts val="480"/>
              </a:spcBef>
              <a:spcAft>
                <a:spcPts val="0"/>
              </a:spcAft>
              <a:buClr>
                <a:schemeClr val="accent1"/>
              </a:buClr>
              <a:buSzPts val="2400"/>
              <a:buAutoNum type="alphaUcPeriod"/>
            </a:pPr>
            <a:r>
              <a:rPr lang="en-IN" dirty="0"/>
              <a:t>15</a:t>
            </a:r>
            <a:endParaRPr dirty="0"/>
          </a:p>
          <a:p>
            <a:pPr marL="457200" lvl="0" indent="-457200" algn="l" rtl="0">
              <a:spcBef>
                <a:spcPts val="480"/>
              </a:spcBef>
              <a:spcAft>
                <a:spcPts val="0"/>
              </a:spcAft>
              <a:buClr>
                <a:schemeClr val="accent1"/>
              </a:buClr>
              <a:buSzPts val="2400"/>
              <a:buAutoNum type="alphaUcPeriod"/>
            </a:pPr>
            <a:r>
              <a:rPr lang="en-IN" dirty="0"/>
              <a:t>13</a:t>
            </a:r>
            <a:endParaRPr dirty="0"/>
          </a:p>
          <a:p>
            <a:pPr marL="457200" lvl="0" indent="-457200" algn="l" rtl="0">
              <a:spcBef>
                <a:spcPts val="480"/>
              </a:spcBef>
              <a:spcAft>
                <a:spcPts val="0"/>
              </a:spcAft>
              <a:buClr>
                <a:schemeClr val="accent1"/>
              </a:buClr>
              <a:buSzPts val="2400"/>
              <a:buAutoNum type="alphaUcPeriod"/>
            </a:pPr>
            <a:r>
              <a:rPr lang="en-IN" dirty="0"/>
              <a:t>21</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(Q5)</a:t>
            </a:r>
            <a:endParaRPr/>
          </a:p>
        </p:txBody>
      </p:sp>
      <p:sp>
        <p:nvSpPr>
          <p:cNvPr id="203" name="Google Shape;203;p13"/>
          <p:cNvSpPr txBox="1">
            <a:spLocks noGrp="1"/>
          </p:cNvSpPr>
          <p:nvPr>
            <p:ph type="body" idx="1"/>
          </p:nvPr>
        </p:nvSpPr>
        <p:spPr>
          <a:xfrm>
            <a:off x="457200" y="1241946"/>
            <a:ext cx="8229600" cy="488421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dirty="0"/>
              <a:t>What will be the output of the following C code?</a:t>
            </a:r>
            <a:endParaRPr dirty="0"/>
          </a:p>
          <a:p>
            <a:pPr marL="0" lvl="0" indent="0" algn="l" rtl="0">
              <a:spcBef>
                <a:spcPts val="480"/>
              </a:spcBef>
              <a:spcAft>
                <a:spcPts val="0"/>
              </a:spcAft>
              <a:buClr>
                <a:schemeClr val="accent1"/>
              </a:buClr>
              <a:buSzPts val="2400"/>
              <a:buNone/>
            </a:pPr>
            <a:r>
              <a:rPr lang="en-IN" dirty="0"/>
              <a:t>    #include &lt;</a:t>
            </a:r>
            <a:r>
              <a:rPr lang="en-IN" dirty="0" err="1"/>
              <a:t>stdio.h</a:t>
            </a:r>
            <a:r>
              <a:rPr lang="en-IN" dirty="0"/>
              <a:t>&gt;</a:t>
            </a:r>
            <a:endParaRPr dirty="0"/>
          </a:p>
          <a:p>
            <a:pPr marL="0" lvl="0" indent="0" algn="l" rtl="0">
              <a:spcBef>
                <a:spcPts val="480"/>
              </a:spcBef>
              <a:spcAft>
                <a:spcPts val="0"/>
              </a:spcAft>
              <a:buClr>
                <a:schemeClr val="accent1"/>
              </a:buClr>
              <a:buSzPts val="2400"/>
              <a:buNone/>
            </a:pPr>
            <a:r>
              <a:rPr lang="en-IN" dirty="0"/>
              <a:t>    int main()</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        int b = 4 * 6 + 3 * 4 &lt; 3 ? 4 : 3;</a:t>
            </a:r>
            <a:endParaRPr dirty="0"/>
          </a:p>
          <a:p>
            <a:pPr marL="0" lvl="0" indent="0" algn="l" rtl="0">
              <a:spcBef>
                <a:spcPts val="480"/>
              </a:spcBef>
              <a:spcAft>
                <a:spcPts val="0"/>
              </a:spcAft>
              <a:buClr>
                <a:schemeClr val="accent1"/>
              </a:buClr>
              <a:buSzPts val="2400"/>
              <a:buNone/>
            </a:pPr>
            <a:r>
              <a:rPr lang="en-IN" dirty="0"/>
              <a:t>        </a:t>
            </a:r>
            <a:r>
              <a:rPr lang="en-IN" dirty="0" err="1"/>
              <a:t>printf</a:t>
            </a:r>
            <a:r>
              <a:rPr lang="en-IN" dirty="0"/>
              <a:t>("%d\n", b);</a:t>
            </a:r>
            <a:endParaRPr dirty="0"/>
          </a:p>
          <a:p>
            <a:pPr marL="0" lvl="0" indent="0" algn="l" rtl="0">
              <a:spcBef>
                <a:spcPts val="480"/>
              </a:spcBef>
              <a:spcAft>
                <a:spcPts val="0"/>
              </a:spcAft>
              <a:buClr>
                <a:schemeClr val="accent1"/>
              </a:buClr>
              <a:buSzPts val="2400"/>
              <a:buNone/>
            </a:pPr>
            <a:r>
              <a:rPr lang="en-IN" dirty="0"/>
              <a:t>    }</a:t>
            </a:r>
            <a:endParaRPr dirty="0"/>
          </a:p>
          <a:p>
            <a:pPr marL="457200" lvl="0" indent="-457200" algn="l" rtl="0">
              <a:spcBef>
                <a:spcPts val="480"/>
              </a:spcBef>
              <a:spcAft>
                <a:spcPts val="0"/>
              </a:spcAft>
              <a:buClr>
                <a:schemeClr val="accent1"/>
              </a:buClr>
              <a:buSzPts val="2400"/>
              <a:buAutoNum type="alphaUcPeriod"/>
            </a:pPr>
            <a:r>
              <a:rPr lang="en-IN" dirty="0"/>
              <a:t>3</a:t>
            </a:r>
            <a:endParaRPr dirty="0"/>
          </a:p>
          <a:p>
            <a:pPr marL="457200" lvl="0" indent="-457200" algn="l" rtl="0">
              <a:spcBef>
                <a:spcPts val="480"/>
              </a:spcBef>
              <a:spcAft>
                <a:spcPts val="0"/>
              </a:spcAft>
              <a:buClr>
                <a:schemeClr val="accent1"/>
              </a:buClr>
              <a:buSzPts val="2400"/>
              <a:buAutoNum type="alphaUcPeriod"/>
            </a:pPr>
            <a:r>
              <a:rPr lang="en-IN" dirty="0"/>
              <a:t>33</a:t>
            </a:r>
            <a:endParaRPr dirty="0"/>
          </a:p>
          <a:p>
            <a:pPr marL="457200" lvl="0" indent="-457200" algn="l" rtl="0">
              <a:spcBef>
                <a:spcPts val="480"/>
              </a:spcBef>
              <a:spcAft>
                <a:spcPts val="0"/>
              </a:spcAft>
              <a:buClr>
                <a:schemeClr val="accent1"/>
              </a:buClr>
              <a:buSzPts val="2400"/>
              <a:buAutoNum type="alphaUcPeriod"/>
            </a:pPr>
            <a:r>
              <a:rPr lang="en-IN" dirty="0"/>
              <a:t>34</a:t>
            </a:r>
            <a:endParaRPr dirty="0"/>
          </a:p>
          <a:p>
            <a:pPr marL="457200" lvl="0" indent="-457200" algn="l" rtl="0">
              <a:spcBef>
                <a:spcPts val="480"/>
              </a:spcBef>
              <a:spcAft>
                <a:spcPts val="0"/>
              </a:spcAft>
              <a:buClr>
                <a:schemeClr val="accent1"/>
              </a:buClr>
              <a:buSzPts val="2400"/>
              <a:buAutoNum type="alphaUcPeriod"/>
            </a:pPr>
            <a:r>
              <a:rPr lang="en-IN" dirty="0"/>
              <a:t>4</a:t>
            </a:r>
            <a:endParaRPr dirty="0"/>
          </a:p>
          <a:p>
            <a:pPr marL="257175" lvl="0" indent="-104775" algn="l" rtl="0">
              <a:spcBef>
                <a:spcPts val="480"/>
              </a:spcBef>
              <a:spcAft>
                <a:spcPts val="0"/>
              </a:spcAft>
              <a:buClr>
                <a:schemeClr val="accent1"/>
              </a:buClr>
              <a:buSzPts val="2400"/>
              <a:buNone/>
            </a:pP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dirty="0"/>
              <a:t>(Q6)</a:t>
            </a:r>
            <a:endParaRPr dirty="0"/>
          </a:p>
        </p:txBody>
      </p:sp>
      <p:sp>
        <p:nvSpPr>
          <p:cNvPr id="215" name="Google Shape;215;p15"/>
          <p:cNvSpPr txBox="1">
            <a:spLocks noGrp="1"/>
          </p:cNvSpPr>
          <p:nvPr>
            <p:ph type="body" idx="1"/>
          </p:nvPr>
        </p:nvSpPr>
        <p:spPr>
          <a:xfrm>
            <a:off x="457200" y="1214651"/>
            <a:ext cx="8229600" cy="49115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a:t>Which of the following operators has an associativity from Right to Left?</a:t>
            </a:r>
            <a:br>
              <a:rPr lang="en-IN"/>
            </a:br>
            <a:r>
              <a:rPr lang="en-IN"/>
              <a:t>A. &lt;=</a:t>
            </a:r>
            <a:br>
              <a:rPr lang="en-IN"/>
            </a:br>
            <a:r>
              <a:rPr lang="en-IN"/>
              <a:t>B. &lt;&lt;</a:t>
            </a:r>
            <a:br>
              <a:rPr lang="en-IN"/>
            </a:br>
            <a:r>
              <a:rPr lang="en-IN"/>
              <a:t>C. ==</a:t>
            </a:r>
            <a:br>
              <a:rPr lang="en-IN"/>
            </a:br>
            <a:r>
              <a:rPr lang="en-IN"/>
              <a:t>D. +=</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
          <p:cNvSpPr txBox="1">
            <a:spLocks noGrp="1"/>
          </p:cNvSpPr>
          <p:nvPr>
            <p:ph type="title"/>
          </p:nvPr>
        </p:nvSpPr>
        <p:spPr>
          <a:xfrm>
            <a:off x="623887" y="2139554"/>
            <a:ext cx="8135102" cy="124910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IN" sz="3600" b="1"/>
              <a:t> Precedence and Associativity of Operators</a:t>
            </a:r>
            <a:endParaRPr sz="3600" b="1"/>
          </a:p>
        </p:txBody>
      </p:sp>
      <p:sp>
        <p:nvSpPr>
          <p:cNvPr id="125" name="Google Shape;125;p1"/>
          <p:cNvSpPr txBox="1">
            <a:spLocks noGrp="1"/>
          </p:cNvSpPr>
          <p:nvPr>
            <p:ph type="body" idx="1"/>
          </p:nvPr>
        </p:nvSpPr>
        <p:spPr>
          <a:xfrm>
            <a:off x="956702" y="1747768"/>
            <a:ext cx="7886700" cy="11251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700"/>
              <a:buNone/>
            </a:pPr>
            <a:r>
              <a:rPr lang="en-IN" sz="2700">
                <a:solidFill>
                  <a:schemeClr val="dk1"/>
                </a:solidFill>
              </a:rPr>
              <a:t>                      </a:t>
            </a:r>
            <a:r>
              <a:rPr lang="en-IN" sz="2700" b="1">
                <a:solidFill>
                  <a:schemeClr val="dk1"/>
                </a:solidFill>
              </a:rPr>
              <a:t>Lecture-5(Part-2)Operators</a:t>
            </a:r>
            <a:endParaRPr sz="2700"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
          <p:cNvSpPr txBox="1">
            <a:spLocks noGrp="1"/>
          </p:cNvSpPr>
          <p:nvPr>
            <p:ph type="title"/>
          </p:nvPr>
        </p:nvSpPr>
        <p:spPr>
          <a:xfrm>
            <a:off x="1485900" y="1085850"/>
            <a:ext cx="61722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Precedence of Operators</a:t>
            </a:r>
            <a:endParaRPr/>
          </a:p>
        </p:txBody>
      </p:sp>
      <p:grpSp>
        <p:nvGrpSpPr>
          <p:cNvPr id="132" name="Google Shape;132;p2"/>
          <p:cNvGrpSpPr/>
          <p:nvPr/>
        </p:nvGrpSpPr>
        <p:grpSpPr>
          <a:xfrm>
            <a:off x="1600201" y="3714751"/>
            <a:ext cx="5835479" cy="1657351"/>
            <a:chOff x="829962" y="2209800"/>
            <a:chExt cx="7780639" cy="1600201"/>
          </a:xfrm>
        </p:grpSpPr>
        <p:sp>
          <p:nvSpPr>
            <p:cNvPr id="133" name="Google Shape;133;p2"/>
            <p:cNvSpPr/>
            <p:nvPr/>
          </p:nvSpPr>
          <p:spPr>
            <a:xfrm>
              <a:off x="1066801" y="2698906"/>
              <a:ext cx="7543800" cy="1111095"/>
            </a:xfrm>
            <a:prstGeom prst="roundRect">
              <a:avLst>
                <a:gd name="adj" fmla="val 16667"/>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350" b="1" i="0" u="none" strike="noStrike" cap="none">
                  <a:solidFill>
                    <a:srgbClr val="000000"/>
                  </a:solidFill>
                  <a:latin typeface="Calibri"/>
                  <a:ea typeface="Calibri"/>
                  <a:cs typeface="Calibri"/>
                  <a:sym typeface="Calibri"/>
                </a:rPr>
                <a:t>Example</a:t>
              </a:r>
              <a:r>
                <a:rPr lang="en-IN" sz="1350" b="0" i="0" u="none" strike="noStrike" cap="none">
                  <a:solidFill>
                    <a:srgbClr val="000000"/>
                  </a:solidFill>
                  <a:latin typeface="Calibri"/>
                  <a:ea typeface="Calibri"/>
                  <a:cs typeface="Calibri"/>
                  <a:sym typeface="Calibri"/>
                </a:rPr>
                <a:t>: So how the expression a * b + c will be interpreted? </a:t>
              </a:r>
              <a:endParaRPr/>
            </a:p>
            <a:p>
              <a:pPr marL="0" marR="0" lvl="0" indent="0" algn="l" rtl="0">
                <a:spcBef>
                  <a:spcPts val="0"/>
                </a:spcBef>
                <a:spcAft>
                  <a:spcPts val="0"/>
                </a:spcAft>
                <a:buNone/>
              </a:pPr>
              <a:r>
                <a:rPr lang="en-IN" sz="1350" b="0" i="0" u="none" strike="noStrike" cap="none">
                  <a:solidFill>
                    <a:srgbClr val="000000"/>
                  </a:solidFill>
                  <a:latin typeface="Calibri"/>
                  <a:ea typeface="Calibri"/>
                  <a:cs typeface="Calibri"/>
                  <a:sym typeface="Calibri"/>
                </a:rPr>
                <a:t>	(a * b) + c		or	a * (b + c),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here the first interpretation is the one that is used because the multiplication operator has higher precedence than addition. </a:t>
              </a:r>
              <a:endParaRPr/>
            </a:p>
          </p:txBody>
        </p:sp>
        <p:pic>
          <p:nvPicPr>
            <p:cNvPr id="134" name="Google Shape;134;p2" descr="C:\Program Files (x86)\Microsoft Office\MEDIA\CAGCAT10\j0299125.wmf"/>
            <p:cNvPicPr preferRelativeResize="0"/>
            <p:nvPr/>
          </p:nvPicPr>
          <p:blipFill rotWithShape="1">
            <a:blip r:embed="rId3">
              <a:alphaModFix/>
            </a:blip>
            <a:srcRect/>
            <a:stretch/>
          </p:blipFill>
          <p:spPr>
            <a:xfrm>
              <a:off x="829962" y="2209800"/>
              <a:ext cx="389238" cy="710227"/>
            </a:xfrm>
            <a:prstGeom prst="rect">
              <a:avLst/>
            </a:prstGeom>
            <a:noFill/>
            <a:ln>
              <a:noFill/>
            </a:ln>
          </p:spPr>
        </p:pic>
      </p:grpSp>
      <p:sp>
        <p:nvSpPr>
          <p:cNvPr id="135" name="Google Shape;135;p2"/>
          <p:cNvSpPr txBox="1">
            <a:spLocks noGrp="1"/>
          </p:cNvSpPr>
          <p:nvPr>
            <p:ph type="body" idx="1"/>
          </p:nvPr>
        </p:nvSpPr>
        <p:spPr>
          <a:xfrm>
            <a:off x="1046747" y="1943100"/>
            <a:ext cx="7230979" cy="3594434"/>
          </a:xfrm>
          <a:prstGeom prst="rect">
            <a:avLst/>
          </a:prstGeom>
          <a:noFill/>
          <a:ln>
            <a:noFill/>
          </a:ln>
        </p:spPr>
        <p:txBody>
          <a:bodyPr spcFirstLastPara="1" wrap="square" lIns="91425" tIns="45700" rIns="91425" bIns="45700" anchor="t" anchorCtr="0">
            <a:normAutofit/>
          </a:bodyPr>
          <a:lstStyle/>
          <a:p>
            <a:pPr marL="257175" lvl="0" indent="-257175" algn="just" rtl="0">
              <a:spcBef>
                <a:spcPts val="0"/>
              </a:spcBef>
              <a:spcAft>
                <a:spcPts val="0"/>
              </a:spcAft>
              <a:buClr>
                <a:schemeClr val="accent1"/>
              </a:buClr>
              <a:buSzPts val="2400"/>
              <a:buChar char="•"/>
            </a:pPr>
            <a:r>
              <a:rPr lang="en-IN">
                <a:solidFill>
                  <a:schemeClr val="accent1"/>
                </a:solidFill>
              </a:rPr>
              <a:t>The precedence of operators determine a rank for the operators. The higher an operator's precedence or priority, </a:t>
            </a:r>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257175" algn="just" rtl="0">
              <a:spcBef>
                <a:spcPts val="480"/>
              </a:spcBef>
              <a:spcAft>
                <a:spcPts val="0"/>
              </a:spcAft>
              <a:buClr>
                <a:schemeClr val="accent1"/>
              </a:buClr>
              <a:buSzPts val="2400"/>
              <a:buNone/>
            </a:pP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Precedence-Example</a:t>
            </a:r>
            <a:endParaRPr/>
          </a:p>
        </p:txBody>
      </p:sp>
      <p:pic>
        <p:nvPicPr>
          <p:cNvPr id="141" name="Google Shape;141;p3"/>
          <p:cNvPicPr preferRelativeResize="0">
            <a:picLocks noGrp="1"/>
          </p:cNvPicPr>
          <p:nvPr>
            <p:ph type="body" idx="1"/>
          </p:nvPr>
        </p:nvPicPr>
        <p:blipFill rotWithShape="1">
          <a:blip r:embed="rId3">
            <a:alphaModFix/>
          </a:blip>
          <a:srcRect/>
          <a:stretch/>
        </p:blipFill>
        <p:spPr>
          <a:xfrm>
            <a:off x="1277635" y="1700809"/>
            <a:ext cx="6017384" cy="37510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Associativity of Operators</a:t>
            </a:r>
            <a:endParaRPr/>
          </a:p>
        </p:txBody>
      </p:sp>
      <p:sp>
        <p:nvSpPr>
          <p:cNvPr id="147" name="Google Shape;147;p4"/>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257175" lvl="0" indent="-257175" algn="just" rtl="0">
              <a:spcBef>
                <a:spcPts val="0"/>
              </a:spcBef>
              <a:spcAft>
                <a:spcPts val="0"/>
              </a:spcAft>
              <a:buClr>
                <a:schemeClr val="accent1"/>
              </a:buClr>
              <a:buSzPts val="1800"/>
              <a:buChar char="•"/>
            </a:pPr>
            <a:r>
              <a:rPr lang="en-IN" sz="1800"/>
              <a:t>Associativity tell us the order in which several operators with equal precedence are computed or processed in two directions, either from left to right or vice-versa.</a:t>
            </a:r>
            <a:endParaRPr/>
          </a:p>
          <a:p>
            <a:pPr marL="257175" lvl="0" indent="-257175" algn="just" rtl="0">
              <a:spcBef>
                <a:spcPts val="360"/>
              </a:spcBef>
              <a:spcAft>
                <a:spcPts val="0"/>
              </a:spcAft>
              <a:buClr>
                <a:schemeClr val="accent1"/>
              </a:buClr>
              <a:buSzPts val="1800"/>
              <a:buNone/>
            </a:pPr>
            <a:endParaRPr sz="1800"/>
          </a:p>
        </p:txBody>
      </p:sp>
      <p:grpSp>
        <p:nvGrpSpPr>
          <p:cNvPr id="148" name="Google Shape;148;p4"/>
          <p:cNvGrpSpPr/>
          <p:nvPr/>
        </p:nvGrpSpPr>
        <p:grpSpPr>
          <a:xfrm>
            <a:off x="1543050" y="2914650"/>
            <a:ext cx="6000750" cy="1828800"/>
            <a:chOff x="906163" y="2057401"/>
            <a:chExt cx="7704438" cy="2077155"/>
          </a:xfrm>
        </p:grpSpPr>
        <p:sp>
          <p:nvSpPr>
            <p:cNvPr id="149" name="Google Shape;149;p4"/>
            <p:cNvSpPr/>
            <p:nvPr/>
          </p:nvSpPr>
          <p:spPr>
            <a:xfrm>
              <a:off x="1066801" y="2576690"/>
              <a:ext cx="7543800" cy="1557866"/>
            </a:xfrm>
            <a:prstGeom prst="roundRect">
              <a:avLst>
                <a:gd name="adj" fmla="val 16667"/>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350">
                  <a:solidFill>
                    <a:srgbClr val="000000"/>
                  </a:solidFill>
                  <a:latin typeface="Calibri"/>
                  <a:ea typeface="Calibri"/>
                  <a:cs typeface="Calibri"/>
                  <a:sym typeface="Calibri"/>
                </a:rPr>
                <a:t>Example: In the expression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a:t>
              </a:r>
              <a:r>
                <a:rPr lang="en-IN" sz="1350" b="1">
                  <a:solidFill>
                    <a:srgbClr val="000000"/>
                  </a:solidFill>
                  <a:latin typeface="Calibri"/>
                  <a:ea typeface="Calibri"/>
                  <a:cs typeface="Calibri"/>
                  <a:sym typeface="Calibri"/>
                </a:rPr>
                <a:t>a * b / c,</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since multiplication and division have the same precedence we must use the associativity to determine the grouping. These operators are left associative which means they are grouped left to right as if the expression was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a:t>
              </a:r>
              <a:r>
                <a:rPr lang="en-IN" sz="1350" b="1">
                  <a:solidFill>
                    <a:srgbClr val="000000"/>
                  </a:solidFill>
                  <a:latin typeface="Calibri"/>
                  <a:ea typeface="Calibri"/>
                  <a:cs typeface="Calibri"/>
                  <a:sym typeface="Calibri"/>
                </a:rPr>
                <a:t>(a * b) / c</a:t>
              </a:r>
              <a:r>
                <a:rPr lang="en-IN" sz="1350">
                  <a:solidFill>
                    <a:srgbClr val="000000"/>
                  </a:solidFill>
                  <a:latin typeface="Calibri"/>
                  <a:ea typeface="Calibri"/>
                  <a:cs typeface="Calibri"/>
                  <a:sym typeface="Calibri"/>
                </a:rPr>
                <a:t>.</a:t>
              </a:r>
              <a:endParaRPr/>
            </a:p>
          </p:txBody>
        </p:sp>
        <p:pic>
          <p:nvPicPr>
            <p:cNvPr id="150" name="Google Shape;150;p4" descr="C:\Program Files (x86)\Microsoft Office\MEDIA\CAGCAT10\j0299125.wmf"/>
            <p:cNvPicPr preferRelativeResize="0"/>
            <p:nvPr/>
          </p:nvPicPr>
          <p:blipFill rotWithShape="1">
            <a:blip r:embed="rId3">
              <a:alphaModFix/>
            </a:blip>
            <a:srcRect/>
            <a:stretch/>
          </p:blipFill>
          <p:spPr>
            <a:xfrm>
              <a:off x="906163" y="2057401"/>
              <a:ext cx="389238" cy="710227"/>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Associativity-Example</a:t>
            </a:r>
            <a:endParaRPr/>
          </a:p>
        </p:txBody>
      </p:sp>
      <p:pic>
        <p:nvPicPr>
          <p:cNvPr id="156" name="Google Shape;156;p5"/>
          <p:cNvPicPr preferRelativeResize="0">
            <a:picLocks noGrp="1"/>
          </p:cNvPicPr>
          <p:nvPr>
            <p:ph type="body" idx="1"/>
          </p:nvPr>
        </p:nvPicPr>
        <p:blipFill rotWithShape="1">
          <a:blip r:embed="rId3">
            <a:alphaModFix/>
          </a:blip>
          <a:srcRect/>
          <a:stretch/>
        </p:blipFill>
        <p:spPr>
          <a:xfrm>
            <a:off x="1331641" y="1754815"/>
            <a:ext cx="5996438" cy="36970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6" descr="operator.JPG"/>
          <p:cNvPicPr preferRelativeResize="0">
            <a:picLocks noGrp="1"/>
          </p:cNvPicPr>
          <p:nvPr>
            <p:ph type="body" idx="1"/>
          </p:nvPr>
        </p:nvPicPr>
        <p:blipFill rotWithShape="1">
          <a:blip r:embed="rId3">
            <a:alphaModFix/>
          </a:blip>
          <a:srcRect/>
          <a:stretch/>
        </p:blipFill>
        <p:spPr>
          <a:xfrm>
            <a:off x="0" y="857250"/>
            <a:ext cx="7531768"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7"/>
          <p:cNvPicPr preferRelativeResize="0">
            <a:picLocks noGrp="1"/>
          </p:cNvPicPr>
          <p:nvPr>
            <p:ph type="body" idx="1"/>
          </p:nvPr>
        </p:nvPicPr>
        <p:blipFill rotWithShape="1">
          <a:blip r:embed="rId3">
            <a:alphaModFix/>
          </a:blip>
          <a:srcRect/>
          <a:stretch/>
        </p:blipFill>
        <p:spPr>
          <a:xfrm>
            <a:off x="0" y="857250"/>
            <a:ext cx="5991726" cy="5143500"/>
          </a:xfrm>
          <a:prstGeom prst="rect">
            <a:avLst/>
          </a:prstGeom>
          <a:noFill/>
          <a:ln>
            <a:noFill/>
          </a:ln>
        </p:spPr>
      </p:pic>
      <p:sp>
        <p:nvSpPr>
          <p:cNvPr id="167" name="Google Shape;167;p7"/>
          <p:cNvSpPr txBox="1"/>
          <p:nvPr/>
        </p:nvSpPr>
        <p:spPr>
          <a:xfrm>
            <a:off x="6112042" y="2445419"/>
            <a:ext cx="2899611"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8"/>
          <p:cNvPicPr preferRelativeResize="0">
            <a:picLocks noGrp="1"/>
          </p:cNvPicPr>
          <p:nvPr>
            <p:ph type="body" idx="1"/>
          </p:nvPr>
        </p:nvPicPr>
        <p:blipFill rotWithShape="1">
          <a:blip r:embed="rId3">
            <a:alphaModFix/>
          </a:blip>
          <a:srcRect/>
          <a:stretch/>
        </p:blipFill>
        <p:spPr>
          <a:xfrm>
            <a:off x="1" y="857250"/>
            <a:ext cx="5089358" cy="5143500"/>
          </a:xfrm>
          <a:prstGeom prst="rect">
            <a:avLst/>
          </a:prstGeom>
          <a:noFill/>
          <a:ln>
            <a:noFill/>
          </a:ln>
        </p:spPr>
      </p:pic>
      <p:sp>
        <p:nvSpPr>
          <p:cNvPr id="173" name="Google Shape;173;p8"/>
          <p:cNvSpPr txBox="1"/>
          <p:nvPr/>
        </p:nvSpPr>
        <p:spPr>
          <a:xfrm>
            <a:off x="5991726" y="2228850"/>
            <a:ext cx="281539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Consider</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int a=0,b=1,c=-1</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float x=2.5,y=0.0  </a:t>
            </a:r>
            <a:endParaRPr sz="24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434</Words>
  <Application>Microsoft Office PowerPoint</Application>
  <PresentationFormat>On-screen Show (4:3)</PresentationFormat>
  <Paragraphs>101</Paragraphs>
  <Slides>15</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Arial Black</vt:lpstr>
      <vt:lpstr>Arial Rounded</vt:lpstr>
      <vt:lpstr>Courier New</vt:lpstr>
      <vt:lpstr>Questrial</vt:lpstr>
      <vt:lpstr>Office Theme</vt:lpstr>
      <vt:lpstr>Lpu theme final with copyright</vt:lpstr>
      <vt:lpstr>Uses of printf</vt:lpstr>
      <vt:lpstr> Precedence and Associativity of Operators</vt:lpstr>
      <vt:lpstr>Precedence of Operators</vt:lpstr>
      <vt:lpstr>Precedence-Example</vt:lpstr>
      <vt:lpstr>Associativity of Operators</vt:lpstr>
      <vt:lpstr>Associativity-Example</vt:lpstr>
      <vt:lpstr>Slide 7</vt:lpstr>
      <vt:lpstr>Slide 8</vt:lpstr>
      <vt:lpstr>Slide 9</vt:lpstr>
      <vt:lpstr>Practice questions(Q1)</vt:lpstr>
      <vt:lpstr>(Q2)</vt:lpstr>
      <vt:lpstr>(Q3)</vt:lpstr>
      <vt:lpstr>(Q4)</vt:lpstr>
      <vt:lpstr>(Q5)</vt:lpstr>
      <vt:lpstr>(Q6)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Precedence and Associativity of Operators</dc:title>
  <dc:creator>Salil</dc:creator>
  <cp:lastModifiedBy>ADMIN</cp:lastModifiedBy>
  <cp:revision>7</cp:revision>
  <dcterms:created xsi:type="dcterms:W3CDTF">2020-08-31T15:16:01Z</dcterms:created>
  <dcterms:modified xsi:type="dcterms:W3CDTF">2023-02-03T08:55:45Z</dcterms:modified>
</cp:coreProperties>
</file>