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sldIdLst>
    <p:sldId id="258" r:id="rId2"/>
    <p:sldId id="267" r:id="rId3"/>
    <p:sldId id="299" r:id="rId4"/>
    <p:sldId id="270" r:id="rId5"/>
    <p:sldId id="271" r:id="rId6"/>
    <p:sldId id="273" r:id="rId7"/>
    <p:sldId id="274" r:id="rId8"/>
    <p:sldId id="298" r:id="rId9"/>
    <p:sldId id="313" r:id="rId10"/>
    <p:sldId id="314" r:id="rId11"/>
    <p:sldId id="315" r:id="rId12"/>
    <p:sldId id="316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295" r:id="rId22"/>
    <p:sldId id="296" r:id="rId23"/>
    <p:sldId id="309" r:id="rId24"/>
    <p:sldId id="310" r:id="rId25"/>
    <p:sldId id="311" r:id="rId26"/>
    <p:sldId id="312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4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21</a:t>
            </a:fld>
            <a:endParaRPr lang="en-CA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0138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Program example-Finding area of circle using pointers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smtClean="0"/>
              <a:t>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54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Program example-Factorial of a number using pointer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i,n,fact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</a:t>
            </a:r>
            <a:r>
              <a:rPr lang="en-IN" dirty="0" err="1"/>
              <a:t>pfact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pfact</a:t>
            </a:r>
            <a:r>
              <a:rPr lang="en-IN" dirty="0"/>
              <a:t>=&amp;fact;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=1;i&lt;=*</a:t>
            </a:r>
            <a:r>
              <a:rPr lang="en-IN" dirty="0" err="1"/>
              <a:t>pn;i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*</a:t>
            </a:r>
            <a:r>
              <a:rPr lang="en-IN" dirty="0" err="1"/>
              <a:t>pfact</a:t>
            </a:r>
            <a:r>
              <a:rPr lang="en-IN" dirty="0"/>
              <a:t>=*</a:t>
            </a:r>
            <a:r>
              <a:rPr lang="en-IN" dirty="0" err="1"/>
              <a:t>pfact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Factorial of number is:%d",*</a:t>
            </a:r>
            <a:r>
              <a:rPr lang="en-IN" dirty="0" err="1"/>
              <a:t>pfact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96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Program example-Reverse of a number using pointers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reversedNumber</a:t>
            </a:r>
            <a:r>
              <a:rPr lang="en-IN" dirty="0"/>
              <a:t> = 0, 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,*prn,*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    prn=&amp;</a:t>
            </a:r>
            <a:r>
              <a:rPr lang="en-IN" dirty="0" err="1"/>
              <a:t>reversedNumber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</a:t>
            </a:r>
            <a:r>
              <a:rPr lang="en-IN" dirty="0"/>
              <a:t>=&amp;remainder;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while(*</a:t>
            </a:r>
            <a:r>
              <a:rPr lang="en-IN" dirty="0" err="1"/>
              <a:t>pn</a:t>
            </a:r>
            <a:r>
              <a:rPr lang="en-IN" dirty="0"/>
              <a:t> != 0)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pr</a:t>
            </a:r>
            <a:r>
              <a:rPr lang="en-IN" dirty="0"/>
              <a:t> = *pn%10;</a:t>
            </a:r>
          </a:p>
          <a:p>
            <a:pPr marL="0" indent="0">
              <a:buNone/>
            </a:pPr>
            <a:r>
              <a:rPr lang="en-IN" dirty="0"/>
              <a:t>        *prn = *prn*10 + 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pn</a:t>
            </a:r>
            <a:r>
              <a:rPr lang="en-IN" dirty="0"/>
              <a:t> = *</a:t>
            </a:r>
            <a:r>
              <a:rPr lang="en-IN" dirty="0" err="1"/>
              <a:t>pn</a:t>
            </a:r>
            <a:r>
              <a:rPr lang="en-IN" dirty="0"/>
              <a:t>/10;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("Reversed Number = %d",*prn);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77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Null pointer</a:t>
            </a:r>
          </a:p>
          <a:p>
            <a:r>
              <a:rPr lang="en-IN" dirty="0" smtClean="0"/>
              <a:t>Wild pointer</a:t>
            </a:r>
          </a:p>
          <a:p>
            <a:r>
              <a:rPr lang="en-IN" dirty="0" smtClean="0"/>
              <a:t>Generic pointer(or void) pointer</a:t>
            </a:r>
          </a:p>
          <a:p>
            <a:r>
              <a:rPr lang="en-IN" dirty="0" smtClean="0"/>
              <a:t>Constant pointer</a:t>
            </a:r>
          </a:p>
          <a:p>
            <a:r>
              <a:rPr lang="en-IN" dirty="0" smtClean="0"/>
              <a:t>Dangling pointer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1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</a:t>
            </a:r>
            <a:r>
              <a:rPr lang="en-IN" dirty="0" smtClean="0"/>
              <a:t>location</a:t>
            </a:r>
          </a:p>
          <a:p>
            <a:r>
              <a:rPr lang="en-IN" dirty="0"/>
              <a:t>It is used to initialize </a:t>
            </a:r>
            <a:r>
              <a:rPr lang="en-IN" dirty="0" smtClean="0"/>
              <a:t>a </a:t>
            </a:r>
            <a:r>
              <a:rPr lang="en-IN" dirty="0"/>
              <a:t>pointer variable when the pointer does not point to a valid memory address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</a:t>
            </a:r>
            <a:r>
              <a:rPr lang="en-US" altLang="en-US" dirty="0" smtClean="0">
                <a:solidFill>
                  <a:srgbClr val="0070C0"/>
                </a:solidFill>
              </a:rPr>
              <a:t>predefined constant </a:t>
            </a:r>
            <a:r>
              <a:rPr lang="en-US" altLang="en-US" dirty="0">
                <a:solidFill>
                  <a:srgbClr val="0070C0"/>
                </a:solidFill>
              </a:rPr>
              <a:t>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    </a:t>
            </a:r>
            <a:r>
              <a:rPr lang="en-US" altLang="en-US" dirty="0" err="1" smtClean="0">
                <a:solidFill>
                  <a:srgbClr val="0070C0"/>
                </a:solidFill>
              </a:rPr>
              <a:t>int</a:t>
            </a:r>
            <a:r>
              <a:rPr lang="en-US" altLang="en-US" dirty="0" smtClean="0">
                <a:solidFill>
                  <a:srgbClr val="0070C0"/>
                </a:solidFill>
              </a:rPr>
              <a:t> *</a:t>
            </a:r>
            <a:r>
              <a:rPr lang="en-US" altLang="en-US" dirty="0" err="1" smtClean="0">
                <a:solidFill>
                  <a:srgbClr val="0070C0"/>
                </a:solidFill>
              </a:rPr>
              <a:t>ptr</a:t>
            </a:r>
            <a:r>
              <a:rPr lang="en-US" altLang="en-US" dirty="0" smtClean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 smtClean="0">
                <a:solidFill>
                  <a:schemeClr val="tx1"/>
                </a:solidFill>
              </a:rPr>
              <a:t>Note: It is invalid to dereference a null pointer.</a:t>
            </a:r>
            <a:endParaRPr lang="en-US" altLang="en-US" b="1" i="1" dirty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652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 smtClean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</a:t>
            </a:r>
            <a:r>
              <a:rPr lang="en-IN" sz="1800" dirty="0" smtClean="0"/>
              <a:t>displayed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(“%d”,*</a:t>
            </a:r>
            <a:r>
              <a:rPr lang="en-IN" sz="1800" dirty="0" err="1" smtClean="0"/>
              <a:t>ptr</a:t>
            </a:r>
            <a:r>
              <a:rPr lang="en-IN" sz="1800" dirty="0" smtClean="0"/>
              <a:t>);//Invalid(Dereferencing), as </a:t>
            </a:r>
            <a:r>
              <a:rPr lang="en-IN" sz="1800" dirty="0" err="1" smtClean="0"/>
              <a:t>ptr</a:t>
            </a:r>
            <a:r>
              <a:rPr lang="en-IN" sz="1800" dirty="0" smtClean="0"/>
              <a:t> is NULL at this point.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 smtClean="0"/>
              <a:t>       </a:t>
            </a:r>
            <a:r>
              <a:rPr lang="en-IN" sz="1800" dirty="0" err="1" smtClean="0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025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Wild pointer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 smtClean="0"/>
              <a:t>Example of wild pointer:</a:t>
            </a:r>
          </a:p>
          <a:p>
            <a:pPr algn="just">
              <a:buNone/>
            </a:pPr>
            <a:r>
              <a:rPr lang="en-US" sz="2800" dirty="0" smtClean="0"/>
              <a:t>    		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 smtClean="0"/>
          </a:p>
          <a:p>
            <a:pPr algn="just"/>
            <a:r>
              <a:rPr lang="en-US" sz="2800" dirty="0" smtClean="0"/>
              <a:t>Every pointer when it is not initialized is defined as a wild pointer.</a:t>
            </a:r>
          </a:p>
          <a:p>
            <a:pPr algn="just"/>
            <a:r>
              <a:rPr lang="en-US" sz="2800" dirty="0" smtClean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xmlns="" val="332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smtClean="0"/>
              <a:t>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 smtClean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</a:t>
            </a:r>
            <a:r>
              <a:rPr lang="en-IN" sz="1800" dirty="0" smtClean="0"/>
              <a:t>garbage </a:t>
            </a:r>
            <a:r>
              <a:rPr lang="en-IN" sz="1800" dirty="0"/>
              <a:t>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</a:t>
            </a:r>
            <a:r>
              <a:rPr lang="en-IN" sz="1800" dirty="0" smtClean="0"/>
              <a:t>garbage </a:t>
            </a:r>
            <a:r>
              <a:rPr lang="en-IN" sz="1800" dirty="0"/>
              <a:t>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89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Void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 smtClean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 smtClean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 smtClean="0"/>
              <a:t>Here, the keyword </a:t>
            </a:r>
            <a:r>
              <a:rPr lang="en-IN" b="1" dirty="0" smtClean="0">
                <a:latin typeface="Lucida Console" pitchFamily="49" charset="0"/>
              </a:rPr>
              <a:t>void</a:t>
            </a:r>
            <a:r>
              <a:rPr lang="en-IN" dirty="0" smtClean="0"/>
              <a:t> represents that the pointer can point to value of any data type.</a:t>
            </a:r>
          </a:p>
          <a:p>
            <a:pPr algn="just"/>
            <a:r>
              <a:rPr lang="en-IN" dirty="0" smtClean="0"/>
              <a:t>But before accessing the value through generic pointer by dereferencing it, it must be properly </a:t>
            </a:r>
            <a:r>
              <a:rPr lang="en-IN" b="1" dirty="0" err="1" smtClean="0"/>
              <a:t>typecasted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To </a:t>
            </a:r>
            <a:r>
              <a:rPr lang="en-US" dirty="0" smtClean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772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Limitations of void pointers:</a:t>
            </a:r>
          </a:p>
          <a:p>
            <a:r>
              <a:rPr lang="en-IN" dirty="0"/>
              <a:t>v</a:t>
            </a:r>
            <a:r>
              <a:rPr lang="en-IN" dirty="0" smtClean="0"/>
              <a:t>oid pointers cannot be directly dereferenced. They need to be appropriately </a:t>
            </a:r>
            <a:r>
              <a:rPr lang="en-IN" dirty="0" err="1" smtClean="0"/>
              <a:t>typecasted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71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Introduction-Pointer declaration and Initialization 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</a:t>
            </a:r>
            <a:r>
              <a:rPr lang="en-US" altLang="en-US" sz="1600" dirty="0" smtClean="0">
                <a:solidFill>
                  <a:schemeClr val="tx1"/>
                </a:solidFill>
              </a:rPr>
              <a:t>holds the address </a:t>
            </a:r>
            <a:r>
              <a:rPr lang="en-US" altLang="en-US" sz="1600" dirty="0">
                <a:solidFill>
                  <a:schemeClr val="tx1"/>
                </a:solidFill>
              </a:rPr>
              <a:t>of another variable. </a:t>
            </a: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pnum</a:t>
            </a:r>
            <a:r>
              <a:rPr lang="en-US" altLang="en-US" sz="1600" b="1" i="1" dirty="0">
                <a:solidFill>
                  <a:schemeClr val="tx1"/>
                </a:solidFill>
              </a:rPr>
              <a:t>;	char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pch</a:t>
            </a:r>
            <a:r>
              <a:rPr lang="en-US" altLang="en-US" sz="1600" b="1" i="1" dirty="0">
                <a:solidFill>
                  <a:schemeClr val="tx1"/>
                </a:solidFill>
              </a:rPr>
              <a:t>;	float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pfnum</a:t>
            </a:r>
            <a:r>
              <a:rPr lang="en-US" altLang="en-US" sz="1600" b="1" i="1" dirty="0">
                <a:solidFill>
                  <a:schemeClr val="tx1"/>
                </a:solidFill>
              </a:rPr>
              <a:t>;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 //Pointer declaration</a:t>
            </a:r>
            <a:endParaRPr lang="en-US" altLang="en-US" sz="1600" b="1" i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 smtClean="0">
                <a:solidFill>
                  <a:schemeClr val="tx1"/>
                </a:solidFill>
              </a:rPr>
              <a:t>ptr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 = &amp;x;    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altLang="en-US" sz="1600" dirty="0" smtClean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600" dirty="0" smtClean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smtClean="0">
                <a:solidFill>
                  <a:schemeClr val="tx1"/>
                </a:solidFill>
              </a:rPr>
              <a:t>dereferencing</a:t>
            </a:r>
            <a:r>
              <a:rPr lang="en-US" altLang="en-US" sz="1600" dirty="0" smtClean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</a:t>
            </a:r>
            <a:r>
              <a:rPr lang="en-US" altLang="en-US" sz="1600" dirty="0" smtClean="0">
                <a:solidFill>
                  <a:schemeClr val="tx1"/>
                </a:solidFill>
              </a:rPr>
              <a:t>address of </a:t>
            </a:r>
            <a:r>
              <a:rPr lang="en-US" altLang="en-US" sz="1600" dirty="0">
                <a:solidFill>
                  <a:schemeClr val="tx1"/>
                </a:solidFill>
              </a:rPr>
              <a:t>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</a:t>
            </a:r>
            <a:r>
              <a:rPr lang="en-US" altLang="en-US" sz="1600" dirty="0" smtClean="0">
                <a:solidFill>
                  <a:schemeClr val="tx1"/>
                </a:solidFill>
              </a:rPr>
              <a:t>[ ‘&amp;’ is also known as address of operator]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34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constant pointer,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,</a:t>
            </a:r>
            <a:r>
              <a:rPr lang="en-US" sz="2400" dirty="0" smtClean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 smtClean="0"/>
              <a:t>But we can use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to change the contents of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variable pointing to</a:t>
            </a:r>
          </a:p>
          <a:p>
            <a:pPr eaLnBrk="1" hangingPunct="1"/>
            <a:r>
              <a:rPr lang="en-US" sz="2400" dirty="0" smtClean="0"/>
              <a:t>Example</a:t>
            </a:r>
            <a:br>
              <a:rPr lang="en-US" sz="2400" dirty="0" smtClean="0"/>
            </a:br>
            <a:r>
              <a:rPr lang="en-US" sz="2400" b="1" dirty="0" smtClean="0">
                <a:latin typeface="Courier New" pitchFamily="49" charset="0"/>
              </a:rPr>
              <a:t>int value = 22;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int </a:t>
            </a:r>
            <a:r>
              <a:rPr lang="en-US" sz="2400" b="1" dirty="0" smtClean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000" b="1" dirty="0" smtClean="0">
                <a:latin typeface="Lucida Console" pitchFamily="49" charset="0"/>
              </a:rPr>
              <a:t>int * const ptr2</a:t>
            </a:r>
            <a:r>
              <a:rPr lang="en-US" b="1" dirty="0" smtClean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 smtClean="0"/>
              <a:t> However the integer pointed by ptr2 can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49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Dangling pointer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It is a type of pointer which point towards such a memory location which is already deleted/ or </a:t>
            </a:r>
            <a:r>
              <a:rPr lang="en-IN" sz="2800" dirty="0" err="1" smtClean="0"/>
              <a:t>deallocated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 smtClean="0"/>
              <a:t>It can be resolved through assigning NULL address once, the memory has been </a:t>
            </a:r>
            <a:r>
              <a:rPr lang="en-IN" sz="2800" dirty="0" err="1" smtClean="0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492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Dangling pointer-Example 1[Compile time case]</a:t>
            </a:r>
            <a:br>
              <a:rPr lang="en-IN" sz="2400" dirty="0" smtClean="0"/>
            </a:br>
            <a:r>
              <a:rPr lang="en-IN" sz="2400" dirty="0" smtClean="0"/>
              <a:t>When local variable goes out of scope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45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</a:t>
            </a:r>
            <a:r>
              <a:rPr lang="en-IN" sz="1800" b="1" dirty="0" smtClean="0"/>
              <a:t>[Runtime/or Dynamic memory allocation  </a:t>
            </a:r>
            <a:r>
              <a:rPr lang="en-IN" sz="1800" b="1" dirty="0"/>
              <a:t>case]</a:t>
            </a:r>
            <a:br>
              <a:rPr lang="en-IN" sz="1800" b="1" dirty="0"/>
            </a:br>
            <a:r>
              <a:rPr lang="en-IN" sz="1800" b="1" dirty="0"/>
              <a:t>When </a:t>
            </a:r>
            <a:r>
              <a:rPr lang="en-IN" sz="1800" b="1" dirty="0" smtClean="0"/>
              <a:t>free() function is called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657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Example-1-Passing pointer to a function(or call by reference)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5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Example-2-Passing </a:t>
            </a:r>
            <a:r>
              <a:rPr lang="en-IN" sz="2400" b="1" dirty="0"/>
              <a:t>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3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</a:t>
            </a:r>
            <a:r>
              <a:rPr lang="en-IN" dirty="0" err="1" smtClean="0"/>
              <a:t>d</a:t>
            </a:r>
            <a:r>
              <a:rPr lang="en-IN" dirty="0" smtClean="0"/>
              <a:t>", </a:t>
            </a: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xmlns="" val="3896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Understanding pointers</a:t>
            </a:r>
            <a:endParaRPr lang="en-IN" b="1" dirty="0"/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56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31419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xmlns="" val="302797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smtClean="0"/>
              <a:t>15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451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xmlns="" val="229860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12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xmlns="" val="284182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4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void foo(</a:t>
            </a:r>
            <a:r>
              <a:rPr lang="en-IN" dirty="0" err="1"/>
              <a:t>int</a:t>
            </a:r>
            <a:r>
              <a:rPr lang="en-IN" dirty="0"/>
              <a:t> *p)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j = 2;</a:t>
            </a:r>
          </a:p>
          <a:p>
            <a:pPr marL="0" indent="0">
              <a:buNone/>
            </a:pPr>
            <a:r>
              <a:rPr lang="en-IN" dirty="0"/>
              <a:t>        p = &amp;j;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97,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foo(&amp;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xmlns="" val="48626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 smtClean="0"/>
              <a:t>Q10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m(</a:t>
            </a:r>
            <a:r>
              <a:rPr lang="en-IN" dirty="0" err="1"/>
              <a:t>int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*q)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p=q;</a:t>
            </a:r>
          </a:p>
          <a:p>
            <a:pPr marL="0" indent="0">
              <a:buNone/>
            </a:pPr>
            <a:r>
              <a:rPr lang="en-IN" dirty="0"/>
              <a:t>        *p=8;</a:t>
            </a:r>
          </a:p>
          <a:p>
            <a:pPr marL="0" indent="0">
              <a:buNone/>
            </a:pPr>
            <a:r>
              <a:rPr lang="en-IN" dirty="0"/>
              <a:t>        *q=7;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a = 6, b = 5;</a:t>
            </a:r>
          </a:p>
          <a:p>
            <a:pPr marL="0" indent="0">
              <a:buNone/>
            </a:pPr>
            <a:r>
              <a:rPr lang="en-IN" dirty="0"/>
              <a:t>        m(&amp;a, &amp;b);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%d\n", a, b);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xmlns="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 smtClean="0"/>
                <a:t>Value </a:t>
              </a:r>
              <a:r>
                <a:rPr lang="en-US" sz="2000" dirty="0"/>
                <a:t>of </a:t>
              </a:r>
              <a:r>
                <a:rPr lang="en-US" sz="1800" dirty="0" err="1" smtClean="0">
                  <a:latin typeface="Lucida Console" pitchFamily="49" charset="0"/>
                </a:rPr>
                <a:t>yptr</a:t>
              </a:r>
              <a:r>
                <a:rPr lang="en-US" sz="1800" dirty="0" smtClean="0">
                  <a:latin typeface="Lucida Console" pitchFamily="49" charset="0"/>
                </a:rPr>
                <a:t> </a:t>
              </a:r>
              <a:r>
                <a:rPr lang="en-US" sz="2000" dirty="0" smtClean="0"/>
                <a:t>is the address of </a:t>
              </a:r>
              <a:r>
                <a:rPr lang="en-US" sz="2000" dirty="0" smtClean="0">
                  <a:latin typeface="Lucida Console" pitchFamily="49" charset="0"/>
                </a:rPr>
                <a:t>y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(indirection/dereferencing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</a:t>
            </a:r>
            <a:r>
              <a:rPr lang="en-US" dirty="0" smtClean="0">
                <a:solidFill>
                  <a:schemeClr val="accent1"/>
                </a:solidFill>
              </a:rPr>
              <a:t>the value of the </a:t>
            </a:r>
            <a:r>
              <a:rPr lang="en-US" dirty="0" smtClean="0"/>
              <a:t>v</a:t>
            </a:r>
            <a:r>
              <a:rPr lang="en-US" dirty="0" smtClean="0">
                <a:solidFill>
                  <a:schemeClr val="accent1"/>
                </a:solidFill>
              </a:rPr>
              <a:t>ariable that it points to.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returns value of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(because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points 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can be used for assignment </a:t>
            </a:r>
          </a:p>
          <a:p>
            <a:pPr lvl="3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7;  /* changes y to 7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*/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the use of the pointer operators: &amp; and *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C:\Users\sanjeev\Pictures\c2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75" t="6365" b="6832"/>
          <a:stretch/>
        </p:blipFill>
        <p:spPr bwMode="auto">
          <a:xfrm>
            <a:off x="0" y="1402078"/>
            <a:ext cx="6413696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24000"/>
            <a:ext cx="59436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address of a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a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Showing that * and &amp; are complements of each other.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&amp;*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*&amp;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points related to pointers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 smtClean="0"/>
              <a:t>Example: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x=10;</a:t>
            </a:r>
          </a:p>
          <a:p>
            <a:pPr marL="0" indent="0">
              <a:buNone/>
            </a:pPr>
            <a:r>
              <a:rPr lang="en-IN" sz="1800" dirty="0"/>
              <a:t>f</a:t>
            </a:r>
            <a:r>
              <a:rPr lang="en-IN" sz="1800" dirty="0" smtClean="0"/>
              <a:t>loat y=2.0;</a:t>
            </a:r>
          </a:p>
          <a:p>
            <a:pPr marL="0" indent="0">
              <a:buNone/>
            </a:pPr>
            <a:r>
              <a:rPr lang="en-IN" sz="1800" dirty="0" err="1"/>
              <a:t>i</a:t>
            </a:r>
            <a:r>
              <a:rPr lang="en-IN" sz="1800" dirty="0" err="1" smtClean="0"/>
              <a:t>nt</a:t>
            </a:r>
            <a:r>
              <a:rPr lang="en-IN" sz="1800" dirty="0" smtClean="0"/>
              <a:t> *</a:t>
            </a:r>
            <a:r>
              <a:rPr lang="en-IN" sz="1800" dirty="0" err="1" smtClean="0"/>
              <a:t>px</a:t>
            </a:r>
            <a:r>
              <a:rPr lang="en-IN" sz="1800" dirty="0" smtClean="0"/>
              <a:t>=&amp;y;//Invalid, as </a:t>
            </a:r>
            <a:r>
              <a:rPr lang="en-IN" sz="1800" dirty="0" err="1" smtClean="0"/>
              <a:t>px</a:t>
            </a:r>
            <a:r>
              <a:rPr lang="en-IN" sz="1800" dirty="0" smtClean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</a:t>
            </a:r>
            <a:r>
              <a:rPr lang="en-IN" sz="1800" dirty="0" err="1" smtClean="0"/>
              <a:t>nt</a:t>
            </a:r>
            <a:r>
              <a:rPr lang="en-IN" sz="1800" dirty="0" smtClean="0"/>
              <a:t> *</a:t>
            </a:r>
            <a:r>
              <a:rPr lang="en-IN" sz="1800" dirty="0" err="1" smtClean="0"/>
              <a:t>ptr</a:t>
            </a:r>
            <a:r>
              <a:rPr lang="en-IN" sz="1800" dirty="0" smtClean="0"/>
              <a:t>=&amp;x;//Valid as both </a:t>
            </a:r>
            <a:r>
              <a:rPr lang="en-IN" sz="1800" dirty="0" err="1" smtClean="0"/>
              <a:t>ptr</a:t>
            </a:r>
            <a:r>
              <a:rPr lang="en-IN" sz="1800" dirty="0" smtClean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 smtClean="0"/>
              <a:t>Example: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x=12;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Memory taken by any kind of pointer(</a:t>
            </a:r>
            <a:r>
              <a:rPr lang="en-IN" sz="1800" b="1" i="1" dirty="0" err="1" smtClean="0"/>
              <a:t>i.e</a:t>
            </a:r>
            <a:r>
              <a:rPr lang="en-IN" sz="1800" b="1" i="1" dirty="0" smtClean="0"/>
              <a:t> </a:t>
            </a:r>
            <a:r>
              <a:rPr lang="en-IN" sz="1800" b="1" i="1" dirty="0" err="1" smtClean="0"/>
              <a:t>int</a:t>
            </a:r>
            <a:r>
              <a:rPr lang="en-IN" sz="1800" b="1" i="1" dirty="0" smtClean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12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Example-size taken by different type of pointers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smtClean="0"/>
              <a:t>//All will give the same answer(equivalent to size taken by unsigned integer for a particular compiler)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9514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1286</TotalTime>
  <Words>1847</Words>
  <Application>Microsoft Office PowerPoint</Application>
  <PresentationFormat>On-screen Show (4:3)</PresentationFormat>
  <Paragraphs>475</Paragraphs>
  <Slides>38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Slide 19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ADMIN</cp:lastModifiedBy>
  <cp:revision>106</cp:revision>
  <dcterms:created xsi:type="dcterms:W3CDTF">2014-05-23T07:45:38Z</dcterms:created>
  <dcterms:modified xsi:type="dcterms:W3CDTF">2023-03-16T08:07:53Z</dcterms:modified>
</cp:coreProperties>
</file>