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81" r:id="rId6"/>
    <p:sldId id="266" r:id="rId7"/>
    <p:sldId id="282" r:id="rId8"/>
    <p:sldId id="257" r:id="rId9"/>
    <p:sldId id="268" r:id="rId10"/>
    <p:sldId id="275" r:id="rId11"/>
    <p:sldId id="269" r:id="rId12"/>
    <p:sldId id="276" r:id="rId13"/>
    <p:sldId id="270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1A7ABDDF-404C-41DE-B12D-DBFA915EB80B}"/>
    <pc:docChg chg="modSld">
      <pc:chgData name="Salil Batra" userId="4d97008808f91814" providerId="LiveId" clId="{1A7ABDDF-404C-41DE-B12D-DBFA915EB80B}" dt="2021-12-19T11:04:34.523" v="124" actId="255"/>
      <pc:docMkLst>
        <pc:docMk/>
      </pc:docMkLst>
      <pc:sldChg chg="addSp delSp modSp mod">
        <pc:chgData name="Salil Batra" userId="4d97008808f91814" providerId="LiveId" clId="{1A7ABDDF-404C-41DE-B12D-DBFA915EB80B}" dt="2021-12-19T11:04:34.523" v="124" actId="255"/>
        <pc:sldMkLst>
          <pc:docMk/>
          <pc:sldMk cId="945400627" sldId="279"/>
        </pc:sldMkLst>
        <pc:spChg chg="add del mod">
          <ac:chgData name="Salil Batra" userId="4d97008808f91814" providerId="LiveId" clId="{1A7ABDDF-404C-41DE-B12D-DBFA915EB80B}" dt="2021-12-19T11:03:37.371" v="6"/>
          <ac:spMkLst>
            <pc:docMk/>
            <pc:sldMk cId="945400627" sldId="279"/>
            <ac:spMk id="3" creationId="{3B9C148A-A2AA-4B82-8D5A-F310BAF397F4}"/>
          </ac:spMkLst>
        </pc:spChg>
        <pc:spChg chg="add mod">
          <ac:chgData name="Salil Batra" userId="4d97008808f91814" providerId="LiveId" clId="{1A7ABDDF-404C-41DE-B12D-DBFA915EB80B}" dt="2021-12-19T11:04:34.523" v="124" actId="255"/>
          <ac:spMkLst>
            <pc:docMk/>
            <pc:sldMk cId="945400627" sldId="279"/>
            <ac:spMk id="6" creationId="{D6B55F2F-DC29-4DC5-841C-8D1A5D0FF1B1}"/>
          </ac:spMkLst>
        </pc:spChg>
        <pc:picChg chg="mod">
          <ac:chgData name="Salil Batra" userId="4d97008808f91814" providerId="LiveId" clId="{1A7ABDDF-404C-41DE-B12D-DBFA915EB80B}" dt="2021-12-19T11:02:24.314" v="2" actId="208"/>
          <ac:picMkLst>
            <pc:docMk/>
            <pc:sldMk cId="945400627" sldId="279"/>
            <ac:picMk id="2050" creationId="{00000000-0000-0000-0000-000000000000}"/>
          </ac:picMkLst>
        </pc:picChg>
        <pc:inkChg chg="add">
          <ac:chgData name="Salil Batra" userId="4d97008808f91814" providerId="LiveId" clId="{1A7ABDDF-404C-41DE-B12D-DBFA915EB80B}" dt="2021-12-19T11:03:23.809" v="3" actId="9405"/>
          <ac:inkMkLst>
            <pc:docMk/>
            <pc:sldMk cId="945400627" sldId="279"/>
            <ac:inkMk id="4" creationId="{5B5B969C-C90E-4C68-A215-E8E78BD026D0}"/>
          </ac:inkMkLst>
        </pc:inkChg>
        <pc:inkChg chg="add">
          <ac:chgData name="Salil Batra" userId="4d97008808f91814" providerId="LiveId" clId="{1A7ABDDF-404C-41DE-B12D-DBFA915EB80B}" dt="2021-12-19T11:03:32.971" v="4" actId="9405"/>
          <ac:inkMkLst>
            <pc:docMk/>
            <pc:sldMk cId="945400627" sldId="279"/>
            <ac:inkMk id="5" creationId="{66DE700D-B8DE-4409-AD4A-2D6E56F4733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11:03:23.8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9T11:03:32.9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211 220 24575,'19'3'0,"1"0"0,-1 0 0,0 2 0,0 1 0,0 0 0,34 17 0,-42-18 0,26 19 0,-33-20 0,1-1 0,0 1 0,0-1 0,1 0 0,-1 0 0,10 3 0,-14-6 0,-1 0 0,1 1 0,0-1 0,0 0 0,0 0 0,-1 0 0,1 0 0,0 0 0,0-1 0,0 1 0,-1 0 0,1 0 0,0 0 0,0-1 0,-1 1 0,1 0 0,0-1 0,-1 1 0,1-1 0,0 1 0,-1 0 0,1-1 0,0 0 0,-1 1 0,1-1 0,-1 1 0,1-1 0,-1 0 0,0 1 0,1-1 0,-1 0 0,0 1 0,1-1 0,-1 0 0,0 0 0,0 1 0,1-1 0,-1 0 0,0 0 0,0 0 0,0 1 0,0-1 0,0-1 0,0 0 0,0 0 0,0-1 0,0 1 0,0 0 0,-1 0 0,1 0 0,-1 0 0,1 0 0,-1 0 0,1 0 0,-1 0 0,0 1 0,0-1 0,0 0 0,0 0 0,-3-3 0,0 3 0,0-1 0,-1 1 0,1-1 0,-1 1 0,0 0 0,1 1 0,-1-1 0,0 1 0,0 0 0,0 0 0,0 0 0,0 1 0,0 0 0,0 0 0,0 0 0,0 1 0,0-1 0,-8 3 0,-1 1 0,-1 0 0,1 1 0,0 1 0,0 0 0,-13 8 0,-3 3 0,1 2 0,1 1 0,1 1 0,1 1 0,1 1 0,0 1 0,-34 47 0,54-64 0,0 1 0,1-1 0,0 1 0,0 0 0,1 0 0,0 1 0,1-1 0,-3 15 0,4-21 0,1 0 0,0 1 0,0-1 0,-1 0 0,2 1 0,-1-1 0,0 0 0,0 1 0,1-1 0,-1 0 0,1 1 0,0-1 0,-1 0 0,1 0 0,0 0 0,1 0 0,-1 0 0,0 0 0,0 0 0,1 0 0,-1 0 0,1-1 0,0 1 0,0 0 0,-1-1 0,1 0 0,0 1 0,0-1 0,0 0 0,0 0 0,0 0 0,1 0 0,-1 0 0,0-1 0,0 1 0,4 0 0,-2 0 0,1-1 0,-1 1 0,1-1 0,0 0 0,-1 0 0,1 0 0,0-1 0,-1 1 0,1-1 0,-1 0 0,1-1 0,-1 1 0,0-1 0,8-4 0,-5 2 0,-1 0 0,1-1 0,-1 0 0,0-1 0,-1 1 0,0-1 0,1 0 0,3-7 0,3-6 0,-1-1 0,-1 0 0,0-1 0,-2 0 0,7-24 0,-11 33 0,-1 0 0,-1 0 0,0 0 0,0 0 0,-1 0 0,-1-1 0,0 1 0,0 0 0,-4-19 0,4 30 0,-1-1 0,1 1 0,0 0 0,0 0 0,0-1 0,0 1 0,1 0 0,-1 0 0,0 0 0,0-1 0,1 1 0,-1 0 0,1 0 0,-1 0 0,1 0 0,-1 0 0,1 0 0,0 0 0,-1 0 0,1 0 0,0 0 0,0 0 0,0 0 0,0 0 0,0 0 0,0 1 0,0-1 0,0 0 0,0 1 0,0-1 0,0 1 0,0-1 0,0 1 0,1 0 0,-1-1 0,0 1 0,2 0 0,7-2 0,0 1 0,0 0 0,18 1 0,-16 0 0,54 1 0,-27 1 0,0-2 0,0-2 0,0-2 0,40-8 0,-68 9 0,-1 0 0,1 0 0,-1-1 0,0 0 0,-1-1 0,1 0 0,-1 0 0,0-1 0,0 0 0,-1-1 0,0 0 0,0 0 0,0-1 0,-1 0 0,0 0 0,-1-1 0,0 0 0,0 0 0,7-17 0,-11 22 0,1-2 0,0 0 0,0-1 0,-1 1 0,0-1 0,2-12 0,-4 18 0,0-1 0,0 1 0,0-1 0,0 1 0,0 0 0,0-1 0,-1 1 0,1 0 0,0-1 0,-1 1 0,1-1 0,-1 1 0,0 0 0,1 0 0,-1-1 0,0 1 0,0 0 0,0 0 0,1 0 0,-1 0 0,0 0 0,-1 0 0,1 0 0,0 0 0,0 1 0,0-1 0,0 0 0,-1 0 0,1 1 0,0-1 0,-1 1 0,1 0 0,0-1 0,-1 1 0,-1 0 0,-1-1 0,-1 0 0,1 1 0,-1 0 0,0 0 0,1 0 0,-1 0 0,1 1 0,-1 0 0,1 0 0,-1 0 0,1 0 0,0 1 0,-1-1 0,1 1 0,0 0 0,0 1 0,0-1 0,1 1 0,-1 0 0,0 0 0,1 0 0,0 0 0,0 0 0,-5 8 0,4-7 0,2 1 0,-1-1 0,0 1 0,1-1 0,0 1 0,0 0 0,0 0 0,1 0 0,0 0 0,0 0 0,0 0 0,0 0 0,1 1 0,0-1 0,0 0 0,0 0 0,1 0 0,0 1 0,0-1 0,0 0 0,0 0 0,3 6 0,3 0 0,-1 0 0,1 0 0,1-1 0,0 0 0,0 0 0,1-1 0,1 0 0,-1-1 0,1 0 0,1 0 0,-1-1 0,1 0 0,17 7 0,-2-3 0,0 0 0,1-1 0,1-2 0,55 10 0,-67-15 0,-1-1 0,1 0 0,0-2 0,-1 0 0,1 0 0,0-2 0,-1 0 0,1 0 0,-1-2 0,0 0 0,0 0 0,0-2 0,0 1 0,-1-2 0,0 0 0,0-1 0,19-14 0,-21 13 0,0-1 0,-1 0 0,0 0 0,-1-1 0,0 0 0,13-20 0,-18 24 0,-1-1 0,0 0 0,0 1 0,-1-1 0,0 0 0,-1-1 0,1 1 0,-2 0 0,1-1 0,-1 1 0,0-1 0,-2-16 0,1 23 0,0-1 0,0 1 0,0-1 0,-1 1 0,0-1 0,1 0 0,-1 1 0,0 0 0,0-1 0,0 1 0,-1 0 0,1-1 0,-1 1 0,1 0 0,-1 0 0,1 0 0,-1 0 0,0 1 0,0-1 0,0 0 0,0 1 0,0-1 0,-1 1 0,1 0 0,0 0 0,-1 0 0,1 0 0,-1 0 0,1 0 0,-1 1 0,1-1 0,-1 1 0,1-1 0,-1 1 0,1 0 0,-6 1 0,3-1 0,1 0 0,-1 1 0,1 0 0,0 0 0,-1 0 0,1 1 0,0-1 0,0 1 0,-1 0 0,1 0 0,1 0 0,-1 1 0,0-1 0,1 1 0,-1 0 0,1 0 0,0 1 0,0-1 0,0 0 0,-5 8 0,6-6 0,0 0 0,-1-1 0,2 1 0,-1 0 0,0 0 0,1 0 0,0 0 0,0 0 0,1 0 0,0 1 0,-1-1 0,2 0 0,-1 0 0,0 0 0,1 0 0,0 0 0,0 1 0,1-1 0,0-1 0,-1 1 0,2 0 0,-1 0 0,0-1 0,1 1 0,0-1 0,0 0 0,6 6 0,-4-5 0,0 0 0,0-1 0,1 0 0,0 0 0,0-1 0,0 1 0,0-1 0,0-1 0,1 1 0,-1-1 0,1 0 0,0 0 0,0-1 0,-1 0 0,1 0 0,0-1 0,0 0 0,0 0 0,0 0 0,9-3 0,-10 2 0,0-1 0,-1 0 0,1 0 0,-1 0 0,0-1 0,0 0 0,0 0 0,0 0 0,0-1 0,-1 1 0,1-1 0,-1 0 0,0 0 0,0-1 0,-1 1 0,5-7 0,-8 10 0,0 1 0,1 0 0,-1-1 0,0 1 0,1 0 0,-1 0 0,0-1 0,1 1 0,-1 0 0,0 0 0,1-1 0,-1 1 0,0 0 0,1 0 0,-1 0 0,1 0 0,-1 0 0,1 0 0,-1 0 0,0 0 0,1 0 0,-1 0 0,1 0 0,-1 0 0,0 0 0,1 0 0,-1 0 0,1 0 0,-1 0 0,0 0 0,1 1 0,-1-1 0,1 0 0,-1 0 0,0 0 0,1 1 0,-1-1 0,1 1 0,15 15 0,-8-7 0,-3-4 0,1-1 0,-1-1 0,1 1 0,0-1 0,0 0 0,0 0 0,9 2 0,-13-4 0,0-1 0,0 1 0,-1-1 0,1 1 0,0-1 0,0 0 0,0 0 0,0 1 0,-1-1 0,1-1 0,0 1 0,0 0 0,0 0 0,0-1 0,0 1 0,-1-1 0,1 1 0,0-1 0,-1 0 0,1 0 0,0 0 0,-1 0 0,1 0 0,-1 0 0,1 0 0,-1 0 0,1-1 0,-1 1 0,2-3 0,-1 7 0,0 0 0,1 0 0,-1-1 0,1 0 0,0 1 0,0-1 0,0 0 0,0 0 0,0 0 0,4 1 0,6 2 0,1-1 0,0-1 0,0 1 0,0-2 0,23 1 0,72-2 0,-88-2 0,0-1 0,0-1 0,25-7 0,-36 8 0,0-1 0,-1 0 0,1-1 0,-1 0 0,0-1 0,-1 0 0,1 0 0,14-13 0,-20 16 0,-1 0 0,0-1 0,0 1 0,-1-1 0,1 1 0,0-1 0,-1 1 0,0-1 0,2-5 0,-2 7 0,-1 0 0,0 1 0,0-1 0,0 0 0,1 0 0,-1 1 0,0-1 0,0 0 0,0 0 0,0 0 0,0 1 0,0-1 0,-1 0 0,1 0 0,0 1 0,0-1 0,-1 0 0,1 0 0,0 1 0,-1-1 0,1 0 0,0 1 0,-1-1 0,1 0 0,-1 1 0,1-1 0,-1 1 0,1-1 0,-1 1 0,0-1 0,1 1 0,-1-1 0,0 1 0,1 0 0,-1-1 0,0 1 0,0 0 0,1-1 0,-1 1 0,-1 0 0,2 0 0,0 0 0,0 0 0,-1-1 0,1 1 0,0 0 0,0 0 0,0 0 0,-1 0 0,1 0 0,0 0 0,0 0 0,-1 0 0,1 0 0,0 0 0,0 0 0,-1 0 0,1 0 0,0 0 0,0 0 0,-1 0 0,1 0 0,0 0 0,0 0 0,-1 0 0,1 1 0,0-1 0,0 0 0,-1 0 0,1 0 0,0 0 0,0 0 0,0 1 0,-1-1 0,1 0 0,0 0 0,0 0 0,0 1 0,0-1 0,0 0 0,0 0 0,-1 1 0,1-1 0,0 0 0,0 0 0,0 1 0,0-1 0,0 0 0,0 0 0,0 1 0,0-1 0,0 0 0,0 0 0,0 1 0,0-1 0,0 0 0,0 1 0,8 13 0,-2-9 0,1 0 0,-1-1 0,1 1 0,0-2 0,0 1 0,1-1 0,-1 0 0,1 0 0,-1-1 0,1 0 0,0 0 0,13 0 0,13 1 0,52-1 0,-66-3 0,0 0 0,0-2 0,25-5 0,-39 7 0,0-1 0,0 0 0,-1 0 0,1 0 0,-1 0 0,1-1 0,-1 0 0,0 0 0,0-1 0,0 1 0,-1-1 0,1 0 0,-1-1 0,0 1 0,5-7 0,-8 10 0,0 0 0,-1-1 0,1 1 0,0 0 0,-1-1 0,0 1 0,1 0 0,-1-1 0,0 1 0,1-1 0,-1 1 0,0-1 0,0 1 0,0-1 0,0 1 0,0-1 0,-1 1 0,1 0 0,0-1 0,-1 1 0,1-1 0,-1 1 0,1 0 0,-1-1 0,0 1 0,0 0 0,1 0 0,-1 0 0,0-1 0,0 1 0,0 0 0,0 0 0,0 0 0,-1 0 0,1 1 0,0-1 0,0 0 0,0 0 0,-1 1 0,1-1 0,-1 1 0,-1-1 0,0-1 0,0 1 0,0 0 0,-1 0 0,1 0 0,0 1 0,0-1 0,0 1 0,0-1 0,-1 1 0,1 0 0,0 1 0,0-1 0,0 0 0,-1 1 0,1 0 0,0 0 0,0 0 0,-5 2 0,7-2 0,0-1 0,0 1 0,1-1 0,-1 1 0,0 0 0,1-1 0,-1 1 0,0 0 0,1 0 0,-1-1 0,1 1 0,-1 0 0,1 0 0,0 0 0,-1-1 0,1 1 0,0 0 0,0 0 0,-1 0 0,1 0 0,0 0 0,0 0 0,0 0 0,0 0 0,0 0 0,0 0 0,0-1 0,1 1 0,-1 0 0,0 0 0,0 0 0,1 0 0,-1 0 0,0 0 0,1-1 0,-1 1 0,1 0 0,0 0 0,-1-1 0,1 1 0,-1 0 0,1-1 0,1 2 0,3 2 0,-1 1 0,2-1 0,-1 0 0,0-1 0,9 5 0,15 6 0,0-2 0,1-1 0,1-1 0,0-2 0,63 9 0,-22-9 0,121-4 0,-79-9-227,168-29 0,-216 21 136,-2-2 0,1-3 1,-2-3-1,63-31 0,-111 46 91,-1-1 0,0-1 0,-1 0 0,0 0 0,0-2 0,17-16 0,-28 25 4,-1 0 1,0-1-1,0 1 1,0 0-1,0-1 1,0 1-1,0-1 0,0 1 1,-1-1-1,1 1 1,-1-1-1,1 1 1,-1-1-1,1 0 1,-1 1-1,0-3 1,0 4 2,0-1 1,0 0 0,0 0 0,-1 1 0,1-1 0,0 0 0,-1 0 0,1 1 0,0-1-1,-1 0 1,1 1 0,-1-1 0,1 1 0,-1-1 0,0 1 0,1-1 0,-1 1-1,1-1 1,-1 1 0,0-1 0,0 1 0,1 0 0,-2-1 0,-3 0 41,1 0 0,-1 0 0,1 0 1,-1 1-1,1-1 0,-1 1 0,1 0 0,-1 1 1,-8 0-1,4 1-25,0 1-1,-1 0 1,1 0-1,0 0 1,1 1 0,-1 1-1,-13 9 1,17-11-26,1 0-1,-1 1 1,1 0-1,0 0 0,0 0 1,1 1-1,-1-1 1,1 1-1,0 0 1,0 0-1,1 0 1,-1 0-1,1 1 1,-2 7-1,3-11 3,1 1 0,-1-1 0,1 1 0,0-1 0,0 1 0,0-1 0,0 1 0,1-1 0,-1 1 0,1-1 0,-1 1 0,1-1 0,0 1 0,0-1 0,0 0 0,0 1 0,3 3 0,-1-2 0,0 0 0,1 0 0,0-1 0,0 1 0,0-1 0,0 0 0,0 0 0,7 3 0,4 2 0,0-2 0,0 0 0,1-1 0,25 6 0,25-1 0,0-3 0,0-3 0,107-7 0,-168 3 0,85-8 0,-79 7 0,-1-1 0,0 0 0,1-1 0,-1 0 0,0 0 0,11-7 0,-21 10 0,1 0 0,-1 0 0,1 0 0,-1 0 0,1 0 0,-1 0 0,0-1 0,1 1 0,-1 0 0,0 0 0,1-1 0,-1 1 0,0 0 0,1-1 0,-1 1 0,0 0 0,1-1 0,-1 1 0,0 0 0,0-1 0,0 1 0,1 0 0,-1-1 0,0 1 0,0-1 0,0 1 0,0 0 0,0-1 0,0 1 0,0-1 0,0 1 0,0-1 0,0 1 0,0-1 0,0 1 0,0 0 0,0-1 0,0 1 0,0-1 0,0 1 0,0 0 0,-1-1 0,1 1 0,0-1 0,0 1 0,0 0 0,-1-1 0,1 1 0,0 0 0,-1-1 0,1 1 0,-24-12 0,7 8 0,-1 1 0,1 1 0,-1 0 0,0 1 0,0 1 0,-31 4 0,-108 25 0,90-13 0,0 4 0,2 2 0,-89 45 0,144-62 0,0 0 0,0 1 0,1 0 0,0 1 0,-15 14 0,23-20 0,-1 0 0,1 1 0,0-1 0,-1 1 0,1-1 0,0 1 0,0-1 0,0 1 0,0 0 0,0 0 0,1-1 0,-1 1 0,0 0 0,1 0 0,-1 0 0,1 0 0,0 0 0,0 0 0,-1 0 0,1 0 0,1 0 0,-1-1 0,0 1 0,0 0 0,1 0 0,-1 0 0,1 0 0,-1 0 0,1 0 0,0-1 0,0 1 0,0 0 0,0 0 0,0-1 0,0 1 0,0-1 0,1 1 0,-1-1 0,1 0 0,-1 1 0,2 0 0,6 5 0,0-1 0,1 0 0,-1-1 0,1 0 0,0 0 0,0-1 0,20 5 0,82 13 0,-102-21 0,73 9-54,1-3-1,0-4 1,1-4-1,149-21 1,-136 5-15,-2-4 1,-1-4 0,168-69 0,-250 89 68,14-6 0,0 0 0,0-2 0,-1-1 0,-1-1 0,44-35 0,-66 48-1,-1 0 0,0 0 0,0 0 0,0-1 0,0 1 0,0 0 0,0-1 0,-1 0 0,1 1 0,-1-1 0,1 0 0,-1 0 1,0 0-1,0 0 0,0-6 0,-1 8 16,0-1 0,0 1 0,-1-1 0,1 1 0,-1-1 1,1 1-1,-1-1 0,0 1 0,0-1 0,0 1 0,0 0 1,0-1-1,0 1 0,0 0 0,0 0 0,0 0 0,0 0 0,0 0 1,-1 0-1,1 0 0,-1 0 0,1 0 0,0 1 0,-1-1 0,1 1 1,-1-1-1,0 1 0,1-1 0,-1 1 0,-1 0 0,-4-2-6,0 0-1,0 1 0,1 0 0,-1 1 1,0-1-1,0 1 0,0 1 0,0-1 1,0 1-1,-11 3 0,18-4-8,-1 0 0,0 1 0,0-1 0,1 0 0,-1 1 0,0-1 0,1 0 0,-1 1 0,0-1 0,1 1 0,-1-1 0,1 1 0,-1-1 0,0 1 0,1-1 0,-1 1 0,1 0 0,0-1 0,-1 1 0,0 0 0,2 0 0,-1 0 0,0 0 0,1 0 0,-1-1 0,1 1 0,-1 0 0,1-1 0,-1 1 0,1 0 0,0-1 0,-1 1 0,1 0 0,0-1 0,-1 1 0,1-1 0,0 0 0,0 1 0,-1-1 0,1 1 0,0-1 0,0 0 0,0 0 0,0 0 0,1 1 0,28 7 0,-1-2 0,1 0 0,52 1 0,-60-5 0,122 8-133,1-6-1,155-16 1,-211 2 53,0-3 0,0-4 0,-2-4 0,141-54 0,-219 72 80,35-17 0,-41 18 0,0 1 0,0-1 0,-1 0 0,1 0 0,-1 0 0,0 0 0,1 0 0,-1 0 0,0-1 0,0 1 0,3-6 0,-5 8 8,0-1 1,0 1 0,0-1 0,0 1 0,0-1-1,1 0 1,-1 1 0,0-1 0,0 1 0,0-1-1,0 1 1,0-1 0,-1 1 0,1-1 0,0 1-1,0-1 1,0 1 0,0-1 0,-1 1 0,1-1-1,0 1 1,0-1 0,-1 1 0,1-1 0,0 1-1,-1-1 1,1 1 0,-1 0 0,1-1 0,0 1-1,-1 0 1,1-1 0,-1 1 0,1 0-1,-1 0 1,1-1 0,-1 1 0,1 0 0,-1 0-1,1 0 1,-2 0 0,-23-5 416,23 5-419,-11-1-6,1 1 0,-1 0 0,1 1 0,-1 0 0,-14 4 0,23-4 0,1 0 0,-1-1 0,0 2 0,1-1 0,-1 0 0,1 0 0,0 1 0,-1 0 0,1 0 0,0 0 0,0 0 0,0 0 0,0 1 0,0-1 0,1 1 0,-1 0 0,1 0 0,0 0 0,0 0 0,0 0 0,-3 5 0,5-7 0,0 1 0,-1-1 0,1 0 0,0 0 0,0 0 0,0 0 0,0 0 0,0 0 0,0 0 0,1 0 0,-1 0 0,0 0 0,1 0 0,-1 0 0,0 0 0,1 0 0,-1 0 0,1 0 0,-1 0 0,1 0 0,0 0 0,-1 0 0,1-1 0,0 1 0,0 0 0,-1-1 0,1 1 0,0 0 0,2 0 0,31 14 0,-27-13 0,65 20 0,1-4 0,1-3 0,1-3 0,91 2 0,-138-14 0,0-1 0,44-8 0,-10 1 0,-42 8 0,0 1 0,0 1 0,-1 0 0,1 2 0,-1 0 0,27 10 0,10 1 0,17 2 0,80 8 0,-122-23 0,0 0 0,0-2 0,0-1 0,0-2 0,43-9 0,-38 2 0,24-5 0,-56 14 0,1 0 0,0 0 0,0 1 0,0 0 0,-1 0 0,1 0 0,0 1 0,0-1 0,6 3 0,-6-1 0,-1 1 0,1 0 0,-1 0 0,0 0 0,0 1 0,0 0 0,0-1 0,-1 1 0,1 1 0,-1-1 0,0 0 0,3 6 0,-3-4 0,1 0 0,1 0 0,-1-1 0,1 1 0,0-1 0,6 5 0,4-1 0,0-2 0,0 1 0,1-2 0,0 0 0,0-1 0,0 0 0,1-1 0,0-1 0,-1-1 0,1 0 0,0-2 0,22 0 0,-35 0 0,0-1 0,0 1 0,0-1 0,0 1 0,0-1 0,0 0 0,0-1 0,0 1 0,0-1 0,0 1 0,-1-1 0,1 0 0,5-5 0,-3 1 0,0 0 0,0-1 0,-1 0 0,1 0 0,4-10 0,15-17 0,-20 29 0,-1 0 0,0-1 0,0 1 0,0-1 0,-1 1 0,0-1 0,0 0 0,0 0 0,-1-1 0,2-6 0,-1-3 0,0 0 0,-2 0 0,0 0 0,0 0 0,-4-32 0,3 47 0,0 1 0,0 0 0,0 0 0,0-1 0,0 1 0,-1 0 0,1 0 0,0-1 0,0 1 0,0 0 0,0 0 0,0 0 0,0-1 0,0 1 0,-1 0 0,1 0 0,0-1 0,0 1 0,0 0 0,-1 0 0,1 0 0,0 0 0,0 0 0,0-1 0,-1 1 0,1 0 0,0 0 0,0 0 0,-1 0 0,1 0 0,0 0 0,0 0 0,-1 0 0,1 0 0,0 0 0,0 0 0,-1 0 0,1 0 0,0 0 0,0 0 0,-1 0 0,1 0 0,-15 9 0,-17 25 0,26-27 0,-19 17 0,-1 0 0,-1-2 0,0-1 0,-2-2 0,0 0 0,-1-2 0,-1-2 0,-1 0 0,-50 15 0,31-15 0,-1-3 0,0-1 0,0-3 0,-1-2 0,-79-1 0,113-6 0,0 0 0,0-1 0,0-1 0,0-1 0,0 0 0,1-2 0,0 0 0,-23-11 0,-50-22 0,-165-45 0,154 54 0,79 25 0,0 0 0,0 2 0,0 1 0,-39 0 0,34 2 0,0-1 0,-46-8 0,15 0 0,-1 2 0,0 4 0,-88 4 0,47 1 0,-14-3 0,-121 3 0,189 1 0,0 2 0,-91 22 0,70-8 0,-73 31 0,117-41 0,-44 11 0,-14 4 0,63-17 0,1-2 0,-2 0 0,1-1 0,0-1 0,-26 1 0,-101-4 0,70-3 0,-1542 1 0,883 3 0,687 2 0,-1 2 0,-73 17 0,13-2 0,63-11 0,-57 19 0,67-17 0,-1-1 0,0-2 0,-42 4 0,68-11 0,7-2 0,1 1 0,-1 0 0,0 0 0,1 0 0,-1 1 0,1-1 0,-1 1 0,1 0 0,-1 0 0,1 0 0,-1 0 0,1 1 0,0 0 0,-4 1 0,7-2 0,0-1 0,0 0 0,0 0 0,0 1 0,1-1 0,-1 0 0,0 0 0,0 1 0,0-1 0,0 0 0,0 1 0,0-1 0,0 0 0,1 0 0,-1 0 0,0 1 0,0-1 0,0 0 0,0 0 0,1 1 0,-1-1 0,0 0 0,0 0 0,1 0 0,-1 0 0,0 0 0,0 1 0,1-1 0,-1 0 0,0 0 0,0 0 0,1 0 0,-1 0 0,0 0 0,0 0 0,1 0 0,-1 0 0,0 0 0,1 0 0,14 3 0,54 3 0,104-5 0,-78-2 0,321 2 0,656-4 0,-612-26 0,-270 13 0,352 7 0,-321 11 0,2363-2 0,-2550 2 0,56 10 0,-56-7 0,53 3 0,767-9-1365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3B0D-A2AB-45FD-AEDC-6C3E54BE375A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A855-2ACA-4F29-9044-24CAA6841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167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295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date is not having independent existence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5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3FB6BDF-71A8-4F9B-836E-676753DB0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CSE101-Lec#27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Structure </a:t>
            </a:r>
          </a:p>
          <a:p>
            <a:r>
              <a:rPr lang="en-US" dirty="0"/>
              <a:t>Union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 class is a very good example of structure and union in this example students are sitting in contiguous memory allocation as they are treated as a structure individually. And if we are taking the place of teacher then in a class only one teacher can teach. After leaving the first teacher then another teacher can enter. </a:t>
            </a:r>
          </a:p>
        </p:txBody>
      </p:sp>
      <p:pic>
        <p:nvPicPr>
          <p:cNvPr id="4" name="Picture 3" descr="A_Class_in_Progress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810000"/>
            <a:ext cx="332168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Declaration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union item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int m;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float x;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char c;</a:t>
            </a:r>
          </a:p>
          <a:p>
            <a:pPr eaLnBrk="0" hangingPunc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}code;</a:t>
            </a:r>
          </a:p>
          <a:p>
            <a:pPr eaLnBrk="0" hangingPunct="0">
              <a:buNone/>
            </a:pPr>
            <a:endParaRPr lang="en-US" dirty="0"/>
          </a:p>
          <a:p>
            <a:pPr eaLnBrk="0" hangingPunct="0">
              <a:buNone/>
            </a:pPr>
            <a:r>
              <a:rPr lang="en-US" dirty="0"/>
              <a:t>This declare a variable code of type union item</a:t>
            </a:r>
          </a:p>
        </p:txBody>
      </p:sp>
    </p:spTree>
    <p:extLst>
      <p:ext uri="{BB962C8B-B14F-4D97-AF65-F5344CB8AC3E}">
        <p14:creationId xmlns="" xmlns:p14="http://schemas.microsoft.com/office/powerpoint/2010/main" val="231443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Initializing and accessing union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#include &lt;</a:t>
            </a:r>
            <a:r>
              <a:rPr lang="en-IN" sz="1800" dirty="0" err="1"/>
              <a:t>string.h</a:t>
            </a:r>
            <a:r>
              <a:rPr lang="en-IN" sz="18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union Data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float 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char </a:t>
            </a:r>
            <a:r>
              <a:rPr lang="en-IN" sz="1800" dirty="0" err="1"/>
              <a:t>str</a:t>
            </a:r>
            <a:r>
              <a:rPr lang="en-IN" sz="1800" dirty="0"/>
              <a:t>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 err="1"/>
              <a:t>int</a:t>
            </a:r>
            <a:r>
              <a:rPr lang="en-IN" sz="1800" dirty="0"/>
              <a:t> main(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union Data </a:t>
            </a:r>
            <a:r>
              <a:rPr lang="en-IN" sz="1800" dirty="0" err="1"/>
              <a:t>data</a:t>
            </a:r>
            <a:r>
              <a:rPr lang="en-IN" sz="1800" dirty="0"/>
              <a:t>;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data.i</a:t>
            </a:r>
            <a:r>
              <a:rPr lang="en-IN" sz="1800" dirty="0"/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data.f</a:t>
            </a:r>
            <a:r>
              <a:rPr lang="en-IN" sz="1800" dirty="0"/>
              <a:t> = 220.5;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strcpy</a:t>
            </a:r>
            <a:r>
              <a:rPr lang="en-IN" sz="1800" dirty="0"/>
              <a:t>( </a:t>
            </a:r>
            <a:r>
              <a:rPr lang="en-IN" sz="1800" dirty="0" err="1"/>
              <a:t>data.str</a:t>
            </a:r>
            <a:r>
              <a:rPr lang="en-IN" sz="1800" dirty="0"/>
              <a:t>, "C Programming");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data.i</a:t>
            </a:r>
            <a:r>
              <a:rPr lang="en-IN" sz="1800" dirty="0"/>
              <a:t> : %d\n", </a:t>
            </a:r>
            <a:r>
              <a:rPr lang="en-IN" sz="1800" dirty="0" err="1"/>
              <a:t>data.i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data.f</a:t>
            </a:r>
            <a:r>
              <a:rPr lang="en-IN" sz="1800" dirty="0"/>
              <a:t> : %f\n", </a:t>
            </a:r>
            <a:r>
              <a:rPr lang="en-IN" sz="1800" dirty="0" err="1"/>
              <a:t>data.f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</a:t>
            </a:r>
            <a:r>
              <a:rPr lang="en-IN" sz="1800" dirty="0" err="1"/>
              <a:t>printf</a:t>
            </a:r>
            <a:r>
              <a:rPr lang="en-IN" sz="1800" dirty="0"/>
              <a:t>( "</a:t>
            </a:r>
            <a:r>
              <a:rPr lang="en-IN" sz="1800" dirty="0" err="1"/>
              <a:t>data.str</a:t>
            </a:r>
            <a:r>
              <a:rPr lang="en-IN" sz="1800" dirty="0"/>
              <a:t> : %s\n", </a:t>
            </a:r>
            <a:r>
              <a:rPr lang="en-IN" sz="1800" dirty="0" err="1"/>
              <a:t>data.str</a:t>
            </a:r>
            <a:r>
              <a:rPr lang="en-IN" sz="1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8424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>
              <a:buFont typeface="Arial" charset="0"/>
              <a:buNone/>
            </a:pPr>
            <a:r>
              <a:rPr lang="en-IN" dirty="0"/>
              <a:t>union job{ </a:t>
            </a:r>
          </a:p>
          <a:p>
            <a:pPr>
              <a:buFont typeface="Arial" charset="0"/>
              <a:buNone/>
            </a:pPr>
            <a:r>
              <a:rPr lang="en-IN" dirty="0"/>
              <a:t>   char name[32];</a:t>
            </a:r>
          </a:p>
          <a:p>
            <a:pPr>
              <a:buFont typeface="Arial" charset="0"/>
              <a:buNone/>
            </a:pPr>
            <a:r>
              <a:rPr lang="en-IN" dirty="0"/>
              <a:t>   float salary;</a:t>
            </a:r>
          </a:p>
          <a:p>
            <a:pPr>
              <a:buFont typeface="Arial" charset="0"/>
              <a:buNone/>
            </a:pPr>
            <a:r>
              <a:rPr lang="en-IN" dirty="0"/>
              <a:t>   int </a:t>
            </a:r>
            <a:r>
              <a:rPr lang="en-IN" dirty="0" err="1"/>
              <a:t>worker_no</a:t>
            </a:r>
            <a:r>
              <a:rPr lang="en-IN" dirty="0"/>
              <a:t>; </a:t>
            </a:r>
          </a:p>
          <a:p>
            <a:pPr>
              <a:buFont typeface="Arial" charset="0"/>
              <a:buNone/>
            </a:pPr>
            <a:r>
              <a:rPr lang="en-IN" dirty="0"/>
              <a:t>}u;</a:t>
            </a:r>
          </a:p>
          <a:p>
            <a:pPr>
              <a:buFont typeface="Arial" charset="0"/>
              <a:buNone/>
            </a:pPr>
            <a:r>
              <a:rPr lang="en-IN" dirty="0"/>
              <a:t>main()</a:t>
            </a:r>
          </a:p>
          <a:p>
            <a:pPr>
              <a:buFont typeface="Arial" charset="0"/>
              <a:buNone/>
            </a:pPr>
            <a:r>
              <a:rPr lang="en-IN" dirty="0"/>
              <a:t>{ </a:t>
            </a:r>
          </a:p>
          <a:p>
            <a:pPr>
              <a:buFont typeface="Arial" charset="0"/>
              <a:buNone/>
            </a:pPr>
            <a:r>
              <a:rPr lang="en-IN" dirty="0" err="1"/>
              <a:t>printf</a:t>
            </a:r>
            <a:r>
              <a:rPr lang="en-IN" dirty="0"/>
              <a:t>("Enter name:\n"); </a:t>
            </a:r>
          </a:p>
          <a:p>
            <a:pPr>
              <a:buFont typeface="Arial" charset="0"/>
              <a:buNone/>
            </a:pPr>
            <a:r>
              <a:rPr lang="en-IN" dirty="0"/>
              <a:t>scanf("%</a:t>
            </a:r>
            <a:r>
              <a:rPr lang="en-IN" dirty="0" err="1"/>
              <a:t>s",&amp;u.name</a:t>
            </a:r>
            <a:r>
              <a:rPr lang="en-IN" dirty="0"/>
              <a:t>);</a:t>
            </a:r>
          </a:p>
          <a:p>
            <a:pPr>
              <a:buFont typeface="Arial" charset="0"/>
              <a:buNone/>
            </a:pPr>
            <a:r>
              <a:rPr lang="en-IN" dirty="0"/>
              <a:t>printf("Enter salary: \n");</a:t>
            </a:r>
          </a:p>
          <a:p>
            <a:pPr>
              <a:buFont typeface="Arial" charset="0"/>
              <a:buNone/>
            </a:pPr>
            <a:r>
              <a:rPr lang="en-IN" dirty="0"/>
              <a:t>scanf("%</a:t>
            </a:r>
            <a:r>
              <a:rPr lang="en-IN" dirty="0" err="1"/>
              <a:t>f",&amp;u.salary</a:t>
            </a:r>
            <a:r>
              <a:rPr lang="en-IN" dirty="0"/>
              <a:t>); </a:t>
            </a:r>
          </a:p>
          <a:p>
            <a:pPr>
              <a:buFont typeface="Arial" charset="0"/>
              <a:buNone/>
            </a:pPr>
            <a:r>
              <a:rPr lang="en-IN" dirty="0" err="1"/>
              <a:t>printf</a:t>
            </a:r>
            <a:r>
              <a:rPr lang="en-IN" dirty="0"/>
              <a:t>("Displaying\</a:t>
            </a:r>
            <a:r>
              <a:rPr lang="en-IN" dirty="0" err="1"/>
              <a:t>nName</a:t>
            </a:r>
            <a:r>
              <a:rPr lang="en-IN" dirty="0"/>
              <a:t> :%s\</a:t>
            </a:r>
            <a:r>
              <a:rPr lang="en-IN" dirty="0" err="1"/>
              <a:t>n",u.name</a:t>
            </a:r>
            <a:r>
              <a:rPr lang="en-IN" dirty="0"/>
              <a:t>); </a:t>
            </a:r>
          </a:p>
          <a:p>
            <a:pPr>
              <a:buFont typeface="Arial" charset="0"/>
              <a:buNone/>
            </a:pPr>
            <a:r>
              <a:rPr lang="en-IN" dirty="0" err="1"/>
              <a:t>printf</a:t>
            </a:r>
            <a:r>
              <a:rPr lang="en-IN" dirty="0"/>
              <a:t>("Salary: %.1f",u.salary);</a:t>
            </a:r>
          </a:p>
          <a:p>
            <a:pPr>
              <a:buFont typeface="Arial" charset="0"/>
              <a:buNone/>
            </a:pPr>
            <a:r>
              <a:rPr lang="en-IN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/>
              <a:t>Program using union.</a:t>
            </a:r>
          </a:p>
        </p:txBody>
      </p:sp>
    </p:spTree>
    <p:extLst>
      <p:ext uri="{BB962C8B-B14F-4D97-AF65-F5344CB8AC3E}">
        <p14:creationId xmlns="" xmlns:p14="http://schemas.microsoft.com/office/powerpoint/2010/main" val="3659990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08520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WAP to read and display one record using union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500" dirty="0"/>
              <a:t>#include&lt;</a:t>
            </a:r>
            <a:r>
              <a:rPr lang="en-IN" sz="3500" dirty="0" err="1"/>
              <a:t>stdio.h</a:t>
            </a:r>
            <a:r>
              <a:rPr lang="en-IN" sz="3500" dirty="0"/>
              <a:t>&gt;</a:t>
            </a:r>
          </a:p>
          <a:p>
            <a:pPr marL="0" indent="0">
              <a:buNone/>
            </a:pPr>
            <a:r>
              <a:rPr lang="en-IN" sz="3500" dirty="0"/>
              <a:t>union employee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char name[30];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int</a:t>
            </a:r>
            <a:r>
              <a:rPr lang="en-IN" sz="3500" dirty="0"/>
              <a:t> id;</a:t>
            </a:r>
          </a:p>
          <a:p>
            <a:pPr marL="0" indent="0">
              <a:buNone/>
            </a:pPr>
            <a:r>
              <a:rPr lang="en-IN" sz="3500" dirty="0"/>
              <a:t>	float salary;</a:t>
            </a:r>
          </a:p>
          <a:p>
            <a:pPr marL="0" indent="0">
              <a:buNone/>
            </a:pPr>
            <a:r>
              <a:rPr lang="en-IN" sz="3500" dirty="0"/>
              <a:t>}u;</a:t>
            </a:r>
          </a:p>
          <a:p>
            <a:pPr marL="0" indent="0">
              <a:buNone/>
            </a:pPr>
            <a:r>
              <a:rPr lang="en-IN" sz="3500" dirty="0" err="1"/>
              <a:t>int</a:t>
            </a:r>
            <a:r>
              <a:rPr lang="en-IN" sz="3500" dirty="0"/>
              <a:t> main()</a:t>
            </a:r>
          </a:p>
          <a:p>
            <a:pPr marL="0" indent="0">
              <a:buNone/>
            </a:pPr>
            <a:r>
              <a:rPr lang="en-IN" sz="3500" dirty="0"/>
              <a:t>{</a:t>
            </a:r>
          </a:p>
          <a:p>
            <a:pPr marL="0" indent="0">
              <a:buNone/>
            </a:pPr>
            <a:r>
              <a:rPr lang="en-IN" sz="3500" dirty="0"/>
              <a:t>	//union employee u;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name:");</a:t>
            </a:r>
          </a:p>
          <a:p>
            <a:pPr marL="0" indent="0">
              <a:buNone/>
            </a:pPr>
            <a:r>
              <a:rPr lang="en-IN" sz="3500" dirty="0"/>
              <a:t>	gets(u.name);//Initialization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name is:%</a:t>
            </a:r>
            <a:r>
              <a:rPr lang="en-IN" sz="3500" dirty="0" err="1"/>
              <a:t>s",u.name</a:t>
            </a:r>
            <a:r>
              <a:rPr lang="en-IN" sz="3500" dirty="0"/>
              <a:t>);//Accessing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id:");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</a:t>
            </a:r>
            <a:r>
              <a:rPr lang="en-IN" sz="3500" dirty="0" err="1"/>
              <a:t>d",&amp;u.id</a:t>
            </a:r>
            <a:r>
              <a:rPr lang="en-IN" sz="3500" dirty="0"/>
              <a:t>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id is:%</a:t>
            </a:r>
            <a:r>
              <a:rPr lang="en-IN" sz="3500" dirty="0" err="1"/>
              <a:t>d",u.id</a:t>
            </a:r>
            <a:r>
              <a:rPr lang="en-IN" sz="3500" dirty="0"/>
              <a:t>);//Accessing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 salary:");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scanf</a:t>
            </a:r>
            <a:r>
              <a:rPr lang="en-IN" sz="3500" dirty="0"/>
              <a:t>("%f",&amp;</a:t>
            </a:r>
            <a:r>
              <a:rPr lang="en-IN" sz="3500" dirty="0" err="1"/>
              <a:t>u.salary</a:t>
            </a:r>
            <a:r>
              <a:rPr lang="en-IN" sz="3500" dirty="0"/>
              <a:t>);//Initialization</a:t>
            </a:r>
          </a:p>
          <a:p>
            <a:pPr marL="0" indent="0">
              <a:buNone/>
            </a:pPr>
            <a:r>
              <a:rPr lang="en-IN" sz="3500" dirty="0"/>
              <a:t>	</a:t>
            </a:r>
            <a:r>
              <a:rPr lang="en-IN" sz="3500" dirty="0" err="1"/>
              <a:t>printf</a:t>
            </a:r>
            <a:r>
              <a:rPr lang="en-IN" sz="3500" dirty="0"/>
              <a:t>("\n Entered salary is:%.2f",u.salary);//Accessing</a:t>
            </a:r>
          </a:p>
          <a:p>
            <a:pPr marL="0" indent="0">
              <a:buNone/>
            </a:pPr>
            <a:r>
              <a:rPr lang="en-IN" sz="3500" dirty="0"/>
              <a:t>	return 0;</a:t>
            </a:r>
          </a:p>
          <a:p>
            <a:pPr marL="0" indent="0">
              <a:buNone/>
            </a:pPr>
            <a:r>
              <a:rPr lang="en-IN" sz="35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995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6552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WAP to read and display n number of records using Array of Unions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name[30];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id;</a:t>
            </a:r>
          </a:p>
          <a:p>
            <a:pPr marL="0" indent="0">
              <a:buNone/>
            </a:pPr>
            <a:r>
              <a:rPr lang="en-IN" dirty="0"/>
              <a:t>	float salary;</a:t>
            </a:r>
          </a:p>
          <a:p>
            <a:pPr marL="0" indent="0">
              <a:buNone/>
            </a:pPr>
            <a:r>
              <a:rPr lang="en-IN" dirty="0"/>
              <a:t>}u[100];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//union employee u[100];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n,i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value of n:");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name:");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gets(u[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361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name is:%</a:t>
            </a:r>
            <a:r>
              <a:rPr lang="en-IN" dirty="0" err="1"/>
              <a:t>s",u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].name);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id:");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].id);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id is:%</a:t>
            </a:r>
            <a:r>
              <a:rPr lang="en-IN" dirty="0" err="1"/>
              <a:t>d",u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].id);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salary:");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fflush</a:t>
            </a:r>
            <a:r>
              <a:rPr lang="en-IN" dirty="0"/>
              <a:t>(</a:t>
            </a:r>
            <a:r>
              <a:rPr lang="en-IN" dirty="0" err="1"/>
              <a:t>stdin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f",&amp;u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].salary);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Entered salary is:%.2f",u[</a:t>
            </a:r>
            <a:r>
              <a:rPr lang="en-IN" dirty="0" err="1"/>
              <a:t>i</a:t>
            </a:r>
            <a:r>
              <a:rPr lang="en-IN" dirty="0"/>
              <a:t>].salary);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5222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/>
              <a:t>Difference between structure and union</a:t>
            </a:r>
          </a:p>
        </p:txBody>
      </p:sp>
      <p:pic>
        <p:nvPicPr>
          <p:cNvPr id="2050" name="Picture 2" descr="https://media.geeksforgeeks.org/wp-content/uploads/Structure-vs-Un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55576"/>
            <a:ext cx="8496944" cy="5553744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=""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5B969C-C90E-4C68-A215-E8E78BD026D0}"/>
                  </a:ext>
                </a:extLst>
              </p14:cNvPr>
              <p14:cNvContentPartPr/>
              <p14:nvPr/>
            </p14:nvContentPartPr>
            <p14:xfrm>
              <a:off x="5430262" y="584957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="" xmlns:a16="http://schemas.microsoft.com/office/drawing/2014/main" id="{5B5B969C-C90E-4C68-A215-E8E78BD026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7262" y="57869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DE700D-B8DE-4409-AD4A-2D6E56F47338}"/>
                  </a:ext>
                </a:extLst>
              </p14:cNvPr>
              <p14:cNvContentPartPr/>
              <p14:nvPr/>
            </p14:nvContentPartPr>
            <p14:xfrm>
              <a:off x="5149102" y="5686854"/>
              <a:ext cx="3164760" cy="237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="" xmlns:a16="http://schemas.microsoft.com/office/drawing/2014/main" id="{66DE700D-B8DE-4409-AD4A-2D6E56F473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6102" y="5623854"/>
                <a:ext cx="329040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6B55F2F-DC29-4DC5-841C-8D1A5D0FF1B1}"/>
              </a:ext>
            </a:extLst>
          </p:cNvPr>
          <p:cNvSpPr txBox="1"/>
          <p:nvPr/>
        </p:nvSpPr>
        <p:spPr>
          <a:xfrm>
            <a:off x="5183585" y="5373216"/>
            <a:ext cx="3383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one member can be initialized at one time, hence all members cannot be initialized simultaneously</a:t>
            </a: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94540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4" y="-315416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Similarities between structure and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27584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Both are user-defined data types used to store data of different types as a single unit.</a:t>
            </a:r>
          </a:p>
          <a:p>
            <a:r>
              <a:rPr lang="en-IN" dirty="0"/>
              <a:t>Their members can be objects of any type, including other structures and unions or arrays</a:t>
            </a:r>
            <a:r>
              <a:rPr lang="en-IN"/>
              <a:t>. </a:t>
            </a:r>
            <a:endParaRPr lang="en-IN" dirty="0"/>
          </a:p>
          <a:p>
            <a:r>
              <a:rPr lang="en-IN" dirty="0"/>
              <a:t>Both structures and unions support only assignment = and </a:t>
            </a:r>
            <a:r>
              <a:rPr lang="en-IN" dirty="0" err="1"/>
              <a:t>sizeof</a:t>
            </a:r>
            <a:r>
              <a:rPr lang="en-IN" dirty="0"/>
              <a:t> operators. The two structures or unions in the assignment must have the same members and member types.</a:t>
            </a:r>
          </a:p>
          <a:p>
            <a:r>
              <a:rPr lang="en-IN" dirty="0"/>
              <a:t>A structure or a union can be passed by value to functions and returned by value by functions. The argument must have the same type as the function parameter. A structure or union is passed by value just like a scalar variable as a corresponding parameter.</a:t>
            </a:r>
          </a:p>
          <a:p>
            <a:r>
              <a:rPr lang="en-IN" dirty="0"/>
              <a:t>‘.’ operator is used for accessing members.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16782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Nested structures are structures as member of another structure. </a:t>
            </a:r>
          </a:p>
          <a:p>
            <a:r>
              <a:rPr lang="en-IN" dirty="0"/>
              <a:t>We can also take objects of one structure as member in another structure.</a:t>
            </a:r>
          </a:p>
          <a:p>
            <a:r>
              <a:rPr lang="en-IN" dirty="0"/>
              <a:t>Thus, a structure within a structure can be used to create complex data application.</a:t>
            </a:r>
          </a:p>
          <a:p>
            <a:r>
              <a:rPr lang="en-IN" dirty="0"/>
              <a:t>Dot operator is used twice because we are accessing first structure through the object of second structure.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Nested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Two ways of declaring structure within structure or Nested structure:</a:t>
            </a:r>
          </a:p>
          <a:p>
            <a:r>
              <a:rPr lang="en-IN" dirty="0"/>
              <a:t>Declare two separate structures</a:t>
            </a:r>
          </a:p>
          <a:p>
            <a:r>
              <a:rPr lang="en-IN" dirty="0"/>
              <a:t>Embedded 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43408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Example-1-Declare two separate structures(standalone structures)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Date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mm;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char name[20];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marks;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Date dob;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  <a:p>
            <a:pPr marL="0" indent="0">
              <a:buNone/>
            </a:pPr>
            <a:r>
              <a:rPr lang="en-US" dirty="0"/>
              <a:t>Here structure Student is nesting structure and structure date is nested structure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51086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39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IN" sz="2000" dirty="0"/>
              <a:t>Program example-1 Nested structure-</a:t>
            </a:r>
            <a:r>
              <a:rPr lang="en-US" sz="2000" dirty="0"/>
              <a:t>Declare two separate structures(standalone structures)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038600" cy="55054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#include&lt;</a:t>
            </a:r>
            <a:r>
              <a:rPr lang="en-IN" sz="1200" dirty="0" err="1"/>
              <a:t>stdio.h</a:t>
            </a:r>
            <a:r>
              <a:rPr lang="en-IN" sz="12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	</a:t>
            </a:r>
            <a:r>
              <a:rPr lang="en-IN" sz="1200" dirty="0" err="1"/>
              <a:t>struct</a:t>
            </a:r>
            <a:r>
              <a:rPr lang="en-IN" sz="1200" dirty="0"/>
              <a:t>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</a:t>
            </a:r>
            <a:r>
              <a:rPr lang="en-IN" sz="1200" dirty="0" err="1"/>
              <a:t>Housename</a:t>
            </a:r>
            <a:r>
              <a:rPr lang="en-IN" sz="1200" dirty="0"/>
              <a:t>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City[25];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char </a:t>
            </a:r>
            <a:r>
              <a:rPr lang="en-IN" sz="1200" dirty="0" err="1"/>
              <a:t>Streetname</a:t>
            </a:r>
            <a:r>
              <a:rPr lang="en-IN" sz="1200" dirty="0"/>
              <a:t>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</a:t>
            </a:r>
            <a:r>
              <a:rPr lang="en-IN" sz="1200" dirty="0" err="1"/>
              <a:t>struct</a:t>
            </a:r>
            <a:r>
              <a:rPr lang="en-IN" sz="1200" dirty="0"/>
              <a:t> Employee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</a:t>
            </a:r>
            <a:r>
              <a:rPr lang="en-IN" sz="1200" dirty="0" err="1"/>
              <a:t>int</a:t>
            </a:r>
            <a:r>
              <a:rPr lang="en-IN" sz="1200" dirty="0"/>
              <a:t> Id;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char Name[25];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float Salary;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      </a:t>
            </a:r>
            <a:r>
              <a:rPr lang="en-IN" sz="1200" dirty="0" err="1"/>
              <a:t>struct</a:t>
            </a:r>
            <a:r>
              <a:rPr lang="en-IN" sz="1200" dirty="0"/>
              <a:t> Address Add;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</a:t>
            </a:r>
            <a:r>
              <a:rPr lang="en-IN" sz="1200" dirty="0" err="1"/>
              <a:t>int</a:t>
            </a:r>
            <a:r>
              <a:rPr lang="en-IN" sz="1200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struct</a:t>
            </a:r>
            <a:r>
              <a:rPr lang="en-IN" sz="1200" dirty="0"/>
              <a:t> Employee 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Id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("%d",&amp;</a:t>
            </a:r>
            <a:r>
              <a:rPr lang="en-IN" sz="1200" dirty="0" err="1"/>
              <a:t>E.Id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Name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("%s",</a:t>
            </a:r>
            <a:r>
              <a:rPr lang="en-IN" sz="1200" dirty="0" err="1"/>
              <a:t>E.Name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Salary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("%f",&amp;</a:t>
            </a:r>
            <a:r>
              <a:rPr lang="en-IN" sz="1200" dirty="0" err="1"/>
              <a:t>E.Salary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House Name 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scanf</a:t>
            </a:r>
            <a:r>
              <a:rPr lang="en-IN" sz="1200" dirty="0"/>
              <a:t>("%s",</a:t>
            </a:r>
            <a:r>
              <a:rPr lang="en-IN" sz="1200" dirty="0" err="1"/>
              <a:t>E.Add.Housename</a:t>
            </a:r>
            <a:r>
              <a:rPr lang="en-IN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200" dirty="0"/>
              <a:t>              </a:t>
            </a:r>
            <a:r>
              <a:rPr lang="en-IN" sz="1200" dirty="0" err="1"/>
              <a:t>printf</a:t>
            </a:r>
            <a:r>
              <a:rPr lang="en-IN" sz="1200" dirty="0"/>
              <a:t>("\n\</a:t>
            </a:r>
            <a:r>
              <a:rPr lang="en-IN" sz="1200" dirty="0" err="1"/>
              <a:t>tEnter</a:t>
            </a:r>
            <a:r>
              <a:rPr lang="en-IN" sz="1200" dirty="0"/>
              <a:t> Employee City : 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9592"/>
            <a:ext cx="4038600" cy="52265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E.Add.City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tEnter</a:t>
            </a:r>
            <a:r>
              <a:rPr lang="en-IN" dirty="0"/>
              <a:t> Employee street name : ");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scanf</a:t>
            </a:r>
            <a:r>
              <a:rPr lang="en-IN" dirty="0"/>
              <a:t>("%s",</a:t>
            </a:r>
            <a:r>
              <a:rPr lang="en-IN" dirty="0" err="1"/>
              <a:t>E.Add.Streetname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nDetails</a:t>
            </a:r>
            <a:r>
              <a:rPr lang="en-IN" dirty="0"/>
              <a:t> of Employees");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Id : %d",</a:t>
            </a:r>
            <a:r>
              <a:rPr lang="en-IN" dirty="0" err="1"/>
              <a:t>E.Id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Name : %s",</a:t>
            </a:r>
            <a:r>
              <a:rPr lang="en-IN" dirty="0" err="1"/>
              <a:t>E.Name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Salary : %f",</a:t>
            </a:r>
            <a:r>
              <a:rPr lang="en-IN" dirty="0" err="1"/>
              <a:t>E.Salary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House No : %s",</a:t>
            </a:r>
            <a:r>
              <a:rPr lang="en-IN" dirty="0" err="1"/>
              <a:t>E.Add.Housename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City : %s",</a:t>
            </a:r>
            <a:r>
              <a:rPr lang="en-IN" dirty="0" err="1"/>
              <a:t>E.Add.City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("\n\</a:t>
            </a:r>
            <a:r>
              <a:rPr lang="en-IN" dirty="0" err="1"/>
              <a:t>tEmployee</a:t>
            </a:r>
            <a:r>
              <a:rPr lang="en-IN" dirty="0"/>
              <a:t> street name: %s",</a:t>
            </a:r>
            <a:r>
              <a:rPr lang="en-IN" dirty="0" err="1"/>
              <a:t>E.Add.Streetname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9507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3874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Example-2: embedded structures(Nested structure)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Student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char name[20];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struct</a:t>
            </a:r>
            <a:r>
              <a:rPr lang="en-US" dirty="0"/>
              <a:t> date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mm;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} dob;</a:t>
            </a:r>
          </a:p>
          <a:p>
            <a:pPr marL="0" indent="0">
              <a:buNone/>
            </a:pPr>
            <a:r>
              <a:rPr lang="en-US" dirty="0"/>
              <a:t>	};</a:t>
            </a:r>
          </a:p>
        </p:txBody>
      </p:sp>
    </p:spTree>
    <p:extLst>
      <p:ext uri="{BB962C8B-B14F-4D97-AF65-F5344CB8AC3E}">
        <p14:creationId xmlns="" xmlns:p14="http://schemas.microsoft.com/office/powerpoint/2010/main" val="216593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-308199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example-2 Nested structure-</a:t>
            </a:r>
            <a:r>
              <a:rPr lang="en-US" sz="2400" dirty="0"/>
              <a:t>Embedded structure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620688"/>
            <a:ext cx="4690864" cy="550547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ename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ssn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struct</a:t>
            </a:r>
            <a:r>
              <a:rPr lang="en-IN" dirty="0"/>
              <a:t> dob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date;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month;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int</a:t>
            </a:r>
            <a:r>
              <a:rPr lang="en-IN" dirty="0"/>
              <a:t> year; </a:t>
            </a:r>
          </a:p>
          <a:p>
            <a:pPr marL="0" indent="0">
              <a:buNone/>
            </a:pPr>
            <a:r>
              <a:rPr lang="en-IN" dirty="0"/>
              <a:t>       }db1;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err="1"/>
              <a:t>emp</a:t>
            </a:r>
            <a:r>
              <a:rPr lang="en-IN" dirty="0"/>
              <a:t> = {"Aniket",1000,1000.50,{22,6,1990}};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Name   : %s",</a:t>
            </a:r>
            <a:r>
              <a:rPr lang="en-IN" dirty="0" err="1"/>
              <a:t>emp.ename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SSN    : %d",</a:t>
            </a:r>
            <a:r>
              <a:rPr lang="en-IN" dirty="0" err="1"/>
              <a:t>emp.ssn</a:t>
            </a:r>
            <a:r>
              <a:rPr lang="en-IN" dirty="0"/>
              <a:t>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Salary : %.2f",emp.salary);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nEmployee</a:t>
            </a:r>
            <a:r>
              <a:rPr lang="en-IN" dirty="0"/>
              <a:t> DOB    : %d/%d/%d",emp.db1.date,emp.db1.month,emp.db1.year);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620688"/>
            <a:ext cx="4038600" cy="5505475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95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>
                <a:latin typeface="Lucida Console" pitchFamily="49" charset="0"/>
              </a:rPr>
              <a:t>union</a:t>
            </a:r>
          </a:p>
          <a:p>
            <a:pPr lvl="1"/>
            <a:r>
              <a:rPr lang="en-US"/>
              <a:t>Memory that contains a variety of objects over time</a:t>
            </a:r>
          </a:p>
          <a:p>
            <a:pPr lvl="1"/>
            <a:r>
              <a:rPr lang="en-US"/>
              <a:t>Only contains one data member at a time</a:t>
            </a:r>
          </a:p>
          <a:p>
            <a:pPr lvl="1"/>
            <a:r>
              <a:rPr lang="en-US"/>
              <a:t>Members of a </a:t>
            </a:r>
            <a:r>
              <a:rPr lang="en-US" sz="2000">
                <a:latin typeface="Lucida Console" pitchFamily="49" charset="0"/>
              </a:rPr>
              <a:t>union</a:t>
            </a:r>
            <a:r>
              <a:rPr lang="en-US"/>
              <a:t> share space</a:t>
            </a:r>
          </a:p>
          <a:p>
            <a:pPr lvl="1"/>
            <a:r>
              <a:rPr lang="en-US"/>
              <a:t>Conserves storage</a:t>
            </a:r>
          </a:p>
          <a:p>
            <a:pPr lvl="1"/>
            <a:r>
              <a:rPr lang="en-US"/>
              <a:t>Only the last data member defined can be accessed</a:t>
            </a:r>
          </a:p>
          <a:p>
            <a:r>
              <a:rPr lang="en-US" sz="2600">
                <a:latin typeface="Lucida Console" pitchFamily="49" charset="0"/>
              </a:rPr>
              <a:t>union</a:t>
            </a:r>
            <a:r>
              <a:rPr lang="en-US"/>
              <a:t> definitions</a:t>
            </a:r>
          </a:p>
          <a:p>
            <a:pPr lvl="1"/>
            <a:r>
              <a:rPr lang="en-US"/>
              <a:t>Same as struct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{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int x;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  float y;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};</a:t>
            </a:r>
          </a:p>
          <a:p>
            <a:pPr lvl="3">
              <a:buFontTx/>
              <a:buNone/>
            </a:pPr>
            <a:r>
              <a:rPr lang="en-US" sz="1800">
                <a:latin typeface="Lucida Console" pitchFamily="49" charset="0"/>
              </a:rPr>
              <a:t>union Number value;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</a:rPr>
              <a:t>Union is similar as structure. The major distinction between them is in terms of storage.</a:t>
            </a:r>
          </a:p>
          <a:p>
            <a:r>
              <a:rPr lang="en-US" dirty="0">
                <a:latin typeface="Times New Roman" pitchFamily="18" charset="0"/>
              </a:rPr>
              <a:t>In structure each member has its own storage location whereas all the members of union uses the same location.</a:t>
            </a:r>
          </a:p>
          <a:p>
            <a:r>
              <a:rPr lang="en-US" dirty="0">
                <a:latin typeface="Times New Roman" pitchFamily="18" charset="0"/>
              </a:rPr>
              <a:t>The union may contain many members of different data type but it can handle only one member at a time union can be declared using the keyword union.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6468965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441</TotalTime>
  <Words>896</Words>
  <Application>Microsoft Office PowerPoint</Application>
  <PresentationFormat>On-screen Show (4:3)</PresentationFormat>
  <Paragraphs>232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Lpu theme final with copyright</vt:lpstr>
      <vt:lpstr>CSE101-Lec#27</vt:lpstr>
      <vt:lpstr>Nested Structure</vt:lpstr>
      <vt:lpstr>Nested Structure</vt:lpstr>
      <vt:lpstr>Example-1-Declare two separate structures(standalone structures)</vt:lpstr>
      <vt:lpstr>Program example-1 Nested structure-Declare two separate structures(standalone structures)</vt:lpstr>
      <vt:lpstr>Example-2: embedded structures(Nested structure)</vt:lpstr>
      <vt:lpstr>Program example-2 Nested structure-Embedded structure</vt:lpstr>
      <vt:lpstr>Unions</vt:lpstr>
      <vt:lpstr>Union</vt:lpstr>
      <vt:lpstr>Example </vt:lpstr>
      <vt:lpstr>Union Declaration</vt:lpstr>
      <vt:lpstr>Initializing and accessing union members</vt:lpstr>
      <vt:lpstr>Slide 13</vt:lpstr>
      <vt:lpstr>WAP to read and display one record using union</vt:lpstr>
      <vt:lpstr>WAP to read and display n number of records using Array of Unions</vt:lpstr>
      <vt:lpstr>Difference between structure and union</vt:lpstr>
      <vt:lpstr>Similarities between structure and union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CSE101-Lec#29</dc:title>
  <dc:creator>Aman</dc:creator>
  <cp:lastModifiedBy>ADMIN</cp:lastModifiedBy>
  <cp:revision>17</cp:revision>
  <dcterms:created xsi:type="dcterms:W3CDTF">2014-05-25T23:41:20Z</dcterms:created>
  <dcterms:modified xsi:type="dcterms:W3CDTF">2023-04-04T12:09:38Z</dcterms:modified>
</cp:coreProperties>
</file>