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Lst>
  <p:sldSz cy="6858000" cx="9144000"/>
  <p:notesSz cx="6858000" cy="9144000"/>
  <p:embeddedFontLst>
    <p:embeddedFont>
      <p:font typeface="Encode Sans Condensed Thin"/>
      <p:regular r:id="rId8"/>
      <p:bold r:id="rId9"/>
    </p:embeddedFont>
    <p:embeddedFont>
      <p:font typeface="Open Sans"/>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4" roundtripDataSignature="AMtx7mj/ugLoPJPeHymaJDw1alXjAB49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OpenSans-bold.fntdata"/><Relationship Id="rId10" Type="http://schemas.openxmlformats.org/officeDocument/2006/relationships/font" Target="fonts/OpenSans-regular.fntdata"/><Relationship Id="rId13" Type="http://schemas.openxmlformats.org/officeDocument/2006/relationships/font" Target="fonts/OpenSans-boldItalic.fntdata"/><Relationship Id="rId12" Type="http://schemas.openxmlformats.org/officeDocument/2006/relationships/font" Target="fonts/OpenSans-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EncodeSansCondensedThin-bold.fntdata"/><Relationship Id="rId14"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EncodeSansCondensedThin-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685800" y="1122363"/>
            <a:ext cx="7772400" cy="2387600"/>
          </a:xfrm>
          <a:prstGeom prst="rect">
            <a:avLst/>
          </a:prstGeom>
          <a:noFill/>
          <a:ln>
            <a:noFill/>
          </a:ln>
        </p:spPr>
        <p:txBody>
          <a:bodyPr anchorCtr="0" anchor="b" bIns="12125" lIns="24250" spcFirstLastPara="1" rIns="24250" wrap="square" tIns="12125">
            <a:noAutofit/>
          </a:bodyPr>
          <a:lstStyle>
            <a:lvl1pPr lvl="0" algn="ctr">
              <a:lnSpc>
                <a:spcPct val="90000"/>
              </a:lnSpc>
              <a:spcBef>
                <a:spcPts val="0"/>
              </a:spcBef>
              <a:spcAft>
                <a:spcPts val="0"/>
              </a:spcAft>
              <a:buClr>
                <a:schemeClr val="dk1"/>
              </a:buClr>
              <a:buSzPts val="5100"/>
              <a:buFont typeface="Calibri"/>
              <a:buNone/>
              <a:defRPr sz="5100"/>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p:txBody>
      </p:sp>
      <p:sp>
        <p:nvSpPr>
          <p:cNvPr id="13" name="Google Shape;13;p3"/>
          <p:cNvSpPr txBox="1"/>
          <p:nvPr>
            <p:ph idx="1" type="subTitle"/>
          </p:nvPr>
        </p:nvSpPr>
        <p:spPr>
          <a:xfrm>
            <a:off x="1143000" y="3602039"/>
            <a:ext cx="6858000" cy="1656000"/>
          </a:xfrm>
          <a:prstGeom prst="rect">
            <a:avLst/>
          </a:prstGeom>
          <a:noFill/>
          <a:ln>
            <a:noFill/>
          </a:ln>
        </p:spPr>
        <p:txBody>
          <a:bodyPr anchorCtr="0" anchor="t" bIns="12125" lIns="24250" spcFirstLastPara="1" rIns="24250" wrap="square" tIns="12125">
            <a:noAutofit/>
          </a:bodyPr>
          <a:lstStyle>
            <a:lvl1pPr lvl="0" algn="ctr">
              <a:lnSpc>
                <a:spcPct val="90000"/>
              </a:lnSpc>
              <a:spcBef>
                <a:spcPts val="800"/>
              </a:spcBef>
              <a:spcAft>
                <a:spcPts val="0"/>
              </a:spcAft>
              <a:buClr>
                <a:schemeClr val="dk1"/>
              </a:buClr>
              <a:buSzPts val="2100"/>
              <a:buNone/>
              <a:defRPr sz="2100"/>
            </a:lvl1pPr>
            <a:lvl2pPr lvl="1" algn="ctr">
              <a:lnSpc>
                <a:spcPct val="90000"/>
              </a:lnSpc>
              <a:spcBef>
                <a:spcPts val="500"/>
              </a:spcBef>
              <a:spcAft>
                <a:spcPts val="0"/>
              </a:spcAft>
              <a:buClr>
                <a:schemeClr val="dk1"/>
              </a:buClr>
              <a:buSzPts val="1700"/>
              <a:buNone/>
              <a:defRPr sz="1700"/>
            </a:lvl2pPr>
            <a:lvl3pPr lvl="2" algn="ctr">
              <a:lnSpc>
                <a:spcPct val="90000"/>
              </a:lnSpc>
              <a:spcBef>
                <a:spcPts val="500"/>
              </a:spcBef>
              <a:spcAft>
                <a:spcPts val="0"/>
              </a:spcAft>
              <a:buClr>
                <a:schemeClr val="dk1"/>
              </a:buClr>
              <a:buSzPts val="1500"/>
              <a:buNone/>
              <a:defRPr sz="1500"/>
            </a:lvl3pPr>
            <a:lvl4pPr lvl="3" algn="ctr">
              <a:lnSpc>
                <a:spcPct val="90000"/>
              </a:lnSpc>
              <a:spcBef>
                <a:spcPts val="500"/>
              </a:spcBef>
              <a:spcAft>
                <a:spcPts val="0"/>
              </a:spcAft>
              <a:buClr>
                <a:schemeClr val="dk1"/>
              </a:buClr>
              <a:buSzPts val="1400"/>
              <a:buNone/>
              <a:defRPr sz="1400"/>
            </a:lvl4pPr>
            <a:lvl5pPr lvl="4" algn="ctr">
              <a:lnSpc>
                <a:spcPct val="90000"/>
              </a:lnSpc>
              <a:spcBef>
                <a:spcPts val="500"/>
              </a:spcBef>
              <a:spcAft>
                <a:spcPts val="0"/>
              </a:spcAft>
              <a:buClr>
                <a:schemeClr val="dk1"/>
              </a:buClr>
              <a:buSzPts val="1400"/>
              <a:buNone/>
              <a:defRPr sz="1400"/>
            </a:lvl5pPr>
            <a:lvl6pPr lvl="5" algn="ctr">
              <a:lnSpc>
                <a:spcPct val="90000"/>
              </a:lnSpc>
              <a:spcBef>
                <a:spcPts val="500"/>
              </a:spcBef>
              <a:spcAft>
                <a:spcPts val="0"/>
              </a:spcAft>
              <a:buClr>
                <a:schemeClr val="dk1"/>
              </a:buClr>
              <a:buSzPts val="1400"/>
              <a:buNone/>
              <a:defRPr sz="1400"/>
            </a:lvl6pPr>
            <a:lvl7pPr lvl="6" algn="ctr">
              <a:lnSpc>
                <a:spcPct val="90000"/>
              </a:lnSpc>
              <a:spcBef>
                <a:spcPts val="500"/>
              </a:spcBef>
              <a:spcAft>
                <a:spcPts val="0"/>
              </a:spcAft>
              <a:buClr>
                <a:schemeClr val="dk1"/>
              </a:buClr>
              <a:buSzPts val="1400"/>
              <a:buNone/>
              <a:defRPr sz="1400"/>
            </a:lvl7pPr>
            <a:lvl8pPr lvl="7" algn="ctr">
              <a:lnSpc>
                <a:spcPct val="90000"/>
              </a:lnSpc>
              <a:spcBef>
                <a:spcPts val="500"/>
              </a:spcBef>
              <a:spcAft>
                <a:spcPts val="0"/>
              </a:spcAft>
              <a:buClr>
                <a:schemeClr val="dk1"/>
              </a:buClr>
              <a:buSzPts val="1400"/>
              <a:buNone/>
              <a:defRPr sz="1400"/>
            </a:lvl8pPr>
            <a:lvl9pPr lvl="8" algn="ctr">
              <a:lnSpc>
                <a:spcPct val="90000"/>
              </a:lnSpc>
              <a:spcBef>
                <a:spcPts val="500"/>
              </a:spcBef>
              <a:spcAft>
                <a:spcPts val="0"/>
              </a:spcAft>
              <a:buClr>
                <a:schemeClr val="dk1"/>
              </a:buClr>
              <a:buSzPts val="1400"/>
              <a:buNone/>
              <a:defRPr sz="1400"/>
            </a:lvl9pPr>
          </a:lstStyle>
          <a:p/>
        </p:txBody>
      </p:sp>
      <p:sp>
        <p:nvSpPr>
          <p:cNvPr id="14" name="Google Shape;14;p3"/>
          <p:cNvSpPr txBox="1"/>
          <p:nvPr>
            <p:ph idx="10" type="dt"/>
          </p:nvPr>
        </p:nvSpPr>
        <p:spPr>
          <a:xfrm>
            <a:off x="628650" y="6356352"/>
            <a:ext cx="2057400" cy="365200"/>
          </a:xfrm>
          <a:prstGeom prst="rect">
            <a:avLst/>
          </a:prstGeom>
          <a:noFill/>
          <a:ln>
            <a:noFill/>
          </a:ln>
        </p:spPr>
        <p:txBody>
          <a:bodyPr anchorCtr="0" anchor="ctr" bIns="12125" lIns="24250" spcFirstLastPara="1" rIns="24250" wrap="square" tIns="12125">
            <a:noAutofit/>
          </a:bodyPr>
          <a:lstStyle>
            <a:lvl1pPr lvl="0" algn="l">
              <a:lnSpc>
                <a:spcPct val="100000"/>
              </a:lnSpc>
              <a:spcBef>
                <a:spcPts val="0"/>
              </a:spcBef>
              <a:spcAft>
                <a:spcPts val="0"/>
              </a:spcAft>
              <a:buSzPts val="4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p:txBody>
      </p:sp>
      <p:sp>
        <p:nvSpPr>
          <p:cNvPr id="15" name="Google Shape;15;p3"/>
          <p:cNvSpPr txBox="1"/>
          <p:nvPr>
            <p:ph idx="11" type="ftr"/>
          </p:nvPr>
        </p:nvSpPr>
        <p:spPr>
          <a:xfrm>
            <a:off x="3028950" y="6356352"/>
            <a:ext cx="3086100" cy="365200"/>
          </a:xfrm>
          <a:prstGeom prst="rect">
            <a:avLst/>
          </a:prstGeom>
          <a:noFill/>
          <a:ln>
            <a:noFill/>
          </a:ln>
        </p:spPr>
        <p:txBody>
          <a:bodyPr anchorCtr="0" anchor="ctr" bIns="12125" lIns="24250" spcFirstLastPara="1" rIns="24250" wrap="square" tIns="12125">
            <a:noAutofit/>
          </a:bodyPr>
          <a:lstStyle>
            <a:lvl1pPr lvl="0" algn="ctr">
              <a:lnSpc>
                <a:spcPct val="100000"/>
              </a:lnSpc>
              <a:spcBef>
                <a:spcPts val="0"/>
              </a:spcBef>
              <a:spcAft>
                <a:spcPts val="0"/>
              </a:spcAft>
              <a:buSzPts val="4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p:txBody>
      </p:sp>
      <p:sp>
        <p:nvSpPr>
          <p:cNvPr id="16" name="Google Shape;16;p3"/>
          <p:cNvSpPr txBox="1"/>
          <p:nvPr>
            <p:ph idx="12" type="sldNum"/>
          </p:nvPr>
        </p:nvSpPr>
        <p:spPr>
          <a:xfrm>
            <a:off x="6457950" y="6356352"/>
            <a:ext cx="2057400" cy="365200"/>
          </a:xfrm>
          <a:prstGeom prst="rect">
            <a:avLst/>
          </a:prstGeom>
          <a:noFill/>
          <a:ln>
            <a:noFill/>
          </a:ln>
        </p:spPr>
        <p:txBody>
          <a:bodyPr anchorCtr="0" anchor="ctr" bIns="12125" lIns="24250" spcFirstLastPara="1" rIns="24250" wrap="square" tIns="12125">
            <a:noAutofit/>
          </a:bodyPr>
          <a:lstStyle>
            <a:lvl1pPr indent="0" lvl="0"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1pPr>
            <a:lvl2pPr indent="0" lvl="1"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2pPr>
            <a:lvl3pPr indent="0" lvl="2"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3pPr>
            <a:lvl4pPr indent="0" lvl="3"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4pPr>
            <a:lvl5pPr indent="0" lvl="4"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5pPr>
            <a:lvl6pPr indent="0" lvl="5"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6pPr>
            <a:lvl7pPr indent="0" lvl="6"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7pPr>
            <a:lvl8pPr indent="0" lvl="7"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8pPr>
            <a:lvl9pPr indent="0" lvl="8"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628650" y="365127"/>
            <a:ext cx="7886700" cy="1325600"/>
          </a:xfrm>
          <a:prstGeom prst="rect">
            <a:avLst/>
          </a:prstGeom>
          <a:noFill/>
          <a:ln>
            <a:noFill/>
          </a:ln>
        </p:spPr>
        <p:txBody>
          <a:bodyPr anchorCtr="0" anchor="ctr" bIns="12125" lIns="24250" spcFirstLastPara="1" rIns="24250" wrap="square" tIns="12125">
            <a:noAutofit/>
          </a:bodyPr>
          <a:lstStyle>
            <a:lvl1pPr lvl="0" algn="l">
              <a:lnSpc>
                <a:spcPct val="90000"/>
              </a:lnSpc>
              <a:spcBef>
                <a:spcPts val="0"/>
              </a:spcBef>
              <a:spcAft>
                <a:spcPts val="0"/>
              </a:spcAft>
              <a:buClr>
                <a:schemeClr val="dk1"/>
              </a:buClr>
              <a:buSzPts val="5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p:txBody>
      </p:sp>
      <p:sp>
        <p:nvSpPr>
          <p:cNvPr id="70" name="Google Shape;70;p12"/>
          <p:cNvSpPr txBox="1"/>
          <p:nvPr>
            <p:ph idx="1" type="body"/>
          </p:nvPr>
        </p:nvSpPr>
        <p:spPr>
          <a:xfrm rot="5400000">
            <a:off x="2396200" y="58075"/>
            <a:ext cx="4351600" cy="7886700"/>
          </a:xfrm>
          <a:prstGeom prst="rect">
            <a:avLst/>
          </a:prstGeom>
          <a:noFill/>
          <a:ln>
            <a:noFill/>
          </a:ln>
        </p:spPr>
        <p:txBody>
          <a:bodyPr anchorCtr="0" anchor="t" bIns="12125" lIns="24250" spcFirstLastPara="1" rIns="24250" wrap="square" tIns="12125">
            <a:noAutofit/>
          </a:bodyPr>
          <a:lstStyle>
            <a:lvl1pPr indent="-260350" lvl="0" marL="457200" algn="l">
              <a:lnSpc>
                <a:spcPct val="90000"/>
              </a:lnSpc>
              <a:spcBef>
                <a:spcPts val="800"/>
              </a:spcBef>
              <a:spcAft>
                <a:spcPts val="0"/>
              </a:spcAft>
              <a:buClr>
                <a:schemeClr val="dk1"/>
              </a:buClr>
              <a:buSzPts val="500"/>
              <a:buChar char="•"/>
              <a:defRPr/>
            </a:lvl1pPr>
            <a:lvl2pPr indent="-260350" lvl="1" marL="914400" algn="l">
              <a:lnSpc>
                <a:spcPct val="90000"/>
              </a:lnSpc>
              <a:spcBef>
                <a:spcPts val="500"/>
              </a:spcBef>
              <a:spcAft>
                <a:spcPts val="0"/>
              </a:spcAft>
              <a:buClr>
                <a:schemeClr val="dk1"/>
              </a:buClr>
              <a:buSzPts val="500"/>
              <a:buChar char="•"/>
              <a:defRPr/>
            </a:lvl2pPr>
            <a:lvl3pPr indent="-260350" lvl="2" marL="1371600" algn="l">
              <a:lnSpc>
                <a:spcPct val="90000"/>
              </a:lnSpc>
              <a:spcBef>
                <a:spcPts val="500"/>
              </a:spcBef>
              <a:spcAft>
                <a:spcPts val="0"/>
              </a:spcAft>
              <a:buClr>
                <a:schemeClr val="dk1"/>
              </a:buClr>
              <a:buSzPts val="500"/>
              <a:buChar char="•"/>
              <a:defRPr/>
            </a:lvl3pPr>
            <a:lvl4pPr indent="-260350" lvl="3" marL="1828800" algn="l">
              <a:lnSpc>
                <a:spcPct val="90000"/>
              </a:lnSpc>
              <a:spcBef>
                <a:spcPts val="500"/>
              </a:spcBef>
              <a:spcAft>
                <a:spcPts val="0"/>
              </a:spcAft>
              <a:buClr>
                <a:schemeClr val="dk1"/>
              </a:buClr>
              <a:buSzPts val="500"/>
              <a:buChar char="•"/>
              <a:defRPr/>
            </a:lvl4pPr>
            <a:lvl5pPr indent="-260350" lvl="4" marL="2286000" algn="l">
              <a:lnSpc>
                <a:spcPct val="90000"/>
              </a:lnSpc>
              <a:spcBef>
                <a:spcPts val="500"/>
              </a:spcBef>
              <a:spcAft>
                <a:spcPts val="0"/>
              </a:spcAft>
              <a:buClr>
                <a:schemeClr val="dk1"/>
              </a:buClr>
              <a:buSzPts val="500"/>
              <a:buChar char="•"/>
              <a:defRPr/>
            </a:lvl5pPr>
            <a:lvl6pPr indent="-260350" lvl="5" marL="2743200" algn="l">
              <a:lnSpc>
                <a:spcPct val="90000"/>
              </a:lnSpc>
              <a:spcBef>
                <a:spcPts val="500"/>
              </a:spcBef>
              <a:spcAft>
                <a:spcPts val="0"/>
              </a:spcAft>
              <a:buClr>
                <a:schemeClr val="dk1"/>
              </a:buClr>
              <a:buSzPts val="500"/>
              <a:buChar char="•"/>
              <a:defRPr/>
            </a:lvl6pPr>
            <a:lvl7pPr indent="-260350" lvl="6" marL="3200400" algn="l">
              <a:lnSpc>
                <a:spcPct val="90000"/>
              </a:lnSpc>
              <a:spcBef>
                <a:spcPts val="500"/>
              </a:spcBef>
              <a:spcAft>
                <a:spcPts val="0"/>
              </a:spcAft>
              <a:buClr>
                <a:schemeClr val="dk1"/>
              </a:buClr>
              <a:buSzPts val="500"/>
              <a:buChar char="•"/>
              <a:defRPr/>
            </a:lvl7pPr>
            <a:lvl8pPr indent="-260350" lvl="7" marL="3657600" algn="l">
              <a:lnSpc>
                <a:spcPct val="90000"/>
              </a:lnSpc>
              <a:spcBef>
                <a:spcPts val="500"/>
              </a:spcBef>
              <a:spcAft>
                <a:spcPts val="0"/>
              </a:spcAft>
              <a:buClr>
                <a:schemeClr val="dk1"/>
              </a:buClr>
              <a:buSzPts val="500"/>
              <a:buChar char="•"/>
              <a:defRPr/>
            </a:lvl8pPr>
            <a:lvl9pPr indent="-260350" lvl="8" marL="4114800" algn="l">
              <a:lnSpc>
                <a:spcPct val="90000"/>
              </a:lnSpc>
              <a:spcBef>
                <a:spcPts val="500"/>
              </a:spcBef>
              <a:spcAft>
                <a:spcPts val="0"/>
              </a:spcAft>
              <a:buClr>
                <a:schemeClr val="dk1"/>
              </a:buClr>
              <a:buSzPts val="500"/>
              <a:buChar char="•"/>
              <a:defRPr/>
            </a:lvl9pPr>
          </a:lstStyle>
          <a:p/>
        </p:txBody>
      </p:sp>
      <p:sp>
        <p:nvSpPr>
          <p:cNvPr id="71" name="Google Shape;71;p12"/>
          <p:cNvSpPr txBox="1"/>
          <p:nvPr>
            <p:ph idx="10" type="dt"/>
          </p:nvPr>
        </p:nvSpPr>
        <p:spPr>
          <a:xfrm>
            <a:off x="628650" y="6356352"/>
            <a:ext cx="2057400" cy="365200"/>
          </a:xfrm>
          <a:prstGeom prst="rect">
            <a:avLst/>
          </a:prstGeom>
          <a:noFill/>
          <a:ln>
            <a:noFill/>
          </a:ln>
        </p:spPr>
        <p:txBody>
          <a:bodyPr anchorCtr="0" anchor="ctr" bIns="12125" lIns="24250" spcFirstLastPara="1" rIns="24250" wrap="square" tIns="12125">
            <a:noAutofit/>
          </a:bodyPr>
          <a:lstStyle>
            <a:lvl1pPr lvl="0" algn="l">
              <a:lnSpc>
                <a:spcPct val="100000"/>
              </a:lnSpc>
              <a:spcBef>
                <a:spcPts val="0"/>
              </a:spcBef>
              <a:spcAft>
                <a:spcPts val="0"/>
              </a:spcAft>
              <a:buSzPts val="4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p:txBody>
      </p:sp>
      <p:sp>
        <p:nvSpPr>
          <p:cNvPr id="72" name="Google Shape;72;p12"/>
          <p:cNvSpPr txBox="1"/>
          <p:nvPr>
            <p:ph idx="11" type="ftr"/>
          </p:nvPr>
        </p:nvSpPr>
        <p:spPr>
          <a:xfrm>
            <a:off x="3028950" y="6356352"/>
            <a:ext cx="3086100" cy="365200"/>
          </a:xfrm>
          <a:prstGeom prst="rect">
            <a:avLst/>
          </a:prstGeom>
          <a:noFill/>
          <a:ln>
            <a:noFill/>
          </a:ln>
        </p:spPr>
        <p:txBody>
          <a:bodyPr anchorCtr="0" anchor="ctr" bIns="12125" lIns="24250" spcFirstLastPara="1" rIns="24250" wrap="square" tIns="12125">
            <a:noAutofit/>
          </a:bodyPr>
          <a:lstStyle>
            <a:lvl1pPr lvl="0" algn="ctr">
              <a:lnSpc>
                <a:spcPct val="100000"/>
              </a:lnSpc>
              <a:spcBef>
                <a:spcPts val="0"/>
              </a:spcBef>
              <a:spcAft>
                <a:spcPts val="0"/>
              </a:spcAft>
              <a:buSzPts val="4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p:txBody>
      </p:sp>
      <p:sp>
        <p:nvSpPr>
          <p:cNvPr id="73" name="Google Shape;73;p12"/>
          <p:cNvSpPr txBox="1"/>
          <p:nvPr>
            <p:ph idx="12" type="sldNum"/>
          </p:nvPr>
        </p:nvSpPr>
        <p:spPr>
          <a:xfrm>
            <a:off x="6457950" y="6356352"/>
            <a:ext cx="2057400" cy="365200"/>
          </a:xfrm>
          <a:prstGeom prst="rect">
            <a:avLst/>
          </a:prstGeom>
          <a:noFill/>
          <a:ln>
            <a:noFill/>
          </a:ln>
        </p:spPr>
        <p:txBody>
          <a:bodyPr anchorCtr="0" anchor="ctr" bIns="12125" lIns="24250" spcFirstLastPara="1" rIns="24250" wrap="square" tIns="12125">
            <a:noAutofit/>
          </a:bodyPr>
          <a:lstStyle>
            <a:lvl1pPr indent="0" lvl="0"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1pPr>
            <a:lvl2pPr indent="0" lvl="1"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2pPr>
            <a:lvl3pPr indent="0" lvl="2"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3pPr>
            <a:lvl4pPr indent="0" lvl="3"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4pPr>
            <a:lvl5pPr indent="0" lvl="4"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5pPr>
            <a:lvl6pPr indent="0" lvl="5"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6pPr>
            <a:lvl7pPr indent="0" lvl="6"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7pPr>
            <a:lvl8pPr indent="0" lvl="7"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8pPr>
            <a:lvl9pPr indent="0" lvl="8"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4623751" y="2285125"/>
            <a:ext cx="5811600" cy="1971600"/>
          </a:xfrm>
          <a:prstGeom prst="rect">
            <a:avLst/>
          </a:prstGeom>
          <a:noFill/>
          <a:ln>
            <a:noFill/>
          </a:ln>
        </p:spPr>
        <p:txBody>
          <a:bodyPr anchorCtr="0" anchor="ctr" bIns="12125" lIns="24250" spcFirstLastPara="1" rIns="24250" wrap="square" tIns="12125">
            <a:noAutofit/>
          </a:bodyPr>
          <a:lstStyle>
            <a:lvl1pPr lvl="0" algn="l">
              <a:lnSpc>
                <a:spcPct val="90000"/>
              </a:lnSpc>
              <a:spcBef>
                <a:spcPts val="0"/>
              </a:spcBef>
              <a:spcAft>
                <a:spcPts val="0"/>
              </a:spcAft>
              <a:buClr>
                <a:schemeClr val="dk1"/>
              </a:buClr>
              <a:buSzPts val="5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p:txBody>
      </p:sp>
      <p:sp>
        <p:nvSpPr>
          <p:cNvPr id="76" name="Google Shape;76;p13"/>
          <p:cNvSpPr txBox="1"/>
          <p:nvPr>
            <p:ph idx="1" type="body"/>
          </p:nvPr>
        </p:nvSpPr>
        <p:spPr>
          <a:xfrm rot="5400000">
            <a:off x="623175" y="370525"/>
            <a:ext cx="5811600" cy="5800800"/>
          </a:xfrm>
          <a:prstGeom prst="rect">
            <a:avLst/>
          </a:prstGeom>
          <a:noFill/>
          <a:ln>
            <a:noFill/>
          </a:ln>
        </p:spPr>
        <p:txBody>
          <a:bodyPr anchorCtr="0" anchor="t" bIns="12125" lIns="24250" spcFirstLastPara="1" rIns="24250" wrap="square" tIns="12125">
            <a:noAutofit/>
          </a:bodyPr>
          <a:lstStyle>
            <a:lvl1pPr indent="-260350" lvl="0" marL="457200" algn="l">
              <a:lnSpc>
                <a:spcPct val="90000"/>
              </a:lnSpc>
              <a:spcBef>
                <a:spcPts val="800"/>
              </a:spcBef>
              <a:spcAft>
                <a:spcPts val="0"/>
              </a:spcAft>
              <a:buClr>
                <a:schemeClr val="dk1"/>
              </a:buClr>
              <a:buSzPts val="500"/>
              <a:buChar char="•"/>
              <a:defRPr/>
            </a:lvl1pPr>
            <a:lvl2pPr indent="-260350" lvl="1" marL="914400" algn="l">
              <a:lnSpc>
                <a:spcPct val="90000"/>
              </a:lnSpc>
              <a:spcBef>
                <a:spcPts val="500"/>
              </a:spcBef>
              <a:spcAft>
                <a:spcPts val="0"/>
              </a:spcAft>
              <a:buClr>
                <a:schemeClr val="dk1"/>
              </a:buClr>
              <a:buSzPts val="500"/>
              <a:buChar char="•"/>
              <a:defRPr/>
            </a:lvl2pPr>
            <a:lvl3pPr indent="-260350" lvl="2" marL="1371600" algn="l">
              <a:lnSpc>
                <a:spcPct val="90000"/>
              </a:lnSpc>
              <a:spcBef>
                <a:spcPts val="500"/>
              </a:spcBef>
              <a:spcAft>
                <a:spcPts val="0"/>
              </a:spcAft>
              <a:buClr>
                <a:schemeClr val="dk1"/>
              </a:buClr>
              <a:buSzPts val="500"/>
              <a:buChar char="•"/>
              <a:defRPr/>
            </a:lvl3pPr>
            <a:lvl4pPr indent="-260350" lvl="3" marL="1828800" algn="l">
              <a:lnSpc>
                <a:spcPct val="90000"/>
              </a:lnSpc>
              <a:spcBef>
                <a:spcPts val="500"/>
              </a:spcBef>
              <a:spcAft>
                <a:spcPts val="0"/>
              </a:spcAft>
              <a:buClr>
                <a:schemeClr val="dk1"/>
              </a:buClr>
              <a:buSzPts val="500"/>
              <a:buChar char="•"/>
              <a:defRPr/>
            </a:lvl4pPr>
            <a:lvl5pPr indent="-260350" lvl="4" marL="2286000" algn="l">
              <a:lnSpc>
                <a:spcPct val="90000"/>
              </a:lnSpc>
              <a:spcBef>
                <a:spcPts val="500"/>
              </a:spcBef>
              <a:spcAft>
                <a:spcPts val="0"/>
              </a:spcAft>
              <a:buClr>
                <a:schemeClr val="dk1"/>
              </a:buClr>
              <a:buSzPts val="500"/>
              <a:buChar char="•"/>
              <a:defRPr/>
            </a:lvl5pPr>
            <a:lvl6pPr indent="-260350" lvl="5" marL="2743200" algn="l">
              <a:lnSpc>
                <a:spcPct val="90000"/>
              </a:lnSpc>
              <a:spcBef>
                <a:spcPts val="500"/>
              </a:spcBef>
              <a:spcAft>
                <a:spcPts val="0"/>
              </a:spcAft>
              <a:buClr>
                <a:schemeClr val="dk1"/>
              </a:buClr>
              <a:buSzPts val="500"/>
              <a:buChar char="•"/>
              <a:defRPr/>
            </a:lvl6pPr>
            <a:lvl7pPr indent="-260350" lvl="6" marL="3200400" algn="l">
              <a:lnSpc>
                <a:spcPct val="90000"/>
              </a:lnSpc>
              <a:spcBef>
                <a:spcPts val="500"/>
              </a:spcBef>
              <a:spcAft>
                <a:spcPts val="0"/>
              </a:spcAft>
              <a:buClr>
                <a:schemeClr val="dk1"/>
              </a:buClr>
              <a:buSzPts val="500"/>
              <a:buChar char="•"/>
              <a:defRPr/>
            </a:lvl7pPr>
            <a:lvl8pPr indent="-260350" lvl="7" marL="3657600" algn="l">
              <a:lnSpc>
                <a:spcPct val="90000"/>
              </a:lnSpc>
              <a:spcBef>
                <a:spcPts val="500"/>
              </a:spcBef>
              <a:spcAft>
                <a:spcPts val="0"/>
              </a:spcAft>
              <a:buClr>
                <a:schemeClr val="dk1"/>
              </a:buClr>
              <a:buSzPts val="500"/>
              <a:buChar char="•"/>
              <a:defRPr/>
            </a:lvl8pPr>
            <a:lvl9pPr indent="-260350" lvl="8" marL="4114800" algn="l">
              <a:lnSpc>
                <a:spcPct val="90000"/>
              </a:lnSpc>
              <a:spcBef>
                <a:spcPts val="500"/>
              </a:spcBef>
              <a:spcAft>
                <a:spcPts val="0"/>
              </a:spcAft>
              <a:buClr>
                <a:schemeClr val="dk1"/>
              </a:buClr>
              <a:buSzPts val="500"/>
              <a:buChar char="•"/>
              <a:defRPr/>
            </a:lvl9pPr>
          </a:lstStyle>
          <a:p/>
        </p:txBody>
      </p:sp>
      <p:sp>
        <p:nvSpPr>
          <p:cNvPr id="77" name="Google Shape;77;p13"/>
          <p:cNvSpPr txBox="1"/>
          <p:nvPr>
            <p:ph idx="10" type="dt"/>
          </p:nvPr>
        </p:nvSpPr>
        <p:spPr>
          <a:xfrm>
            <a:off x="628650" y="6356352"/>
            <a:ext cx="2057400" cy="365200"/>
          </a:xfrm>
          <a:prstGeom prst="rect">
            <a:avLst/>
          </a:prstGeom>
          <a:noFill/>
          <a:ln>
            <a:noFill/>
          </a:ln>
        </p:spPr>
        <p:txBody>
          <a:bodyPr anchorCtr="0" anchor="ctr" bIns="12125" lIns="24250" spcFirstLastPara="1" rIns="24250" wrap="square" tIns="12125">
            <a:noAutofit/>
          </a:bodyPr>
          <a:lstStyle>
            <a:lvl1pPr lvl="0" algn="l">
              <a:lnSpc>
                <a:spcPct val="100000"/>
              </a:lnSpc>
              <a:spcBef>
                <a:spcPts val="0"/>
              </a:spcBef>
              <a:spcAft>
                <a:spcPts val="0"/>
              </a:spcAft>
              <a:buSzPts val="4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p:txBody>
      </p:sp>
      <p:sp>
        <p:nvSpPr>
          <p:cNvPr id="78" name="Google Shape;78;p13"/>
          <p:cNvSpPr txBox="1"/>
          <p:nvPr>
            <p:ph idx="11" type="ftr"/>
          </p:nvPr>
        </p:nvSpPr>
        <p:spPr>
          <a:xfrm>
            <a:off x="3028950" y="6356352"/>
            <a:ext cx="3086100" cy="365200"/>
          </a:xfrm>
          <a:prstGeom prst="rect">
            <a:avLst/>
          </a:prstGeom>
          <a:noFill/>
          <a:ln>
            <a:noFill/>
          </a:ln>
        </p:spPr>
        <p:txBody>
          <a:bodyPr anchorCtr="0" anchor="ctr" bIns="12125" lIns="24250" spcFirstLastPara="1" rIns="24250" wrap="square" tIns="12125">
            <a:noAutofit/>
          </a:bodyPr>
          <a:lstStyle>
            <a:lvl1pPr lvl="0" algn="ctr">
              <a:lnSpc>
                <a:spcPct val="100000"/>
              </a:lnSpc>
              <a:spcBef>
                <a:spcPts val="0"/>
              </a:spcBef>
              <a:spcAft>
                <a:spcPts val="0"/>
              </a:spcAft>
              <a:buSzPts val="4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p:txBody>
      </p:sp>
      <p:sp>
        <p:nvSpPr>
          <p:cNvPr id="79" name="Google Shape;79;p13"/>
          <p:cNvSpPr txBox="1"/>
          <p:nvPr>
            <p:ph idx="12" type="sldNum"/>
          </p:nvPr>
        </p:nvSpPr>
        <p:spPr>
          <a:xfrm>
            <a:off x="6457950" y="6356352"/>
            <a:ext cx="2057400" cy="365200"/>
          </a:xfrm>
          <a:prstGeom prst="rect">
            <a:avLst/>
          </a:prstGeom>
          <a:noFill/>
          <a:ln>
            <a:noFill/>
          </a:ln>
        </p:spPr>
        <p:txBody>
          <a:bodyPr anchorCtr="0" anchor="ctr" bIns="12125" lIns="24250" spcFirstLastPara="1" rIns="24250" wrap="square" tIns="12125">
            <a:noAutofit/>
          </a:bodyPr>
          <a:lstStyle>
            <a:lvl1pPr indent="0" lvl="0"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1pPr>
            <a:lvl2pPr indent="0" lvl="1"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2pPr>
            <a:lvl3pPr indent="0" lvl="2"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3pPr>
            <a:lvl4pPr indent="0" lvl="3"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4pPr>
            <a:lvl5pPr indent="0" lvl="4"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5pPr>
            <a:lvl6pPr indent="0" lvl="5"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6pPr>
            <a:lvl7pPr indent="0" lvl="6"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7pPr>
            <a:lvl8pPr indent="0" lvl="7"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8pPr>
            <a:lvl9pPr indent="0" lvl="8"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4" name="Shape 84"/>
        <p:cNvGrpSpPr/>
        <p:nvPr/>
      </p:nvGrpSpPr>
      <p:grpSpPr>
        <a:xfrm>
          <a:off x="0" y="0"/>
          <a:ext cx="0" cy="0"/>
          <a:chOff x="0" y="0"/>
          <a:chExt cx="0" cy="0"/>
        </a:xfrm>
      </p:grpSpPr>
      <p:sp>
        <p:nvSpPr>
          <p:cNvPr id="85" name="Google Shape;85;p15"/>
          <p:cNvSpPr txBox="1"/>
          <p:nvPr>
            <p:ph type="ctrTitle"/>
          </p:nvPr>
        </p:nvSpPr>
        <p:spPr>
          <a:xfrm>
            <a:off x="311708" y="992767"/>
            <a:ext cx="8520600" cy="2736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86" name="Google Shape;86;p15"/>
          <p:cNvSpPr txBox="1"/>
          <p:nvPr>
            <p:ph idx="1" type="subTitle"/>
          </p:nvPr>
        </p:nvSpPr>
        <p:spPr>
          <a:xfrm>
            <a:off x="311700" y="3778833"/>
            <a:ext cx="8520600" cy="105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87" name="Google Shape;87;p15"/>
          <p:cNvSpPr txBox="1"/>
          <p:nvPr>
            <p:ph idx="12" type="sldNum"/>
          </p:nvPr>
        </p:nvSpPr>
        <p:spPr>
          <a:xfrm>
            <a:off x="8472458" y="6217623"/>
            <a:ext cx="548700" cy="5248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1pPr>
            <a:lvl2pPr indent="0" lvl="1"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2pPr>
            <a:lvl3pPr indent="0" lvl="2"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3pPr>
            <a:lvl4pPr indent="0" lvl="3"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4pPr>
            <a:lvl5pPr indent="0" lvl="4"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5pPr>
            <a:lvl6pPr indent="0" lvl="5"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6pPr>
            <a:lvl7pPr indent="0" lvl="6"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7pPr>
            <a:lvl8pPr indent="0" lvl="7"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8pPr>
            <a:lvl9pPr indent="0" lvl="8"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8" name="Shape 88"/>
        <p:cNvGrpSpPr/>
        <p:nvPr/>
      </p:nvGrpSpPr>
      <p:grpSpPr>
        <a:xfrm>
          <a:off x="0" y="0"/>
          <a:ext cx="0" cy="0"/>
          <a:chOff x="0" y="0"/>
          <a:chExt cx="0" cy="0"/>
        </a:xfrm>
      </p:grpSpPr>
      <p:sp>
        <p:nvSpPr>
          <p:cNvPr id="89" name="Google Shape;89;p16"/>
          <p:cNvSpPr txBox="1"/>
          <p:nvPr>
            <p:ph type="title"/>
          </p:nvPr>
        </p:nvSpPr>
        <p:spPr>
          <a:xfrm>
            <a:off x="311700" y="2867800"/>
            <a:ext cx="8520600" cy="112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0" name="Google Shape;90;p16"/>
          <p:cNvSpPr txBox="1"/>
          <p:nvPr>
            <p:ph idx="12" type="sldNum"/>
          </p:nvPr>
        </p:nvSpPr>
        <p:spPr>
          <a:xfrm>
            <a:off x="8472458" y="6217623"/>
            <a:ext cx="548700" cy="5248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1pPr>
            <a:lvl2pPr indent="0" lvl="1"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2pPr>
            <a:lvl3pPr indent="0" lvl="2"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3pPr>
            <a:lvl4pPr indent="0" lvl="3"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4pPr>
            <a:lvl5pPr indent="0" lvl="4"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5pPr>
            <a:lvl6pPr indent="0" lvl="5"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6pPr>
            <a:lvl7pPr indent="0" lvl="6"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7pPr>
            <a:lvl8pPr indent="0" lvl="7"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8pPr>
            <a:lvl9pPr indent="0" lvl="8"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1" name="Shape 91"/>
        <p:cNvGrpSpPr/>
        <p:nvPr/>
      </p:nvGrpSpPr>
      <p:grpSpPr>
        <a:xfrm>
          <a:off x="0" y="0"/>
          <a:ext cx="0" cy="0"/>
          <a:chOff x="0" y="0"/>
          <a:chExt cx="0" cy="0"/>
        </a:xfrm>
      </p:grpSpPr>
      <p:sp>
        <p:nvSpPr>
          <p:cNvPr id="92" name="Google Shape;92;p17"/>
          <p:cNvSpPr txBox="1"/>
          <p:nvPr>
            <p:ph type="title"/>
          </p:nvPr>
        </p:nvSpPr>
        <p:spPr>
          <a:xfrm>
            <a:off x="311700" y="593367"/>
            <a:ext cx="8520600" cy="76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3" name="Google Shape;93;p17"/>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94" name="Google Shape;94;p17"/>
          <p:cNvSpPr txBox="1"/>
          <p:nvPr>
            <p:ph idx="12" type="sldNum"/>
          </p:nvPr>
        </p:nvSpPr>
        <p:spPr>
          <a:xfrm>
            <a:off x="8472458" y="6217623"/>
            <a:ext cx="548700" cy="5248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1pPr>
            <a:lvl2pPr indent="0" lvl="1"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2pPr>
            <a:lvl3pPr indent="0" lvl="2"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3pPr>
            <a:lvl4pPr indent="0" lvl="3"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4pPr>
            <a:lvl5pPr indent="0" lvl="4"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5pPr>
            <a:lvl6pPr indent="0" lvl="5"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6pPr>
            <a:lvl7pPr indent="0" lvl="6"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7pPr>
            <a:lvl8pPr indent="0" lvl="7"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8pPr>
            <a:lvl9pPr indent="0" lvl="8"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5" name="Shape 95"/>
        <p:cNvGrpSpPr/>
        <p:nvPr/>
      </p:nvGrpSpPr>
      <p:grpSpPr>
        <a:xfrm>
          <a:off x="0" y="0"/>
          <a:ext cx="0" cy="0"/>
          <a:chOff x="0" y="0"/>
          <a:chExt cx="0" cy="0"/>
        </a:xfrm>
      </p:grpSpPr>
      <p:sp>
        <p:nvSpPr>
          <p:cNvPr id="96" name="Google Shape;96;p18"/>
          <p:cNvSpPr txBox="1"/>
          <p:nvPr>
            <p:ph type="title"/>
          </p:nvPr>
        </p:nvSpPr>
        <p:spPr>
          <a:xfrm>
            <a:off x="311700" y="593367"/>
            <a:ext cx="8520600" cy="76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7" name="Google Shape;97;p18"/>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98" name="Google Shape;98;p18"/>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99" name="Google Shape;99;p18"/>
          <p:cNvSpPr txBox="1"/>
          <p:nvPr>
            <p:ph idx="12" type="sldNum"/>
          </p:nvPr>
        </p:nvSpPr>
        <p:spPr>
          <a:xfrm>
            <a:off x="8472458" y="6217623"/>
            <a:ext cx="548700" cy="5248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1pPr>
            <a:lvl2pPr indent="0" lvl="1"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2pPr>
            <a:lvl3pPr indent="0" lvl="2"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3pPr>
            <a:lvl4pPr indent="0" lvl="3"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4pPr>
            <a:lvl5pPr indent="0" lvl="4"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5pPr>
            <a:lvl6pPr indent="0" lvl="5"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6pPr>
            <a:lvl7pPr indent="0" lvl="6"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7pPr>
            <a:lvl8pPr indent="0" lvl="7"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8pPr>
            <a:lvl9pPr indent="0" lvl="8"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593367"/>
            <a:ext cx="8520600" cy="76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2" name="Google Shape;102;p19"/>
          <p:cNvSpPr txBox="1"/>
          <p:nvPr>
            <p:ph idx="12" type="sldNum"/>
          </p:nvPr>
        </p:nvSpPr>
        <p:spPr>
          <a:xfrm>
            <a:off x="8472458" y="6217623"/>
            <a:ext cx="548700" cy="5248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1pPr>
            <a:lvl2pPr indent="0" lvl="1"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2pPr>
            <a:lvl3pPr indent="0" lvl="2"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3pPr>
            <a:lvl4pPr indent="0" lvl="3"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4pPr>
            <a:lvl5pPr indent="0" lvl="4"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5pPr>
            <a:lvl6pPr indent="0" lvl="5"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6pPr>
            <a:lvl7pPr indent="0" lvl="6"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7pPr>
            <a:lvl8pPr indent="0" lvl="7"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8pPr>
            <a:lvl9pPr indent="0" lvl="8"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740800"/>
            <a:ext cx="2808000" cy="100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5" name="Google Shape;105;p20"/>
          <p:cNvSpPr txBox="1"/>
          <p:nvPr>
            <p:ph idx="1" type="body"/>
          </p:nvPr>
        </p:nvSpPr>
        <p:spPr>
          <a:xfrm>
            <a:off x="311700" y="1852800"/>
            <a:ext cx="2808000" cy="4239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06" name="Google Shape;106;p20"/>
          <p:cNvSpPr txBox="1"/>
          <p:nvPr>
            <p:ph idx="12" type="sldNum"/>
          </p:nvPr>
        </p:nvSpPr>
        <p:spPr>
          <a:xfrm>
            <a:off x="8472458" y="6217623"/>
            <a:ext cx="548700" cy="5248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1pPr>
            <a:lvl2pPr indent="0" lvl="1"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2pPr>
            <a:lvl3pPr indent="0" lvl="2"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3pPr>
            <a:lvl4pPr indent="0" lvl="3"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4pPr>
            <a:lvl5pPr indent="0" lvl="4"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5pPr>
            <a:lvl6pPr indent="0" lvl="5"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6pPr>
            <a:lvl7pPr indent="0" lvl="6"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7pPr>
            <a:lvl8pPr indent="0" lvl="7"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8pPr>
            <a:lvl9pPr indent="0" lvl="8"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7" name="Shape 107"/>
        <p:cNvGrpSpPr/>
        <p:nvPr/>
      </p:nvGrpSpPr>
      <p:grpSpPr>
        <a:xfrm>
          <a:off x="0" y="0"/>
          <a:ext cx="0" cy="0"/>
          <a:chOff x="0" y="0"/>
          <a:chExt cx="0" cy="0"/>
        </a:xfrm>
      </p:grpSpPr>
      <p:sp>
        <p:nvSpPr>
          <p:cNvPr id="108" name="Google Shape;108;p21"/>
          <p:cNvSpPr txBox="1"/>
          <p:nvPr>
            <p:ph type="title"/>
          </p:nvPr>
        </p:nvSpPr>
        <p:spPr>
          <a:xfrm>
            <a:off x="490250" y="600200"/>
            <a:ext cx="6367800" cy="545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9" name="Google Shape;109;p21"/>
          <p:cNvSpPr txBox="1"/>
          <p:nvPr>
            <p:ph idx="12" type="sldNum"/>
          </p:nvPr>
        </p:nvSpPr>
        <p:spPr>
          <a:xfrm>
            <a:off x="8472458" y="6217623"/>
            <a:ext cx="548700" cy="5248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1pPr>
            <a:lvl2pPr indent="0" lvl="1"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2pPr>
            <a:lvl3pPr indent="0" lvl="2"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3pPr>
            <a:lvl4pPr indent="0" lvl="3"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4pPr>
            <a:lvl5pPr indent="0" lvl="4"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5pPr>
            <a:lvl6pPr indent="0" lvl="5"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6pPr>
            <a:lvl7pPr indent="0" lvl="6"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7pPr>
            <a:lvl8pPr indent="0" lvl="7"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8pPr>
            <a:lvl9pPr indent="0" lvl="8"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0" name="Shape 110"/>
        <p:cNvGrpSpPr/>
        <p:nvPr/>
      </p:nvGrpSpPr>
      <p:grpSpPr>
        <a:xfrm>
          <a:off x="0" y="0"/>
          <a:ext cx="0" cy="0"/>
          <a:chOff x="0" y="0"/>
          <a:chExt cx="0" cy="0"/>
        </a:xfrm>
      </p:grpSpPr>
      <p:sp>
        <p:nvSpPr>
          <p:cNvPr id="111" name="Google Shape;111;p22"/>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2"/>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13" name="Google Shape;113;p22"/>
          <p:cNvSpPr txBox="1"/>
          <p:nvPr>
            <p:ph idx="1" type="subTitle"/>
          </p:nvPr>
        </p:nvSpPr>
        <p:spPr>
          <a:xfrm>
            <a:off x="265500" y="3737433"/>
            <a:ext cx="4045200" cy="164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4" name="Google Shape;114;p22"/>
          <p:cNvSpPr txBox="1"/>
          <p:nvPr>
            <p:ph idx="2" type="body"/>
          </p:nvPr>
        </p:nvSpPr>
        <p:spPr>
          <a:xfrm>
            <a:off x="4939500" y="965433"/>
            <a:ext cx="3837000" cy="49268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15" name="Google Shape;115;p22"/>
          <p:cNvSpPr txBox="1"/>
          <p:nvPr>
            <p:ph idx="12" type="sldNum"/>
          </p:nvPr>
        </p:nvSpPr>
        <p:spPr>
          <a:xfrm>
            <a:off x="8472458" y="6217623"/>
            <a:ext cx="548700" cy="5248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1pPr>
            <a:lvl2pPr indent="0" lvl="1"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2pPr>
            <a:lvl3pPr indent="0" lvl="2"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3pPr>
            <a:lvl4pPr indent="0" lvl="3"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4pPr>
            <a:lvl5pPr indent="0" lvl="4"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5pPr>
            <a:lvl6pPr indent="0" lvl="5"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6pPr>
            <a:lvl7pPr indent="0" lvl="6"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7pPr>
            <a:lvl8pPr indent="0" lvl="7"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8pPr>
            <a:lvl9pPr indent="0" lvl="8"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628650" y="365127"/>
            <a:ext cx="7886700" cy="1325600"/>
          </a:xfrm>
          <a:prstGeom prst="rect">
            <a:avLst/>
          </a:prstGeom>
          <a:noFill/>
          <a:ln>
            <a:noFill/>
          </a:ln>
        </p:spPr>
        <p:txBody>
          <a:bodyPr anchorCtr="0" anchor="ctr" bIns="12125" lIns="24250" spcFirstLastPara="1" rIns="24250" wrap="square" tIns="12125">
            <a:noAutofit/>
          </a:bodyPr>
          <a:lstStyle>
            <a:lvl1pPr lvl="0" algn="l">
              <a:lnSpc>
                <a:spcPct val="90000"/>
              </a:lnSpc>
              <a:spcBef>
                <a:spcPts val="0"/>
              </a:spcBef>
              <a:spcAft>
                <a:spcPts val="0"/>
              </a:spcAft>
              <a:buClr>
                <a:schemeClr val="dk1"/>
              </a:buClr>
              <a:buSzPts val="5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p:txBody>
      </p:sp>
      <p:sp>
        <p:nvSpPr>
          <p:cNvPr id="19" name="Google Shape;19;p4"/>
          <p:cNvSpPr txBox="1"/>
          <p:nvPr>
            <p:ph idx="1" type="body"/>
          </p:nvPr>
        </p:nvSpPr>
        <p:spPr>
          <a:xfrm>
            <a:off x="628650" y="1825625"/>
            <a:ext cx="7886700" cy="4351600"/>
          </a:xfrm>
          <a:prstGeom prst="rect">
            <a:avLst/>
          </a:prstGeom>
          <a:noFill/>
          <a:ln>
            <a:noFill/>
          </a:ln>
        </p:spPr>
        <p:txBody>
          <a:bodyPr anchorCtr="0" anchor="t" bIns="12125" lIns="24250" spcFirstLastPara="1" rIns="24250" wrap="square" tIns="12125">
            <a:noAutofit/>
          </a:bodyPr>
          <a:lstStyle>
            <a:lvl1pPr indent="-260350" lvl="0" marL="457200" algn="l">
              <a:lnSpc>
                <a:spcPct val="90000"/>
              </a:lnSpc>
              <a:spcBef>
                <a:spcPts val="800"/>
              </a:spcBef>
              <a:spcAft>
                <a:spcPts val="0"/>
              </a:spcAft>
              <a:buClr>
                <a:schemeClr val="dk1"/>
              </a:buClr>
              <a:buSzPts val="500"/>
              <a:buChar char="•"/>
              <a:defRPr/>
            </a:lvl1pPr>
            <a:lvl2pPr indent="-260350" lvl="1" marL="914400" algn="l">
              <a:lnSpc>
                <a:spcPct val="90000"/>
              </a:lnSpc>
              <a:spcBef>
                <a:spcPts val="500"/>
              </a:spcBef>
              <a:spcAft>
                <a:spcPts val="0"/>
              </a:spcAft>
              <a:buClr>
                <a:schemeClr val="dk1"/>
              </a:buClr>
              <a:buSzPts val="500"/>
              <a:buChar char="•"/>
              <a:defRPr/>
            </a:lvl2pPr>
            <a:lvl3pPr indent="-260350" lvl="2" marL="1371600" algn="l">
              <a:lnSpc>
                <a:spcPct val="90000"/>
              </a:lnSpc>
              <a:spcBef>
                <a:spcPts val="500"/>
              </a:spcBef>
              <a:spcAft>
                <a:spcPts val="0"/>
              </a:spcAft>
              <a:buClr>
                <a:schemeClr val="dk1"/>
              </a:buClr>
              <a:buSzPts val="500"/>
              <a:buChar char="•"/>
              <a:defRPr/>
            </a:lvl3pPr>
            <a:lvl4pPr indent="-260350" lvl="3" marL="1828800" algn="l">
              <a:lnSpc>
                <a:spcPct val="90000"/>
              </a:lnSpc>
              <a:spcBef>
                <a:spcPts val="500"/>
              </a:spcBef>
              <a:spcAft>
                <a:spcPts val="0"/>
              </a:spcAft>
              <a:buClr>
                <a:schemeClr val="dk1"/>
              </a:buClr>
              <a:buSzPts val="500"/>
              <a:buChar char="•"/>
              <a:defRPr/>
            </a:lvl4pPr>
            <a:lvl5pPr indent="-260350" lvl="4" marL="2286000" algn="l">
              <a:lnSpc>
                <a:spcPct val="90000"/>
              </a:lnSpc>
              <a:spcBef>
                <a:spcPts val="500"/>
              </a:spcBef>
              <a:spcAft>
                <a:spcPts val="0"/>
              </a:spcAft>
              <a:buClr>
                <a:schemeClr val="dk1"/>
              </a:buClr>
              <a:buSzPts val="500"/>
              <a:buChar char="•"/>
              <a:defRPr/>
            </a:lvl5pPr>
            <a:lvl6pPr indent="-260350" lvl="5" marL="2743200" algn="l">
              <a:lnSpc>
                <a:spcPct val="90000"/>
              </a:lnSpc>
              <a:spcBef>
                <a:spcPts val="500"/>
              </a:spcBef>
              <a:spcAft>
                <a:spcPts val="0"/>
              </a:spcAft>
              <a:buClr>
                <a:schemeClr val="dk1"/>
              </a:buClr>
              <a:buSzPts val="500"/>
              <a:buChar char="•"/>
              <a:defRPr/>
            </a:lvl6pPr>
            <a:lvl7pPr indent="-260350" lvl="6" marL="3200400" algn="l">
              <a:lnSpc>
                <a:spcPct val="90000"/>
              </a:lnSpc>
              <a:spcBef>
                <a:spcPts val="500"/>
              </a:spcBef>
              <a:spcAft>
                <a:spcPts val="0"/>
              </a:spcAft>
              <a:buClr>
                <a:schemeClr val="dk1"/>
              </a:buClr>
              <a:buSzPts val="500"/>
              <a:buChar char="•"/>
              <a:defRPr/>
            </a:lvl7pPr>
            <a:lvl8pPr indent="-260350" lvl="7" marL="3657600" algn="l">
              <a:lnSpc>
                <a:spcPct val="90000"/>
              </a:lnSpc>
              <a:spcBef>
                <a:spcPts val="500"/>
              </a:spcBef>
              <a:spcAft>
                <a:spcPts val="0"/>
              </a:spcAft>
              <a:buClr>
                <a:schemeClr val="dk1"/>
              </a:buClr>
              <a:buSzPts val="500"/>
              <a:buChar char="•"/>
              <a:defRPr/>
            </a:lvl8pPr>
            <a:lvl9pPr indent="-260350" lvl="8" marL="4114800" algn="l">
              <a:lnSpc>
                <a:spcPct val="90000"/>
              </a:lnSpc>
              <a:spcBef>
                <a:spcPts val="500"/>
              </a:spcBef>
              <a:spcAft>
                <a:spcPts val="0"/>
              </a:spcAft>
              <a:buClr>
                <a:schemeClr val="dk1"/>
              </a:buClr>
              <a:buSzPts val="500"/>
              <a:buChar char="•"/>
              <a:defRPr/>
            </a:lvl9pPr>
          </a:lstStyle>
          <a:p/>
        </p:txBody>
      </p:sp>
      <p:sp>
        <p:nvSpPr>
          <p:cNvPr id="20" name="Google Shape;20;p4"/>
          <p:cNvSpPr txBox="1"/>
          <p:nvPr>
            <p:ph idx="10" type="dt"/>
          </p:nvPr>
        </p:nvSpPr>
        <p:spPr>
          <a:xfrm>
            <a:off x="628650" y="6356352"/>
            <a:ext cx="2057400" cy="365200"/>
          </a:xfrm>
          <a:prstGeom prst="rect">
            <a:avLst/>
          </a:prstGeom>
          <a:noFill/>
          <a:ln>
            <a:noFill/>
          </a:ln>
        </p:spPr>
        <p:txBody>
          <a:bodyPr anchorCtr="0" anchor="ctr" bIns="12125" lIns="24250" spcFirstLastPara="1" rIns="24250" wrap="square" tIns="12125">
            <a:noAutofit/>
          </a:bodyPr>
          <a:lstStyle>
            <a:lvl1pPr lvl="0" algn="l">
              <a:lnSpc>
                <a:spcPct val="100000"/>
              </a:lnSpc>
              <a:spcBef>
                <a:spcPts val="0"/>
              </a:spcBef>
              <a:spcAft>
                <a:spcPts val="0"/>
              </a:spcAft>
              <a:buSzPts val="4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p:txBody>
      </p:sp>
      <p:sp>
        <p:nvSpPr>
          <p:cNvPr id="21" name="Google Shape;21;p4"/>
          <p:cNvSpPr txBox="1"/>
          <p:nvPr>
            <p:ph idx="11" type="ftr"/>
          </p:nvPr>
        </p:nvSpPr>
        <p:spPr>
          <a:xfrm>
            <a:off x="3028950" y="6356352"/>
            <a:ext cx="3086100" cy="365200"/>
          </a:xfrm>
          <a:prstGeom prst="rect">
            <a:avLst/>
          </a:prstGeom>
          <a:noFill/>
          <a:ln>
            <a:noFill/>
          </a:ln>
        </p:spPr>
        <p:txBody>
          <a:bodyPr anchorCtr="0" anchor="ctr" bIns="12125" lIns="24250" spcFirstLastPara="1" rIns="24250" wrap="square" tIns="12125">
            <a:noAutofit/>
          </a:bodyPr>
          <a:lstStyle>
            <a:lvl1pPr lvl="0" algn="ctr">
              <a:lnSpc>
                <a:spcPct val="100000"/>
              </a:lnSpc>
              <a:spcBef>
                <a:spcPts val="0"/>
              </a:spcBef>
              <a:spcAft>
                <a:spcPts val="0"/>
              </a:spcAft>
              <a:buSzPts val="4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p:txBody>
      </p:sp>
      <p:sp>
        <p:nvSpPr>
          <p:cNvPr id="22" name="Google Shape;22;p4"/>
          <p:cNvSpPr txBox="1"/>
          <p:nvPr>
            <p:ph idx="12" type="sldNum"/>
          </p:nvPr>
        </p:nvSpPr>
        <p:spPr>
          <a:xfrm>
            <a:off x="6457950" y="6356352"/>
            <a:ext cx="2057400" cy="365200"/>
          </a:xfrm>
          <a:prstGeom prst="rect">
            <a:avLst/>
          </a:prstGeom>
          <a:noFill/>
          <a:ln>
            <a:noFill/>
          </a:ln>
        </p:spPr>
        <p:txBody>
          <a:bodyPr anchorCtr="0" anchor="ctr" bIns="12125" lIns="24250" spcFirstLastPara="1" rIns="24250" wrap="square" tIns="12125">
            <a:noAutofit/>
          </a:bodyPr>
          <a:lstStyle>
            <a:lvl1pPr indent="0" lvl="0"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1pPr>
            <a:lvl2pPr indent="0" lvl="1"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2pPr>
            <a:lvl3pPr indent="0" lvl="2"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3pPr>
            <a:lvl4pPr indent="0" lvl="3"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4pPr>
            <a:lvl5pPr indent="0" lvl="4"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5pPr>
            <a:lvl6pPr indent="0" lvl="5"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6pPr>
            <a:lvl7pPr indent="0" lvl="6"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7pPr>
            <a:lvl8pPr indent="0" lvl="7"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8pPr>
            <a:lvl9pPr indent="0" lvl="8"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6" name="Shape 116"/>
        <p:cNvGrpSpPr/>
        <p:nvPr/>
      </p:nvGrpSpPr>
      <p:grpSpPr>
        <a:xfrm>
          <a:off x="0" y="0"/>
          <a:ext cx="0" cy="0"/>
          <a:chOff x="0" y="0"/>
          <a:chExt cx="0" cy="0"/>
        </a:xfrm>
      </p:grpSpPr>
      <p:sp>
        <p:nvSpPr>
          <p:cNvPr id="117" name="Google Shape;117;p23"/>
          <p:cNvSpPr txBox="1"/>
          <p:nvPr>
            <p:ph idx="1" type="body"/>
          </p:nvPr>
        </p:nvSpPr>
        <p:spPr>
          <a:xfrm>
            <a:off x="311700" y="5640767"/>
            <a:ext cx="5998800" cy="806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18" name="Google Shape;118;p23"/>
          <p:cNvSpPr txBox="1"/>
          <p:nvPr>
            <p:ph idx="12" type="sldNum"/>
          </p:nvPr>
        </p:nvSpPr>
        <p:spPr>
          <a:xfrm>
            <a:off x="8472458" y="6217623"/>
            <a:ext cx="548700" cy="5248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1pPr>
            <a:lvl2pPr indent="0" lvl="1"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2pPr>
            <a:lvl3pPr indent="0" lvl="2"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3pPr>
            <a:lvl4pPr indent="0" lvl="3"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4pPr>
            <a:lvl5pPr indent="0" lvl="4"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5pPr>
            <a:lvl6pPr indent="0" lvl="5"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6pPr>
            <a:lvl7pPr indent="0" lvl="6"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7pPr>
            <a:lvl8pPr indent="0" lvl="7"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8pPr>
            <a:lvl9pPr indent="0" lvl="8"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9" name="Shape 119"/>
        <p:cNvGrpSpPr/>
        <p:nvPr/>
      </p:nvGrpSpPr>
      <p:grpSpPr>
        <a:xfrm>
          <a:off x="0" y="0"/>
          <a:ext cx="0" cy="0"/>
          <a:chOff x="0" y="0"/>
          <a:chExt cx="0" cy="0"/>
        </a:xfrm>
      </p:grpSpPr>
      <p:sp>
        <p:nvSpPr>
          <p:cNvPr id="120" name="Google Shape;120;p24"/>
          <p:cNvSpPr txBox="1"/>
          <p:nvPr>
            <p:ph hasCustomPrompt="1" type="title"/>
          </p:nvPr>
        </p:nvSpPr>
        <p:spPr>
          <a:xfrm>
            <a:off x="311700" y="1474833"/>
            <a:ext cx="8520600" cy="2618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1" name="Google Shape;121;p24"/>
          <p:cNvSpPr txBox="1"/>
          <p:nvPr>
            <p:ph idx="1" type="body"/>
          </p:nvPr>
        </p:nvSpPr>
        <p:spPr>
          <a:xfrm>
            <a:off x="311700" y="4202967"/>
            <a:ext cx="8520600" cy="17344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22" name="Google Shape;122;p24"/>
          <p:cNvSpPr txBox="1"/>
          <p:nvPr>
            <p:ph idx="12" type="sldNum"/>
          </p:nvPr>
        </p:nvSpPr>
        <p:spPr>
          <a:xfrm>
            <a:off x="8472458" y="6217623"/>
            <a:ext cx="548700" cy="5248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1pPr>
            <a:lvl2pPr indent="0" lvl="1"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2pPr>
            <a:lvl3pPr indent="0" lvl="2"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3pPr>
            <a:lvl4pPr indent="0" lvl="3"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4pPr>
            <a:lvl5pPr indent="0" lvl="4"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5pPr>
            <a:lvl6pPr indent="0" lvl="5"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6pPr>
            <a:lvl7pPr indent="0" lvl="6"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7pPr>
            <a:lvl8pPr indent="0" lvl="7"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8pPr>
            <a:lvl9pPr indent="0" lvl="8"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3" name="Shape 123"/>
        <p:cNvGrpSpPr/>
        <p:nvPr/>
      </p:nvGrpSpPr>
      <p:grpSpPr>
        <a:xfrm>
          <a:off x="0" y="0"/>
          <a:ext cx="0" cy="0"/>
          <a:chOff x="0" y="0"/>
          <a:chExt cx="0" cy="0"/>
        </a:xfrm>
      </p:grpSpPr>
      <p:sp>
        <p:nvSpPr>
          <p:cNvPr id="124" name="Google Shape;124;p25"/>
          <p:cNvSpPr txBox="1"/>
          <p:nvPr>
            <p:ph idx="12" type="sldNum"/>
          </p:nvPr>
        </p:nvSpPr>
        <p:spPr>
          <a:xfrm>
            <a:off x="8472458" y="6217623"/>
            <a:ext cx="548700" cy="5248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1pPr>
            <a:lvl2pPr indent="0" lvl="1"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2pPr>
            <a:lvl3pPr indent="0" lvl="2"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3pPr>
            <a:lvl4pPr indent="0" lvl="3"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4pPr>
            <a:lvl5pPr indent="0" lvl="4"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5pPr>
            <a:lvl6pPr indent="0" lvl="5"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6pPr>
            <a:lvl7pPr indent="0" lvl="6"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7pPr>
            <a:lvl8pPr indent="0" lvl="7"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8pPr>
            <a:lvl9pPr indent="0" lvl="8"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623888" y="1709740"/>
            <a:ext cx="7886700" cy="2852800"/>
          </a:xfrm>
          <a:prstGeom prst="rect">
            <a:avLst/>
          </a:prstGeom>
          <a:noFill/>
          <a:ln>
            <a:noFill/>
          </a:ln>
        </p:spPr>
        <p:txBody>
          <a:bodyPr anchorCtr="0" anchor="b" bIns="12125" lIns="24250" spcFirstLastPara="1" rIns="24250" wrap="square" tIns="12125">
            <a:noAutofit/>
          </a:bodyPr>
          <a:lstStyle>
            <a:lvl1pPr lvl="0" algn="l">
              <a:lnSpc>
                <a:spcPct val="90000"/>
              </a:lnSpc>
              <a:spcBef>
                <a:spcPts val="0"/>
              </a:spcBef>
              <a:spcAft>
                <a:spcPts val="0"/>
              </a:spcAft>
              <a:buClr>
                <a:schemeClr val="dk1"/>
              </a:buClr>
              <a:buSzPts val="5100"/>
              <a:buFont typeface="Calibri"/>
              <a:buNone/>
              <a:defRPr sz="5100"/>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p:txBody>
      </p:sp>
      <p:sp>
        <p:nvSpPr>
          <p:cNvPr id="25" name="Google Shape;25;p5"/>
          <p:cNvSpPr txBox="1"/>
          <p:nvPr>
            <p:ph idx="1" type="body"/>
          </p:nvPr>
        </p:nvSpPr>
        <p:spPr>
          <a:xfrm>
            <a:off x="623888" y="4589465"/>
            <a:ext cx="7886700" cy="1500000"/>
          </a:xfrm>
          <a:prstGeom prst="rect">
            <a:avLst/>
          </a:prstGeom>
          <a:noFill/>
          <a:ln>
            <a:noFill/>
          </a:ln>
        </p:spPr>
        <p:txBody>
          <a:bodyPr anchorCtr="0" anchor="t" bIns="12125" lIns="24250" spcFirstLastPara="1" rIns="24250" wrap="square" tIns="12125">
            <a:noAutofit/>
          </a:bodyPr>
          <a:lstStyle>
            <a:lvl1pPr indent="-228600" lvl="0" marL="457200" algn="l">
              <a:lnSpc>
                <a:spcPct val="90000"/>
              </a:lnSpc>
              <a:spcBef>
                <a:spcPts val="800"/>
              </a:spcBef>
              <a:spcAft>
                <a:spcPts val="0"/>
              </a:spcAft>
              <a:buClr>
                <a:schemeClr val="dk1"/>
              </a:buClr>
              <a:buSzPts val="2100"/>
              <a:buNone/>
              <a:defRPr sz="2100">
                <a:solidFill>
                  <a:schemeClr val="dk1"/>
                </a:solidFill>
              </a:defRPr>
            </a:lvl1pPr>
            <a:lvl2pPr indent="-228600" lvl="1" marL="914400" algn="l">
              <a:lnSpc>
                <a:spcPct val="90000"/>
              </a:lnSpc>
              <a:spcBef>
                <a:spcPts val="500"/>
              </a:spcBef>
              <a:spcAft>
                <a:spcPts val="0"/>
              </a:spcAft>
              <a:buClr>
                <a:srgbClr val="8D88A2"/>
              </a:buClr>
              <a:buSzPts val="1700"/>
              <a:buNone/>
              <a:defRPr sz="1700">
                <a:solidFill>
                  <a:srgbClr val="8D88A2"/>
                </a:solidFill>
              </a:defRPr>
            </a:lvl2pPr>
            <a:lvl3pPr indent="-228600" lvl="2" marL="1371600" algn="l">
              <a:lnSpc>
                <a:spcPct val="90000"/>
              </a:lnSpc>
              <a:spcBef>
                <a:spcPts val="500"/>
              </a:spcBef>
              <a:spcAft>
                <a:spcPts val="0"/>
              </a:spcAft>
              <a:buClr>
                <a:srgbClr val="8D88A2"/>
              </a:buClr>
              <a:buSzPts val="1500"/>
              <a:buNone/>
              <a:defRPr sz="1500">
                <a:solidFill>
                  <a:srgbClr val="8D88A2"/>
                </a:solidFill>
              </a:defRPr>
            </a:lvl3pPr>
            <a:lvl4pPr indent="-228600" lvl="3" marL="1828800" algn="l">
              <a:lnSpc>
                <a:spcPct val="90000"/>
              </a:lnSpc>
              <a:spcBef>
                <a:spcPts val="500"/>
              </a:spcBef>
              <a:spcAft>
                <a:spcPts val="0"/>
              </a:spcAft>
              <a:buClr>
                <a:srgbClr val="8D88A2"/>
              </a:buClr>
              <a:buSzPts val="1400"/>
              <a:buNone/>
              <a:defRPr sz="1400">
                <a:solidFill>
                  <a:srgbClr val="8D88A2"/>
                </a:solidFill>
              </a:defRPr>
            </a:lvl4pPr>
            <a:lvl5pPr indent="-228600" lvl="4" marL="2286000" algn="l">
              <a:lnSpc>
                <a:spcPct val="90000"/>
              </a:lnSpc>
              <a:spcBef>
                <a:spcPts val="500"/>
              </a:spcBef>
              <a:spcAft>
                <a:spcPts val="0"/>
              </a:spcAft>
              <a:buClr>
                <a:srgbClr val="8D88A2"/>
              </a:buClr>
              <a:buSzPts val="1400"/>
              <a:buNone/>
              <a:defRPr sz="1400">
                <a:solidFill>
                  <a:srgbClr val="8D88A2"/>
                </a:solidFill>
              </a:defRPr>
            </a:lvl5pPr>
            <a:lvl6pPr indent="-228600" lvl="5" marL="2743200" algn="l">
              <a:lnSpc>
                <a:spcPct val="90000"/>
              </a:lnSpc>
              <a:spcBef>
                <a:spcPts val="500"/>
              </a:spcBef>
              <a:spcAft>
                <a:spcPts val="0"/>
              </a:spcAft>
              <a:buClr>
                <a:srgbClr val="8D88A2"/>
              </a:buClr>
              <a:buSzPts val="1400"/>
              <a:buNone/>
              <a:defRPr sz="1400">
                <a:solidFill>
                  <a:srgbClr val="8D88A2"/>
                </a:solidFill>
              </a:defRPr>
            </a:lvl6pPr>
            <a:lvl7pPr indent="-228600" lvl="6" marL="3200400" algn="l">
              <a:lnSpc>
                <a:spcPct val="90000"/>
              </a:lnSpc>
              <a:spcBef>
                <a:spcPts val="500"/>
              </a:spcBef>
              <a:spcAft>
                <a:spcPts val="0"/>
              </a:spcAft>
              <a:buClr>
                <a:srgbClr val="8D88A2"/>
              </a:buClr>
              <a:buSzPts val="1400"/>
              <a:buNone/>
              <a:defRPr sz="1400">
                <a:solidFill>
                  <a:srgbClr val="8D88A2"/>
                </a:solidFill>
              </a:defRPr>
            </a:lvl7pPr>
            <a:lvl8pPr indent="-228600" lvl="7" marL="3657600" algn="l">
              <a:lnSpc>
                <a:spcPct val="90000"/>
              </a:lnSpc>
              <a:spcBef>
                <a:spcPts val="500"/>
              </a:spcBef>
              <a:spcAft>
                <a:spcPts val="0"/>
              </a:spcAft>
              <a:buClr>
                <a:srgbClr val="8D88A2"/>
              </a:buClr>
              <a:buSzPts val="1400"/>
              <a:buNone/>
              <a:defRPr sz="1400">
                <a:solidFill>
                  <a:srgbClr val="8D88A2"/>
                </a:solidFill>
              </a:defRPr>
            </a:lvl8pPr>
            <a:lvl9pPr indent="-228600" lvl="8" marL="4114800" algn="l">
              <a:lnSpc>
                <a:spcPct val="90000"/>
              </a:lnSpc>
              <a:spcBef>
                <a:spcPts val="500"/>
              </a:spcBef>
              <a:spcAft>
                <a:spcPts val="0"/>
              </a:spcAft>
              <a:buClr>
                <a:srgbClr val="8D88A2"/>
              </a:buClr>
              <a:buSzPts val="1400"/>
              <a:buNone/>
              <a:defRPr sz="1400">
                <a:solidFill>
                  <a:srgbClr val="8D88A2"/>
                </a:solidFill>
              </a:defRPr>
            </a:lvl9pPr>
          </a:lstStyle>
          <a:p/>
        </p:txBody>
      </p:sp>
      <p:sp>
        <p:nvSpPr>
          <p:cNvPr id="26" name="Google Shape;26;p5"/>
          <p:cNvSpPr txBox="1"/>
          <p:nvPr>
            <p:ph idx="10" type="dt"/>
          </p:nvPr>
        </p:nvSpPr>
        <p:spPr>
          <a:xfrm>
            <a:off x="628650" y="6356352"/>
            <a:ext cx="2057400" cy="365200"/>
          </a:xfrm>
          <a:prstGeom prst="rect">
            <a:avLst/>
          </a:prstGeom>
          <a:noFill/>
          <a:ln>
            <a:noFill/>
          </a:ln>
        </p:spPr>
        <p:txBody>
          <a:bodyPr anchorCtr="0" anchor="ctr" bIns="12125" lIns="24250" spcFirstLastPara="1" rIns="24250" wrap="square" tIns="12125">
            <a:noAutofit/>
          </a:bodyPr>
          <a:lstStyle>
            <a:lvl1pPr lvl="0" algn="l">
              <a:lnSpc>
                <a:spcPct val="100000"/>
              </a:lnSpc>
              <a:spcBef>
                <a:spcPts val="0"/>
              </a:spcBef>
              <a:spcAft>
                <a:spcPts val="0"/>
              </a:spcAft>
              <a:buSzPts val="4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p:txBody>
      </p:sp>
      <p:sp>
        <p:nvSpPr>
          <p:cNvPr id="27" name="Google Shape;27;p5"/>
          <p:cNvSpPr txBox="1"/>
          <p:nvPr>
            <p:ph idx="11" type="ftr"/>
          </p:nvPr>
        </p:nvSpPr>
        <p:spPr>
          <a:xfrm>
            <a:off x="3028950" y="6356352"/>
            <a:ext cx="3086100" cy="365200"/>
          </a:xfrm>
          <a:prstGeom prst="rect">
            <a:avLst/>
          </a:prstGeom>
          <a:noFill/>
          <a:ln>
            <a:noFill/>
          </a:ln>
        </p:spPr>
        <p:txBody>
          <a:bodyPr anchorCtr="0" anchor="ctr" bIns="12125" lIns="24250" spcFirstLastPara="1" rIns="24250" wrap="square" tIns="12125">
            <a:noAutofit/>
          </a:bodyPr>
          <a:lstStyle>
            <a:lvl1pPr lvl="0" algn="ctr">
              <a:lnSpc>
                <a:spcPct val="100000"/>
              </a:lnSpc>
              <a:spcBef>
                <a:spcPts val="0"/>
              </a:spcBef>
              <a:spcAft>
                <a:spcPts val="0"/>
              </a:spcAft>
              <a:buSzPts val="4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p:txBody>
      </p:sp>
      <p:sp>
        <p:nvSpPr>
          <p:cNvPr id="28" name="Google Shape;28;p5"/>
          <p:cNvSpPr txBox="1"/>
          <p:nvPr>
            <p:ph idx="12" type="sldNum"/>
          </p:nvPr>
        </p:nvSpPr>
        <p:spPr>
          <a:xfrm>
            <a:off x="6457950" y="6356352"/>
            <a:ext cx="2057400" cy="365200"/>
          </a:xfrm>
          <a:prstGeom prst="rect">
            <a:avLst/>
          </a:prstGeom>
          <a:noFill/>
          <a:ln>
            <a:noFill/>
          </a:ln>
        </p:spPr>
        <p:txBody>
          <a:bodyPr anchorCtr="0" anchor="ctr" bIns="12125" lIns="24250" spcFirstLastPara="1" rIns="24250" wrap="square" tIns="12125">
            <a:noAutofit/>
          </a:bodyPr>
          <a:lstStyle>
            <a:lvl1pPr indent="0" lvl="0"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1pPr>
            <a:lvl2pPr indent="0" lvl="1"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2pPr>
            <a:lvl3pPr indent="0" lvl="2"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3pPr>
            <a:lvl4pPr indent="0" lvl="3"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4pPr>
            <a:lvl5pPr indent="0" lvl="4"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5pPr>
            <a:lvl6pPr indent="0" lvl="5"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6pPr>
            <a:lvl7pPr indent="0" lvl="6"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7pPr>
            <a:lvl8pPr indent="0" lvl="7"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8pPr>
            <a:lvl9pPr indent="0" lvl="8"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628650" y="365127"/>
            <a:ext cx="7886700" cy="1325600"/>
          </a:xfrm>
          <a:prstGeom prst="rect">
            <a:avLst/>
          </a:prstGeom>
          <a:noFill/>
          <a:ln>
            <a:noFill/>
          </a:ln>
        </p:spPr>
        <p:txBody>
          <a:bodyPr anchorCtr="0" anchor="ctr" bIns="12125" lIns="24250" spcFirstLastPara="1" rIns="24250" wrap="square" tIns="12125">
            <a:noAutofit/>
          </a:bodyPr>
          <a:lstStyle>
            <a:lvl1pPr lvl="0" algn="l">
              <a:lnSpc>
                <a:spcPct val="90000"/>
              </a:lnSpc>
              <a:spcBef>
                <a:spcPts val="0"/>
              </a:spcBef>
              <a:spcAft>
                <a:spcPts val="0"/>
              </a:spcAft>
              <a:buClr>
                <a:schemeClr val="dk1"/>
              </a:buClr>
              <a:buSzPts val="5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p:txBody>
      </p:sp>
      <p:sp>
        <p:nvSpPr>
          <p:cNvPr id="31" name="Google Shape;31;p6"/>
          <p:cNvSpPr txBox="1"/>
          <p:nvPr>
            <p:ph idx="1" type="body"/>
          </p:nvPr>
        </p:nvSpPr>
        <p:spPr>
          <a:xfrm>
            <a:off x="628650" y="1825625"/>
            <a:ext cx="3886200" cy="4351600"/>
          </a:xfrm>
          <a:prstGeom prst="rect">
            <a:avLst/>
          </a:prstGeom>
          <a:noFill/>
          <a:ln>
            <a:noFill/>
          </a:ln>
        </p:spPr>
        <p:txBody>
          <a:bodyPr anchorCtr="0" anchor="t" bIns="12125" lIns="24250" spcFirstLastPara="1" rIns="24250" wrap="square" tIns="12125">
            <a:noAutofit/>
          </a:bodyPr>
          <a:lstStyle>
            <a:lvl1pPr indent="-260350" lvl="0" marL="457200" algn="l">
              <a:lnSpc>
                <a:spcPct val="90000"/>
              </a:lnSpc>
              <a:spcBef>
                <a:spcPts val="800"/>
              </a:spcBef>
              <a:spcAft>
                <a:spcPts val="0"/>
              </a:spcAft>
              <a:buClr>
                <a:schemeClr val="dk1"/>
              </a:buClr>
              <a:buSzPts val="500"/>
              <a:buChar char="•"/>
              <a:defRPr/>
            </a:lvl1pPr>
            <a:lvl2pPr indent="-260350" lvl="1" marL="914400" algn="l">
              <a:lnSpc>
                <a:spcPct val="90000"/>
              </a:lnSpc>
              <a:spcBef>
                <a:spcPts val="500"/>
              </a:spcBef>
              <a:spcAft>
                <a:spcPts val="0"/>
              </a:spcAft>
              <a:buClr>
                <a:schemeClr val="dk1"/>
              </a:buClr>
              <a:buSzPts val="500"/>
              <a:buChar char="•"/>
              <a:defRPr/>
            </a:lvl2pPr>
            <a:lvl3pPr indent="-260350" lvl="2" marL="1371600" algn="l">
              <a:lnSpc>
                <a:spcPct val="90000"/>
              </a:lnSpc>
              <a:spcBef>
                <a:spcPts val="500"/>
              </a:spcBef>
              <a:spcAft>
                <a:spcPts val="0"/>
              </a:spcAft>
              <a:buClr>
                <a:schemeClr val="dk1"/>
              </a:buClr>
              <a:buSzPts val="500"/>
              <a:buChar char="•"/>
              <a:defRPr/>
            </a:lvl3pPr>
            <a:lvl4pPr indent="-260350" lvl="3" marL="1828800" algn="l">
              <a:lnSpc>
                <a:spcPct val="90000"/>
              </a:lnSpc>
              <a:spcBef>
                <a:spcPts val="500"/>
              </a:spcBef>
              <a:spcAft>
                <a:spcPts val="0"/>
              </a:spcAft>
              <a:buClr>
                <a:schemeClr val="dk1"/>
              </a:buClr>
              <a:buSzPts val="500"/>
              <a:buChar char="•"/>
              <a:defRPr/>
            </a:lvl4pPr>
            <a:lvl5pPr indent="-260350" lvl="4" marL="2286000" algn="l">
              <a:lnSpc>
                <a:spcPct val="90000"/>
              </a:lnSpc>
              <a:spcBef>
                <a:spcPts val="500"/>
              </a:spcBef>
              <a:spcAft>
                <a:spcPts val="0"/>
              </a:spcAft>
              <a:buClr>
                <a:schemeClr val="dk1"/>
              </a:buClr>
              <a:buSzPts val="500"/>
              <a:buChar char="•"/>
              <a:defRPr/>
            </a:lvl5pPr>
            <a:lvl6pPr indent="-260350" lvl="5" marL="2743200" algn="l">
              <a:lnSpc>
                <a:spcPct val="90000"/>
              </a:lnSpc>
              <a:spcBef>
                <a:spcPts val="500"/>
              </a:spcBef>
              <a:spcAft>
                <a:spcPts val="0"/>
              </a:spcAft>
              <a:buClr>
                <a:schemeClr val="dk1"/>
              </a:buClr>
              <a:buSzPts val="500"/>
              <a:buChar char="•"/>
              <a:defRPr/>
            </a:lvl6pPr>
            <a:lvl7pPr indent="-260350" lvl="6" marL="3200400" algn="l">
              <a:lnSpc>
                <a:spcPct val="90000"/>
              </a:lnSpc>
              <a:spcBef>
                <a:spcPts val="500"/>
              </a:spcBef>
              <a:spcAft>
                <a:spcPts val="0"/>
              </a:spcAft>
              <a:buClr>
                <a:schemeClr val="dk1"/>
              </a:buClr>
              <a:buSzPts val="500"/>
              <a:buChar char="•"/>
              <a:defRPr/>
            </a:lvl7pPr>
            <a:lvl8pPr indent="-260350" lvl="7" marL="3657600" algn="l">
              <a:lnSpc>
                <a:spcPct val="90000"/>
              </a:lnSpc>
              <a:spcBef>
                <a:spcPts val="500"/>
              </a:spcBef>
              <a:spcAft>
                <a:spcPts val="0"/>
              </a:spcAft>
              <a:buClr>
                <a:schemeClr val="dk1"/>
              </a:buClr>
              <a:buSzPts val="500"/>
              <a:buChar char="•"/>
              <a:defRPr/>
            </a:lvl8pPr>
            <a:lvl9pPr indent="-260350" lvl="8" marL="4114800" algn="l">
              <a:lnSpc>
                <a:spcPct val="90000"/>
              </a:lnSpc>
              <a:spcBef>
                <a:spcPts val="500"/>
              </a:spcBef>
              <a:spcAft>
                <a:spcPts val="0"/>
              </a:spcAft>
              <a:buClr>
                <a:schemeClr val="dk1"/>
              </a:buClr>
              <a:buSzPts val="500"/>
              <a:buChar char="•"/>
              <a:defRPr/>
            </a:lvl9pPr>
          </a:lstStyle>
          <a:p/>
        </p:txBody>
      </p:sp>
      <p:sp>
        <p:nvSpPr>
          <p:cNvPr id="32" name="Google Shape;32;p6"/>
          <p:cNvSpPr txBox="1"/>
          <p:nvPr>
            <p:ph idx="2" type="body"/>
          </p:nvPr>
        </p:nvSpPr>
        <p:spPr>
          <a:xfrm>
            <a:off x="4629150" y="1825625"/>
            <a:ext cx="3886200" cy="4351600"/>
          </a:xfrm>
          <a:prstGeom prst="rect">
            <a:avLst/>
          </a:prstGeom>
          <a:noFill/>
          <a:ln>
            <a:noFill/>
          </a:ln>
        </p:spPr>
        <p:txBody>
          <a:bodyPr anchorCtr="0" anchor="t" bIns="12125" lIns="24250" spcFirstLastPara="1" rIns="24250" wrap="square" tIns="12125">
            <a:noAutofit/>
          </a:bodyPr>
          <a:lstStyle>
            <a:lvl1pPr indent="-260350" lvl="0" marL="457200" algn="l">
              <a:lnSpc>
                <a:spcPct val="90000"/>
              </a:lnSpc>
              <a:spcBef>
                <a:spcPts val="800"/>
              </a:spcBef>
              <a:spcAft>
                <a:spcPts val="0"/>
              </a:spcAft>
              <a:buClr>
                <a:schemeClr val="dk1"/>
              </a:buClr>
              <a:buSzPts val="500"/>
              <a:buChar char="•"/>
              <a:defRPr/>
            </a:lvl1pPr>
            <a:lvl2pPr indent="-260350" lvl="1" marL="914400" algn="l">
              <a:lnSpc>
                <a:spcPct val="90000"/>
              </a:lnSpc>
              <a:spcBef>
                <a:spcPts val="500"/>
              </a:spcBef>
              <a:spcAft>
                <a:spcPts val="0"/>
              </a:spcAft>
              <a:buClr>
                <a:schemeClr val="dk1"/>
              </a:buClr>
              <a:buSzPts val="500"/>
              <a:buChar char="•"/>
              <a:defRPr/>
            </a:lvl2pPr>
            <a:lvl3pPr indent="-260350" lvl="2" marL="1371600" algn="l">
              <a:lnSpc>
                <a:spcPct val="90000"/>
              </a:lnSpc>
              <a:spcBef>
                <a:spcPts val="500"/>
              </a:spcBef>
              <a:spcAft>
                <a:spcPts val="0"/>
              </a:spcAft>
              <a:buClr>
                <a:schemeClr val="dk1"/>
              </a:buClr>
              <a:buSzPts val="500"/>
              <a:buChar char="•"/>
              <a:defRPr/>
            </a:lvl3pPr>
            <a:lvl4pPr indent="-260350" lvl="3" marL="1828800" algn="l">
              <a:lnSpc>
                <a:spcPct val="90000"/>
              </a:lnSpc>
              <a:spcBef>
                <a:spcPts val="500"/>
              </a:spcBef>
              <a:spcAft>
                <a:spcPts val="0"/>
              </a:spcAft>
              <a:buClr>
                <a:schemeClr val="dk1"/>
              </a:buClr>
              <a:buSzPts val="500"/>
              <a:buChar char="•"/>
              <a:defRPr/>
            </a:lvl4pPr>
            <a:lvl5pPr indent="-260350" lvl="4" marL="2286000" algn="l">
              <a:lnSpc>
                <a:spcPct val="90000"/>
              </a:lnSpc>
              <a:spcBef>
                <a:spcPts val="500"/>
              </a:spcBef>
              <a:spcAft>
                <a:spcPts val="0"/>
              </a:spcAft>
              <a:buClr>
                <a:schemeClr val="dk1"/>
              </a:buClr>
              <a:buSzPts val="500"/>
              <a:buChar char="•"/>
              <a:defRPr/>
            </a:lvl5pPr>
            <a:lvl6pPr indent="-260350" lvl="5" marL="2743200" algn="l">
              <a:lnSpc>
                <a:spcPct val="90000"/>
              </a:lnSpc>
              <a:spcBef>
                <a:spcPts val="500"/>
              </a:spcBef>
              <a:spcAft>
                <a:spcPts val="0"/>
              </a:spcAft>
              <a:buClr>
                <a:schemeClr val="dk1"/>
              </a:buClr>
              <a:buSzPts val="500"/>
              <a:buChar char="•"/>
              <a:defRPr/>
            </a:lvl6pPr>
            <a:lvl7pPr indent="-260350" lvl="6" marL="3200400" algn="l">
              <a:lnSpc>
                <a:spcPct val="90000"/>
              </a:lnSpc>
              <a:spcBef>
                <a:spcPts val="500"/>
              </a:spcBef>
              <a:spcAft>
                <a:spcPts val="0"/>
              </a:spcAft>
              <a:buClr>
                <a:schemeClr val="dk1"/>
              </a:buClr>
              <a:buSzPts val="500"/>
              <a:buChar char="•"/>
              <a:defRPr/>
            </a:lvl7pPr>
            <a:lvl8pPr indent="-260350" lvl="7" marL="3657600" algn="l">
              <a:lnSpc>
                <a:spcPct val="90000"/>
              </a:lnSpc>
              <a:spcBef>
                <a:spcPts val="500"/>
              </a:spcBef>
              <a:spcAft>
                <a:spcPts val="0"/>
              </a:spcAft>
              <a:buClr>
                <a:schemeClr val="dk1"/>
              </a:buClr>
              <a:buSzPts val="500"/>
              <a:buChar char="•"/>
              <a:defRPr/>
            </a:lvl8pPr>
            <a:lvl9pPr indent="-260350" lvl="8" marL="4114800" algn="l">
              <a:lnSpc>
                <a:spcPct val="90000"/>
              </a:lnSpc>
              <a:spcBef>
                <a:spcPts val="500"/>
              </a:spcBef>
              <a:spcAft>
                <a:spcPts val="0"/>
              </a:spcAft>
              <a:buClr>
                <a:schemeClr val="dk1"/>
              </a:buClr>
              <a:buSzPts val="500"/>
              <a:buChar char="•"/>
              <a:defRPr/>
            </a:lvl9pPr>
          </a:lstStyle>
          <a:p/>
        </p:txBody>
      </p:sp>
      <p:sp>
        <p:nvSpPr>
          <p:cNvPr id="33" name="Google Shape;33;p6"/>
          <p:cNvSpPr txBox="1"/>
          <p:nvPr>
            <p:ph idx="10" type="dt"/>
          </p:nvPr>
        </p:nvSpPr>
        <p:spPr>
          <a:xfrm>
            <a:off x="628650" y="6356352"/>
            <a:ext cx="2057400" cy="365200"/>
          </a:xfrm>
          <a:prstGeom prst="rect">
            <a:avLst/>
          </a:prstGeom>
          <a:noFill/>
          <a:ln>
            <a:noFill/>
          </a:ln>
        </p:spPr>
        <p:txBody>
          <a:bodyPr anchorCtr="0" anchor="ctr" bIns="12125" lIns="24250" spcFirstLastPara="1" rIns="24250" wrap="square" tIns="12125">
            <a:noAutofit/>
          </a:bodyPr>
          <a:lstStyle>
            <a:lvl1pPr lvl="0" algn="l">
              <a:lnSpc>
                <a:spcPct val="100000"/>
              </a:lnSpc>
              <a:spcBef>
                <a:spcPts val="0"/>
              </a:spcBef>
              <a:spcAft>
                <a:spcPts val="0"/>
              </a:spcAft>
              <a:buSzPts val="4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p:txBody>
      </p:sp>
      <p:sp>
        <p:nvSpPr>
          <p:cNvPr id="34" name="Google Shape;34;p6"/>
          <p:cNvSpPr txBox="1"/>
          <p:nvPr>
            <p:ph idx="11" type="ftr"/>
          </p:nvPr>
        </p:nvSpPr>
        <p:spPr>
          <a:xfrm>
            <a:off x="3028950" y="6356352"/>
            <a:ext cx="3086100" cy="365200"/>
          </a:xfrm>
          <a:prstGeom prst="rect">
            <a:avLst/>
          </a:prstGeom>
          <a:noFill/>
          <a:ln>
            <a:noFill/>
          </a:ln>
        </p:spPr>
        <p:txBody>
          <a:bodyPr anchorCtr="0" anchor="ctr" bIns="12125" lIns="24250" spcFirstLastPara="1" rIns="24250" wrap="square" tIns="12125">
            <a:noAutofit/>
          </a:bodyPr>
          <a:lstStyle>
            <a:lvl1pPr lvl="0" algn="ctr">
              <a:lnSpc>
                <a:spcPct val="100000"/>
              </a:lnSpc>
              <a:spcBef>
                <a:spcPts val="0"/>
              </a:spcBef>
              <a:spcAft>
                <a:spcPts val="0"/>
              </a:spcAft>
              <a:buSzPts val="4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p:txBody>
      </p:sp>
      <p:sp>
        <p:nvSpPr>
          <p:cNvPr id="35" name="Google Shape;35;p6"/>
          <p:cNvSpPr txBox="1"/>
          <p:nvPr>
            <p:ph idx="12" type="sldNum"/>
          </p:nvPr>
        </p:nvSpPr>
        <p:spPr>
          <a:xfrm>
            <a:off x="6457950" y="6356352"/>
            <a:ext cx="2057400" cy="365200"/>
          </a:xfrm>
          <a:prstGeom prst="rect">
            <a:avLst/>
          </a:prstGeom>
          <a:noFill/>
          <a:ln>
            <a:noFill/>
          </a:ln>
        </p:spPr>
        <p:txBody>
          <a:bodyPr anchorCtr="0" anchor="ctr" bIns="12125" lIns="24250" spcFirstLastPara="1" rIns="24250" wrap="square" tIns="12125">
            <a:noAutofit/>
          </a:bodyPr>
          <a:lstStyle>
            <a:lvl1pPr indent="0" lvl="0"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1pPr>
            <a:lvl2pPr indent="0" lvl="1"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2pPr>
            <a:lvl3pPr indent="0" lvl="2"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3pPr>
            <a:lvl4pPr indent="0" lvl="3"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4pPr>
            <a:lvl5pPr indent="0" lvl="4"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5pPr>
            <a:lvl6pPr indent="0" lvl="5"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6pPr>
            <a:lvl7pPr indent="0" lvl="6"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7pPr>
            <a:lvl8pPr indent="0" lvl="7"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8pPr>
            <a:lvl9pPr indent="0" lvl="8"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629841" y="365127"/>
            <a:ext cx="7886700" cy="1325600"/>
          </a:xfrm>
          <a:prstGeom prst="rect">
            <a:avLst/>
          </a:prstGeom>
          <a:noFill/>
          <a:ln>
            <a:noFill/>
          </a:ln>
        </p:spPr>
        <p:txBody>
          <a:bodyPr anchorCtr="0" anchor="ctr" bIns="12125" lIns="24250" spcFirstLastPara="1" rIns="24250" wrap="square" tIns="12125">
            <a:noAutofit/>
          </a:bodyPr>
          <a:lstStyle>
            <a:lvl1pPr lvl="0" algn="l">
              <a:lnSpc>
                <a:spcPct val="90000"/>
              </a:lnSpc>
              <a:spcBef>
                <a:spcPts val="0"/>
              </a:spcBef>
              <a:spcAft>
                <a:spcPts val="0"/>
              </a:spcAft>
              <a:buClr>
                <a:schemeClr val="dk1"/>
              </a:buClr>
              <a:buSzPts val="5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p:txBody>
      </p:sp>
      <p:sp>
        <p:nvSpPr>
          <p:cNvPr id="38" name="Google Shape;38;p7"/>
          <p:cNvSpPr txBox="1"/>
          <p:nvPr>
            <p:ph idx="1" type="body"/>
          </p:nvPr>
        </p:nvSpPr>
        <p:spPr>
          <a:xfrm>
            <a:off x="629842" y="1681163"/>
            <a:ext cx="3868500" cy="824000"/>
          </a:xfrm>
          <a:prstGeom prst="rect">
            <a:avLst/>
          </a:prstGeom>
          <a:noFill/>
          <a:ln>
            <a:noFill/>
          </a:ln>
        </p:spPr>
        <p:txBody>
          <a:bodyPr anchorCtr="0" anchor="b" bIns="12125" lIns="24250" spcFirstLastPara="1" rIns="24250" wrap="square" tIns="12125">
            <a:noAutofit/>
          </a:bodyPr>
          <a:lstStyle>
            <a:lvl1pPr indent="-228600" lvl="0" marL="457200" algn="l">
              <a:lnSpc>
                <a:spcPct val="90000"/>
              </a:lnSpc>
              <a:spcBef>
                <a:spcPts val="800"/>
              </a:spcBef>
              <a:spcAft>
                <a:spcPts val="0"/>
              </a:spcAft>
              <a:buClr>
                <a:schemeClr val="dk1"/>
              </a:buClr>
              <a:buSzPts val="2100"/>
              <a:buNone/>
              <a:defRPr b="1" sz="2100"/>
            </a:lvl1pPr>
            <a:lvl2pPr indent="-228600" lvl="1" marL="914400" algn="l">
              <a:lnSpc>
                <a:spcPct val="90000"/>
              </a:lnSpc>
              <a:spcBef>
                <a:spcPts val="500"/>
              </a:spcBef>
              <a:spcAft>
                <a:spcPts val="0"/>
              </a:spcAft>
              <a:buClr>
                <a:schemeClr val="dk1"/>
              </a:buClr>
              <a:buSzPts val="1700"/>
              <a:buNone/>
              <a:defRPr b="1" sz="1700"/>
            </a:lvl2pPr>
            <a:lvl3pPr indent="-228600" lvl="2" marL="1371600" algn="l">
              <a:lnSpc>
                <a:spcPct val="90000"/>
              </a:lnSpc>
              <a:spcBef>
                <a:spcPts val="500"/>
              </a:spcBef>
              <a:spcAft>
                <a:spcPts val="0"/>
              </a:spcAft>
              <a:buClr>
                <a:schemeClr val="dk1"/>
              </a:buClr>
              <a:buSzPts val="1500"/>
              <a:buNone/>
              <a:defRPr b="1" sz="1500"/>
            </a:lvl3pPr>
            <a:lvl4pPr indent="-228600" lvl="3" marL="1828800" algn="l">
              <a:lnSpc>
                <a:spcPct val="90000"/>
              </a:lnSpc>
              <a:spcBef>
                <a:spcPts val="500"/>
              </a:spcBef>
              <a:spcAft>
                <a:spcPts val="0"/>
              </a:spcAft>
              <a:buClr>
                <a:schemeClr val="dk1"/>
              </a:buClr>
              <a:buSzPts val="1400"/>
              <a:buNone/>
              <a:defRPr b="1" sz="1400"/>
            </a:lvl4pPr>
            <a:lvl5pPr indent="-228600" lvl="4" marL="2286000" algn="l">
              <a:lnSpc>
                <a:spcPct val="90000"/>
              </a:lnSpc>
              <a:spcBef>
                <a:spcPts val="500"/>
              </a:spcBef>
              <a:spcAft>
                <a:spcPts val="0"/>
              </a:spcAft>
              <a:buClr>
                <a:schemeClr val="dk1"/>
              </a:buClr>
              <a:buSzPts val="1400"/>
              <a:buNone/>
              <a:defRPr b="1" sz="1400"/>
            </a:lvl5pPr>
            <a:lvl6pPr indent="-228600" lvl="5" marL="2743200" algn="l">
              <a:lnSpc>
                <a:spcPct val="90000"/>
              </a:lnSpc>
              <a:spcBef>
                <a:spcPts val="500"/>
              </a:spcBef>
              <a:spcAft>
                <a:spcPts val="0"/>
              </a:spcAft>
              <a:buClr>
                <a:schemeClr val="dk1"/>
              </a:buClr>
              <a:buSzPts val="1400"/>
              <a:buNone/>
              <a:defRPr b="1" sz="1400"/>
            </a:lvl6pPr>
            <a:lvl7pPr indent="-228600" lvl="6" marL="3200400" algn="l">
              <a:lnSpc>
                <a:spcPct val="90000"/>
              </a:lnSpc>
              <a:spcBef>
                <a:spcPts val="500"/>
              </a:spcBef>
              <a:spcAft>
                <a:spcPts val="0"/>
              </a:spcAft>
              <a:buClr>
                <a:schemeClr val="dk1"/>
              </a:buClr>
              <a:buSzPts val="1400"/>
              <a:buNone/>
              <a:defRPr b="1" sz="1400"/>
            </a:lvl7pPr>
            <a:lvl8pPr indent="-228600" lvl="7" marL="3657600" algn="l">
              <a:lnSpc>
                <a:spcPct val="90000"/>
              </a:lnSpc>
              <a:spcBef>
                <a:spcPts val="500"/>
              </a:spcBef>
              <a:spcAft>
                <a:spcPts val="0"/>
              </a:spcAft>
              <a:buClr>
                <a:schemeClr val="dk1"/>
              </a:buClr>
              <a:buSzPts val="1400"/>
              <a:buNone/>
              <a:defRPr b="1" sz="1400"/>
            </a:lvl8pPr>
            <a:lvl9pPr indent="-228600" lvl="8" marL="4114800" algn="l">
              <a:lnSpc>
                <a:spcPct val="90000"/>
              </a:lnSpc>
              <a:spcBef>
                <a:spcPts val="500"/>
              </a:spcBef>
              <a:spcAft>
                <a:spcPts val="0"/>
              </a:spcAft>
              <a:buClr>
                <a:schemeClr val="dk1"/>
              </a:buClr>
              <a:buSzPts val="1400"/>
              <a:buNone/>
              <a:defRPr b="1" sz="1400"/>
            </a:lvl9pPr>
          </a:lstStyle>
          <a:p/>
        </p:txBody>
      </p:sp>
      <p:sp>
        <p:nvSpPr>
          <p:cNvPr id="39" name="Google Shape;39;p7"/>
          <p:cNvSpPr txBox="1"/>
          <p:nvPr>
            <p:ph idx="2" type="body"/>
          </p:nvPr>
        </p:nvSpPr>
        <p:spPr>
          <a:xfrm>
            <a:off x="629842" y="2505075"/>
            <a:ext cx="3868500" cy="3684800"/>
          </a:xfrm>
          <a:prstGeom prst="rect">
            <a:avLst/>
          </a:prstGeom>
          <a:noFill/>
          <a:ln>
            <a:noFill/>
          </a:ln>
        </p:spPr>
        <p:txBody>
          <a:bodyPr anchorCtr="0" anchor="t" bIns="12125" lIns="24250" spcFirstLastPara="1" rIns="24250" wrap="square" tIns="12125">
            <a:noAutofit/>
          </a:bodyPr>
          <a:lstStyle>
            <a:lvl1pPr indent="-260350" lvl="0" marL="457200" algn="l">
              <a:lnSpc>
                <a:spcPct val="90000"/>
              </a:lnSpc>
              <a:spcBef>
                <a:spcPts val="800"/>
              </a:spcBef>
              <a:spcAft>
                <a:spcPts val="0"/>
              </a:spcAft>
              <a:buClr>
                <a:schemeClr val="dk1"/>
              </a:buClr>
              <a:buSzPts val="500"/>
              <a:buChar char="•"/>
              <a:defRPr/>
            </a:lvl1pPr>
            <a:lvl2pPr indent="-260350" lvl="1" marL="914400" algn="l">
              <a:lnSpc>
                <a:spcPct val="90000"/>
              </a:lnSpc>
              <a:spcBef>
                <a:spcPts val="500"/>
              </a:spcBef>
              <a:spcAft>
                <a:spcPts val="0"/>
              </a:spcAft>
              <a:buClr>
                <a:schemeClr val="dk1"/>
              </a:buClr>
              <a:buSzPts val="500"/>
              <a:buChar char="•"/>
              <a:defRPr/>
            </a:lvl2pPr>
            <a:lvl3pPr indent="-260350" lvl="2" marL="1371600" algn="l">
              <a:lnSpc>
                <a:spcPct val="90000"/>
              </a:lnSpc>
              <a:spcBef>
                <a:spcPts val="500"/>
              </a:spcBef>
              <a:spcAft>
                <a:spcPts val="0"/>
              </a:spcAft>
              <a:buClr>
                <a:schemeClr val="dk1"/>
              </a:buClr>
              <a:buSzPts val="500"/>
              <a:buChar char="•"/>
              <a:defRPr/>
            </a:lvl3pPr>
            <a:lvl4pPr indent="-260350" lvl="3" marL="1828800" algn="l">
              <a:lnSpc>
                <a:spcPct val="90000"/>
              </a:lnSpc>
              <a:spcBef>
                <a:spcPts val="500"/>
              </a:spcBef>
              <a:spcAft>
                <a:spcPts val="0"/>
              </a:spcAft>
              <a:buClr>
                <a:schemeClr val="dk1"/>
              </a:buClr>
              <a:buSzPts val="500"/>
              <a:buChar char="•"/>
              <a:defRPr/>
            </a:lvl4pPr>
            <a:lvl5pPr indent="-260350" lvl="4" marL="2286000" algn="l">
              <a:lnSpc>
                <a:spcPct val="90000"/>
              </a:lnSpc>
              <a:spcBef>
                <a:spcPts val="500"/>
              </a:spcBef>
              <a:spcAft>
                <a:spcPts val="0"/>
              </a:spcAft>
              <a:buClr>
                <a:schemeClr val="dk1"/>
              </a:buClr>
              <a:buSzPts val="500"/>
              <a:buChar char="•"/>
              <a:defRPr/>
            </a:lvl5pPr>
            <a:lvl6pPr indent="-260350" lvl="5" marL="2743200" algn="l">
              <a:lnSpc>
                <a:spcPct val="90000"/>
              </a:lnSpc>
              <a:spcBef>
                <a:spcPts val="500"/>
              </a:spcBef>
              <a:spcAft>
                <a:spcPts val="0"/>
              </a:spcAft>
              <a:buClr>
                <a:schemeClr val="dk1"/>
              </a:buClr>
              <a:buSzPts val="500"/>
              <a:buChar char="•"/>
              <a:defRPr/>
            </a:lvl6pPr>
            <a:lvl7pPr indent="-260350" lvl="6" marL="3200400" algn="l">
              <a:lnSpc>
                <a:spcPct val="90000"/>
              </a:lnSpc>
              <a:spcBef>
                <a:spcPts val="500"/>
              </a:spcBef>
              <a:spcAft>
                <a:spcPts val="0"/>
              </a:spcAft>
              <a:buClr>
                <a:schemeClr val="dk1"/>
              </a:buClr>
              <a:buSzPts val="500"/>
              <a:buChar char="•"/>
              <a:defRPr/>
            </a:lvl7pPr>
            <a:lvl8pPr indent="-260350" lvl="7" marL="3657600" algn="l">
              <a:lnSpc>
                <a:spcPct val="90000"/>
              </a:lnSpc>
              <a:spcBef>
                <a:spcPts val="500"/>
              </a:spcBef>
              <a:spcAft>
                <a:spcPts val="0"/>
              </a:spcAft>
              <a:buClr>
                <a:schemeClr val="dk1"/>
              </a:buClr>
              <a:buSzPts val="500"/>
              <a:buChar char="•"/>
              <a:defRPr/>
            </a:lvl8pPr>
            <a:lvl9pPr indent="-260350" lvl="8" marL="4114800" algn="l">
              <a:lnSpc>
                <a:spcPct val="90000"/>
              </a:lnSpc>
              <a:spcBef>
                <a:spcPts val="500"/>
              </a:spcBef>
              <a:spcAft>
                <a:spcPts val="0"/>
              </a:spcAft>
              <a:buClr>
                <a:schemeClr val="dk1"/>
              </a:buClr>
              <a:buSzPts val="500"/>
              <a:buChar char="•"/>
              <a:defRPr/>
            </a:lvl9pPr>
          </a:lstStyle>
          <a:p/>
        </p:txBody>
      </p:sp>
      <p:sp>
        <p:nvSpPr>
          <p:cNvPr id="40" name="Google Shape;40;p7"/>
          <p:cNvSpPr txBox="1"/>
          <p:nvPr>
            <p:ph idx="3" type="body"/>
          </p:nvPr>
        </p:nvSpPr>
        <p:spPr>
          <a:xfrm>
            <a:off x="4629151" y="1681163"/>
            <a:ext cx="3887400" cy="824000"/>
          </a:xfrm>
          <a:prstGeom prst="rect">
            <a:avLst/>
          </a:prstGeom>
          <a:noFill/>
          <a:ln>
            <a:noFill/>
          </a:ln>
        </p:spPr>
        <p:txBody>
          <a:bodyPr anchorCtr="0" anchor="b" bIns="12125" lIns="24250" spcFirstLastPara="1" rIns="24250" wrap="square" tIns="12125">
            <a:noAutofit/>
          </a:bodyPr>
          <a:lstStyle>
            <a:lvl1pPr indent="-228600" lvl="0" marL="457200" algn="l">
              <a:lnSpc>
                <a:spcPct val="90000"/>
              </a:lnSpc>
              <a:spcBef>
                <a:spcPts val="800"/>
              </a:spcBef>
              <a:spcAft>
                <a:spcPts val="0"/>
              </a:spcAft>
              <a:buClr>
                <a:schemeClr val="dk1"/>
              </a:buClr>
              <a:buSzPts val="2100"/>
              <a:buNone/>
              <a:defRPr b="1" sz="2100"/>
            </a:lvl1pPr>
            <a:lvl2pPr indent="-228600" lvl="1" marL="914400" algn="l">
              <a:lnSpc>
                <a:spcPct val="90000"/>
              </a:lnSpc>
              <a:spcBef>
                <a:spcPts val="500"/>
              </a:spcBef>
              <a:spcAft>
                <a:spcPts val="0"/>
              </a:spcAft>
              <a:buClr>
                <a:schemeClr val="dk1"/>
              </a:buClr>
              <a:buSzPts val="1700"/>
              <a:buNone/>
              <a:defRPr b="1" sz="1700"/>
            </a:lvl2pPr>
            <a:lvl3pPr indent="-228600" lvl="2" marL="1371600" algn="l">
              <a:lnSpc>
                <a:spcPct val="90000"/>
              </a:lnSpc>
              <a:spcBef>
                <a:spcPts val="500"/>
              </a:spcBef>
              <a:spcAft>
                <a:spcPts val="0"/>
              </a:spcAft>
              <a:buClr>
                <a:schemeClr val="dk1"/>
              </a:buClr>
              <a:buSzPts val="1500"/>
              <a:buNone/>
              <a:defRPr b="1" sz="1500"/>
            </a:lvl3pPr>
            <a:lvl4pPr indent="-228600" lvl="3" marL="1828800" algn="l">
              <a:lnSpc>
                <a:spcPct val="90000"/>
              </a:lnSpc>
              <a:spcBef>
                <a:spcPts val="500"/>
              </a:spcBef>
              <a:spcAft>
                <a:spcPts val="0"/>
              </a:spcAft>
              <a:buClr>
                <a:schemeClr val="dk1"/>
              </a:buClr>
              <a:buSzPts val="1400"/>
              <a:buNone/>
              <a:defRPr b="1" sz="1400"/>
            </a:lvl4pPr>
            <a:lvl5pPr indent="-228600" lvl="4" marL="2286000" algn="l">
              <a:lnSpc>
                <a:spcPct val="90000"/>
              </a:lnSpc>
              <a:spcBef>
                <a:spcPts val="500"/>
              </a:spcBef>
              <a:spcAft>
                <a:spcPts val="0"/>
              </a:spcAft>
              <a:buClr>
                <a:schemeClr val="dk1"/>
              </a:buClr>
              <a:buSzPts val="1400"/>
              <a:buNone/>
              <a:defRPr b="1" sz="1400"/>
            </a:lvl5pPr>
            <a:lvl6pPr indent="-228600" lvl="5" marL="2743200" algn="l">
              <a:lnSpc>
                <a:spcPct val="90000"/>
              </a:lnSpc>
              <a:spcBef>
                <a:spcPts val="500"/>
              </a:spcBef>
              <a:spcAft>
                <a:spcPts val="0"/>
              </a:spcAft>
              <a:buClr>
                <a:schemeClr val="dk1"/>
              </a:buClr>
              <a:buSzPts val="1400"/>
              <a:buNone/>
              <a:defRPr b="1" sz="1400"/>
            </a:lvl6pPr>
            <a:lvl7pPr indent="-228600" lvl="6" marL="3200400" algn="l">
              <a:lnSpc>
                <a:spcPct val="90000"/>
              </a:lnSpc>
              <a:spcBef>
                <a:spcPts val="500"/>
              </a:spcBef>
              <a:spcAft>
                <a:spcPts val="0"/>
              </a:spcAft>
              <a:buClr>
                <a:schemeClr val="dk1"/>
              </a:buClr>
              <a:buSzPts val="1400"/>
              <a:buNone/>
              <a:defRPr b="1" sz="1400"/>
            </a:lvl7pPr>
            <a:lvl8pPr indent="-228600" lvl="7" marL="3657600" algn="l">
              <a:lnSpc>
                <a:spcPct val="90000"/>
              </a:lnSpc>
              <a:spcBef>
                <a:spcPts val="500"/>
              </a:spcBef>
              <a:spcAft>
                <a:spcPts val="0"/>
              </a:spcAft>
              <a:buClr>
                <a:schemeClr val="dk1"/>
              </a:buClr>
              <a:buSzPts val="1400"/>
              <a:buNone/>
              <a:defRPr b="1" sz="1400"/>
            </a:lvl8pPr>
            <a:lvl9pPr indent="-228600" lvl="8" marL="4114800" algn="l">
              <a:lnSpc>
                <a:spcPct val="90000"/>
              </a:lnSpc>
              <a:spcBef>
                <a:spcPts val="500"/>
              </a:spcBef>
              <a:spcAft>
                <a:spcPts val="0"/>
              </a:spcAft>
              <a:buClr>
                <a:schemeClr val="dk1"/>
              </a:buClr>
              <a:buSzPts val="1400"/>
              <a:buNone/>
              <a:defRPr b="1" sz="1400"/>
            </a:lvl9pPr>
          </a:lstStyle>
          <a:p/>
        </p:txBody>
      </p:sp>
      <p:sp>
        <p:nvSpPr>
          <p:cNvPr id="41" name="Google Shape;41;p7"/>
          <p:cNvSpPr txBox="1"/>
          <p:nvPr>
            <p:ph idx="4" type="body"/>
          </p:nvPr>
        </p:nvSpPr>
        <p:spPr>
          <a:xfrm>
            <a:off x="4629151" y="2505075"/>
            <a:ext cx="3887400" cy="3684800"/>
          </a:xfrm>
          <a:prstGeom prst="rect">
            <a:avLst/>
          </a:prstGeom>
          <a:noFill/>
          <a:ln>
            <a:noFill/>
          </a:ln>
        </p:spPr>
        <p:txBody>
          <a:bodyPr anchorCtr="0" anchor="t" bIns="12125" lIns="24250" spcFirstLastPara="1" rIns="24250" wrap="square" tIns="12125">
            <a:noAutofit/>
          </a:bodyPr>
          <a:lstStyle>
            <a:lvl1pPr indent="-260350" lvl="0" marL="457200" algn="l">
              <a:lnSpc>
                <a:spcPct val="90000"/>
              </a:lnSpc>
              <a:spcBef>
                <a:spcPts val="800"/>
              </a:spcBef>
              <a:spcAft>
                <a:spcPts val="0"/>
              </a:spcAft>
              <a:buClr>
                <a:schemeClr val="dk1"/>
              </a:buClr>
              <a:buSzPts val="500"/>
              <a:buChar char="•"/>
              <a:defRPr/>
            </a:lvl1pPr>
            <a:lvl2pPr indent="-260350" lvl="1" marL="914400" algn="l">
              <a:lnSpc>
                <a:spcPct val="90000"/>
              </a:lnSpc>
              <a:spcBef>
                <a:spcPts val="500"/>
              </a:spcBef>
              <a:spcAft>
                <a:spcPts val="0"/>
              </a:spcAft>
              <a:buClr>
                <a:schemeClr val="dk1"/>
              </a:buClr>
              <a:buSzPts val="500"/>
              <a:buChar char="•"/>
              <a:defRPr/>
            </a:lvl2pPr>
            <a:lvl3pPr indent="-260350" lvl="2" marL="1371600" algn="l">
              <a:lnSpc>
                <a:spcPct val="90000"/>
              </a:lnSpc>
              <a:spcBef>
                <a:spcPts val="500"/>
              </a:spcBef>
              <a:spcAft>
                <a:spcPts val="0"/>
              </a:spcAft>
              <a:buClr>
                <a:schemeClr val="dk1"/>
              </a:buClr>
              <a:buSzPts val="500"/>
              <a:buChar char="•"/>
              <a:defRPr/>
            </a:lvl3pPr>
            <a:lvl4pPr indent="-260350" lvl="3" marL="1828800" algn="l">
              <a:lnSpc>
                <a:spcPct val="90000"/>
              </a:lnSpc>
              <a:spcBef>
                <a:spcPts val="500"/>
              </a:spcBef>
              <a:spcAft>
                <a:spcPts val="0"/>
              </a:spcAft>
              <a:buClr>
                <a:schemeClr val="dk1"/>
              </a:buClr>
              <a:buSzPts val="500"/>
              <a:buChar char="•"/>
              <a:defRPr/>
            </a:lvl4pPr>
            <a:lvl5pPr indent="-260350" lvl="4" marL="2286000" algn="l">
              <a:lnSpc>
                <a:spcPct val="90000"/>
              </a:lnSpc>
              <a:spcBef>
                <a:spcPts val="500"/>
              </a:spcBef>
              <a:spcAft>
                <a:spcPts val="0"/>
              </a:spcAft>
              <a:buClr>
                <a:schemeClr val="dk1"/>
              </a:buClr>
              <a:buSzPts val="500"/>
              <a:buChar char="•"/>
              <a:defRPr/>
            </a:lvl5pPr>
            <a:lvl6pPr indent="-260350" lvl="5" marL="2743200" algn="l">
              <a:lnSpc>
                <a:spcPct val="90000"/>
              </a:lnSpc>
              <a:spcBef>
                <a:spcPts val="500"/>
              </a:spcBef>
              <a:spcAft>
                <a:spcPts val="0"/>
              </a:spcAft>
              <a:buClr>
                <a:schemeClr val="dk1"/>
              </a:buClr>
              <a:buSzPts val="500"/>
              <a:buChar char="•"/>
              <a:defRPr/>
            </a:lvl6pPr>
            <a:lvl7pPr indent="-260350" lvl="6" marL="3200400" algn="l">
              <a:lnSpc>
                <a:spcPct val="90000"/>
              </a:lnSpc>
              <a:spcBef>
                <a:spcPts val="500"/>
              </a:spcBef>
              <a:spcAft>
                <a:spcPts val="0"/>
              </a:spcAft>
              <a:buClr>
                <a:schemeClr val="dk1"/>
              </a:buClr>
              <a:buSzPts val="500"/>
              <a:buChar char="•"/>
              <a:defRPr/>
            </a:lvl7pPr>
            <a:lvl8pPr indent="-260350" lvl="7" marL="3657600" algn="l">
              <a:lnSpc>
                <a:spcPct val="90000"/>
              </a:lnSpc>
              <a:spcBef>
                <a:spcPts val="500"/>
              </a:spcBef>
              <a:spcAft>
                <a:spcPts val="0"/>
              </a:spcAft>
              <a:buClr>
                <a:schemeClr val="dk1"/>
              </a:buClr>
              <a:buSzPts val="500"/>
              <a:buChar char="•"/>
              <a:defRPr/>
            </a:lvl8pPr>
            <a:lvl9pPr indent="-260350" lvl="8" marL="4114800" algn="l">
              <a:lnSpc>
                <a:spcPct val="90000"/>
              </a:lnSpc>
              <a:spcBef>
                <a:spcPts val="500"/>
              </a:spcBef>
              <a:spcAft>
                <a:spcPts val="0"/>
              </a:spcAft>
              <a:buClr>
                <a:schemeClr val="dk1"/>
              </a:buClr>
              <a:buSzPts val="500"/>
              <a:buChar char="•"/>
              <a:defRPr/>
            </a:lvl9pPr>
          </a:lstStyle>
          <a:p/>
        </p:txBody>
      </p:sp>
      <p:sp>
        <p:nvSpPr>
          <p:cNvPr id="42" name="Google Shape;42;p7"/>
          <p:cNvSpPr txBox="1"/>
          <p:nvPr>
            <p:ph idx="10" type="dt"/>
          </p:nvPr>
        </p:nvSpPr>
        <p:spPr>
          <a:xfrm>
            <a:off x="628650" y="6356352"/>
            <a:ext cx="2057400" cy="365200"/>
          </a:xfrm>
          <a:prstGeom prst="rect">
            <a:avLst/>
          </a:prstGeom>
          <a:noFill/>
          <a:ln>
            <a:noFill/>
          </a:ln>
        </p:spPr>
        <p:txBody>
          <a:bodyPr anchorCtr="0" anchor="ctr" bIns="12125" lIns="24250" spcFirstLastPara="1" rIns="24250" wrap="square" tIns="12125">
            <a:noAutofit/>
          </a:bodyPr>
          <a:lstStyle>
            <a:lvl1pPr lvl="0" algn="l">
              <a:lnSpc>
                <a:spcPct val="100000"/>
              </a:lnSpc>
              <a:spcBef>
                <a:spcPts val="0"/>
              </a:spcBef>
              <a:spcAft>
                <a:spcPts val="0"/>
              </a:spcAft>
              <a:buSzPts val="4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p:txBody>
      </p:sp>
      <p:sp>
        <p:nvSpPr>
          <p:cNvPr id="43" name="Google Shape;43;p7"/>
          <p:cNvSpPr txBox="1"/>
          <p:nvPr>
            <p:ph idx="11" type="ftr"/>
          </p:nvPr>
        </p:nvSpPr>
        <p:spPr>
          <a:xfrm>
            <a:off x="3028950" y="6356352"/>
            <a:ext cx="3086100" cy="365200"/>
          </a:xfrm>
          <a:prstGeom prst="rect">
            <a:avLst/>
          </a:prstGeom>
          <a:noFill/>
          <a:ln>
            <a:noFill/>
          </a:ln>
        </p:spPr>
        <p:txBody>
          <a:bodyPr anchorCtr="0" anchor="ctr" bIns="12125" lIns="24250" spcFirstLastPara="1" rIns="24250" wrap="square" tIns="12125">
            <a:noAutofit/>
          </a:bodyPr>
          <a:lstStyle>
            <a:lvl1pPr lvl="0" algn="ctr">
              <a:lnSpc>
                <a:spcPct val="100000"/>
              </a:lnSpc>
              <a:spcBef>
                <a:spcPts val="0"/>
              </a:spcBef>
              <a:spcAft>
                <a:spcPts val="0"/>
              </a:spcAft>
              <a:buSzPts val="4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p:txBody>
      </p:sp>
      <p:sp>
        <p:nvSpPr>
          <p:cNvPr id="44" name="Google Shape;44;p7"/>
          <p:cNvSpPr txBox="1"/>
          <p:nvPr>
            <p:ph idx="12" type="sldNum"/>
          </p:nvPr>
        </p:nvSpPr>
        <p:spPr>
          <a:xfrm>
            <a:off x="6457950" y="6356352"/>
            <a:ext cx="2057400" cy="365200"/>
          </a:xfrm>
          <a:prstGeom prst="rect">
            <a:avLst/>
          </a:prstGeom>
          <a:noFill/>
          <a:ln>
            <a:noFill/>
          </a:ln>
        </p:spPr>
        <p:txBody>
          <a:bodyPr anchorCtr="0" anchor="ctr" bIns="12125" lIns="24250" spcFirstLastPara="1" rIns="24250" wrap="square" tIns="12125">
            <a:noAutofit/>
          </a:bodyPr>
          <a:lstStyle>
            <a:lvl1pPr indent="0" lvl="0"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1pPr>
            <a:lvl2pPr indent="0" lvl="1"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2pPr>
            <a:lvl3pPr indent="0" lvl="2"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3pPr>
            <a:lvl4pPr indent="0" lvl="3"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4pPr>
            <a:lvl5pPr indent="0" lvl="4"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5pPr>
            <a:lvl6pPr indent="0" lvl="5"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6pPr>
            <a:lvl7pPr indent="0" lvl="6"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7pPr>
            <a:lvl8pPr indent="0" lvl="7"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8pPr>
            <a:lvl9pPr indent="0" lvl="8"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628650" y="365127"/>
            <a:ext cx="7886700" cy="1325600"/>
          </a:xfrm>
          <a:prstGeom prst="rect">
            <a:avLst/>
          </a:prstGeom>
          <a:noFill/>
          <a:ln>
            <a:noFill/>
          </a:ln>
        </p:spPr>
        <p:txBody>
          <a:bodyPr anchorCtr="0" anchor="ctr" bIns="12125" lIns="24250" spcFirstLastPara="1" rIns="24250" wrap="square" tIns="12125">
            <a:noAutofit/>
          </a:bodyPr>
          <a:lstStyle>
            <a:lvl1pPr lvl="0" algn="l">
              <a:lnSpc>
                <a:spcPct val="90000"/>
              </a:lnSpc>
              <a:spcBef>
                <a:spcPts val="0"/>
              </a:spcBef>
              <a:spcAft>
                <a:spcPts val="0"/>
              </a:spcAft>
              <a:buClr>
                <a:schemeClr val="dk1"/>
              </a:buClr>
              <a:buSzPts val="5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p:txBody>
      </p:sp>
      <p:sp>
        <p:nvSpPr>
          <p:cNvPr id="47" name="Google Shape;47;p8"/>
          <p:cNvSpPr txBox="1"/>
          <p:nvPr>
            <p:ph idx="10" type="dt"/>
          </p:nvPr>
        </p:nvSpPr>
        <p:spPr>
          <a:xfrm>
            <a:off x="628650" y="6356352"/>
            <a:ext cx="2057400" cy="365200"/>
          </a:xfrm>
          <a:prstGeom prst="rect">
            <a:avLst/>
          </a:prstGeom>
          <a:noFill/>
          <a:ln>
            <a:noFill/>
          </a:ln>
        </p:spPr>
        <p:txBody>
          <a:bodyPr anchorCtr="0" anchor="ctr" bIns="12125" lIns="24250" spcFirstLastPara="1" rIns="24250" wrap="square" tIns="12125">
            <a:noAutofit/>
          </a:bodyPr>
          <a:lstStyle>
            <a:lvl1pPr lvl="0" algn="l">
              <a:lnSpc>
                <a:spcPct val="100000"/>
              </a:lnSpc>
              <a:spcBef>
                <a:spcPts val="0"/>
              </a:spcBef>
              <a:spcAft>
                <a:spcPts val="0"/>
              </a:spcAft>
              <a:buSzPts val="4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p:txBody>
      </p:sp>
      <p:sp>
        <p:nvSpPr>
          <p:cNvPr id="48" name="Google Shape;48;p8"/>
          <p:cNvSpPr txBox="1"/>
          <p:nvPr>
            <p:ph idx="11" type="ftr"/>
          </p:nvPr>
        </p:nvSpPr>
        <p:spPr>
          <a:xfrm>
            <a:off x="3028950" y="6356352"/>
            <a:ext cx="3086100" cy="365200"/>
          </a:xfrm>
          <a:prstGeom prst="rect">
            <a:avLst/>
          </a:prstGeom>
          <a:noFill/>
          <a:ln>
            <a:noFill/>
          </a:ln>
        </p:spPr>
        <p:txBody>
          <a:bodyPr anchorCtr="0" anchor="ctr" bIns="12125" lIns="24250" spcFirstLastPara="1" rIns="24250" wrap="square" tIns="12125">
            <a:noAutofit/>
          </a:bodyPr>
          <a:lstStyle>
            <a:lvl1pPr lvl="0" algn="ctr">
              <a:lnSpc>
                <a:spcPct val="100000"/>
              </a:lnSpc>
              <a:spcBef>
                <a:spcPts val="0"/>
              </a:spcBef>
              <a:spcAft>
                <a:spcPts val="0"/>
              </a:spcAft>
              <a:buSzPts val="4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p:txBody>
      </p:sp>
      <p:sp>
        <p:nvSpPr>
          <p:cNvPr id="49" name="Google Shape;49;p8"/>
          <p:cNvSpPr txBox="1"/>
          <p:nvPr>
            <p:ph idx="12" type="sldNum"/>
          </p:nvPr>
        </p:nvSpPr>
        <p:spPr>
          <a:xfrm>
            <a:off x="6457950" y="6356352"/>
            <a:ext cx="2057400" cy="365200"/>
          </a:xfrm>
          <a:prstGeom prst="rect">
            <a:avLst/>
          </a:prstGeom>
          <a:noFill/>
          <a:ln>
            <a:noFill/>
          </a:ln>
        </p:spPr>
        <p:txBody>
          <a:bodyPr anchorCtr="0" anchor="ctr" bIns="12125" lIns="24250" spcFirstLastPara="1" rIns="24250" wrap="square" tIns="12125">
            <a:noAutofit/>
          </a:bodyPr>
          <a:lstStyle>
            <a:lvl1pPr indent="0" lvl="0"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1pPr>
            <a:lvl2pPr indent="0" lvl="1"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2pPr>
            <a:lvl3pPr indent="0" lvl="2"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3pPr>
            <a:lvl4pPr indent="0" lvl="3"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4pPr>
            <a:lvl5pPr indent="0" lvl="4"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5pPr>
            <a:lvl6pPr indent="0" lvl="5"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6pPr>
            <a:lvl7pPr indent="0" lvl="6"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7pPr>
            <a:lvl8pPr indent="0" lvl="7"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8pPr>
            <a:lvl9pPr indent="0" lvl="8"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628650" y="6356352"/>
            <a:ext cx="2057400" cy="365200"/>
          </a:xfrm>
          <a:prstGeom prst="rect">
            <a:avLst/>
          </a:prstGeom>
          <a:noFill/>
          <a:ln>
            <a:noFill/>
          </a:ln>
        </p:spPr>
        <p:txBody>
          <a:bodyPr anchorCtr="0" anchor="ctr" bIns="12125" lIns="24250" spcFirstLastPara="1" rIns="24250" wrap="square" tIns="12125">
            <a:noAutofit/>
          </a:bodyPr>
          <a:lstStyle>
            <a:lvl1pPr lvl="0" algn="l">
              <a:lnSpc>
                <a:spcPct val="100000"/>
              </a:lnSpc>
              <a:spcBef>
                <a:spcPts val="0"/>
              </a:spcBef>
              <a:spcAft>
                <a:spcPts val="0"/>
              </a:spcAft>
              <a:buSzPts val="4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p:txBody>
      </p:sp>
      <p:sp>
        <p:nvSpPr>
          <p:cNvPr id="52" name="Google Shape;52;p9"/>
          <p:cNvSpPr txBox="1"/>
          <p:nvPr>
            <p:ph idx="11" type="ftr"/>
          </p:nvPr>
        </p:nvSpPr>
        <p:spPr>
          <a:xfrm>
            <a:off x="3028950" y="6356352"/>
            <a:ext cx="3086100" cy="365200"/>
          </a:xfrm>
          <a:prstGeom prst="rect">
            <a:avLst/>
          </a:prstGeom>
          <a:noFill/>
          <a:ln>
            <a:noFill/>
          </a:ln>
        </p:spPr>
        <p:txBody>
          <a:bodyPr anchorCtr="0" anchor="ctr" bIns="12125" lIns="24250" spcFirstLastPara="1" rIns="24250" wrap="square" tIns="12125">
            <a:noAutofit/>
          </a:bodyPr>
          <a:lstStyle>
            <a:lvl1pPr lvl="0" algn="ctr">
              <a:lnSpc>
                <a:spcPct val="100000"/>
              </a:lnSpc>
              <a:spcBef>
                <a:spcPts val="0"/>
              </a:spcBef>
              <a:spcAft>
                <a:spcPts val="0"/>
              </a:spcAft>
              <a:buSzPts val="4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p:txBody>
      </p:sp>
      <p:sp>
        <p:nvSpPr>
          <p:cNvPr id="53" name="Google Shape;53;p9"/>
          <p:cNvSpPr txBox="1"/>
          <p:nvPr>
            <p:ph idx="12" type="sldNum"/>
          </p:nvPr>
        </p:nvSpPr>
        <p:spPr>
          <a:xfrm>
            <a:off x="6457950" y="6356352"/>
            <a:ext cx="2057400" cy="365200"/>
          </a:xfrm>
          <a:prstGeom prst="rect">
            <a:avLst/>
          </a:prstGeom>
          <a:noFill/>
          <a:ln>
            <a:noFill/>
          </a:ln>
        </p:spPr>
        <p:txBody>
          <a:bodyPr anchorCtr="0" anchor="ctr" bIns="12125" lIns="24250" spcFirstLastPara="1" rIns="24250" wrap="square" tIns="12125">
            <a:noAutofit/>
          </a:bodyPr>
          <a:lstStyle>
            <a:lvl1pPr indent="0" lvl="0"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1pPr>
            <a:lvl2pPr indent="0" lvl="1"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2pPr>
            <a:lvl3pPr indent="0" lvl="2"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3pPr>
            <a:lvl4pPr indent="0" lvl="3"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4pPr>
            <a:lvl5pPr indent="0" lvl="4"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5pPr>
            <a:lvl6pPr indent="0" lvl="5"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6pPr>
            <a:lvl7pPr indent="0" lvl="6"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7pPr>
            <a:lvl8pPr indent="0" lvl="7"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8pPr>
            <a:lvl9pPr indent="0" lvl="8"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629841" y="457200"/>
            <a:ext cx="2949000" cy="1600000"/>
          </a:xfrm>
          <a:prstGeom prst="rect">
            <a:avLst/>
          </a:prstGeom>
          <a:noFill/>
          <a:ln>
            <a:noFill/>
          </a:ln>
        </p:spPr>
        <p:txBody>
          <a:bodyPr anchorCtr="0" anchor="b" bIns="12125" lIns="24250" spcFirstLastPara="1" rIns="24250" wrap="square" tIns="12125">
            <a:noAutofit/>
          </a:bodyPr>
          <a:lstStyle>
            <a:lvl1pPr lvl="0" algn="l">
              <a:lnSpc>
                <a:spcPct val="90000"/>
              </a:lnSpc>
              <a:spcBef>
                <a:spcPts val="0"/>
              </a:spcBef>
              <a:spcAft>
                <a:spcPts val="0"/>
              </a:spcAft>
              <a:buClr>
                <a:schemeClr val="dk1"/>
              </a:buClr>
              <a:buSzPts val="2700"/>
              <a:buFont typeface="Calibri"/>
              <a:buNone/>
              <a:defRPr sz="2700"/>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p:txBody>
      </p:sp>
      <p:sp>
        <p:nvSpPr>
          <p:cNvPr id="56" name="Google Shape;56;p10"/>
          <p:cNvSpPr txBox="1"/>
          <p:nvPr>
            <p:ph idx="1" type="body"/>
          </p:nvPr>
        </p:nvSpPr>
        <p:spPr>
          <a:xfrm>
            <a:off x="3887391" y="987427"/>
            <a:ext cx="4629300" cy="4873600"/>
          </a:xfrm>
          <a:prstGeom prst="rect">
            <a:avLst/>
          </a:prstGeom>
          <a:noFill/>
          <a:ln>
            <a:noFill/>
          </a:ln>
        </p:spPr>
        <p:txBody>
          <a:bodyPr anchorCtr="0" anchor="t" bIns="12125" lIns="24250" spcFirstLastPara="1" rIns="24250" wrap="square" tIns="12125">
            <a:noAutofit/>
          </a:bodyPr>
          <a:lstStyle>
            <a:lvl1pPr indent="-400050" lvl="0" marL="457200" algn="l">
              <a:lnSpc>
                <a:spcPct val="90000"/>
              </a:lnSpc>
              <a:spcBef>
                <a:spcPts val="800"/>
              </a:spcBef>
              <a:spcAft>
                <a:spcPts val="0"/>
              </a:spcAft>
              <a:buClr>
                <a:schemeClr val="dk1"/>
              </a:buClr>
              <a:buSzPts val="2700"/>
              <a:buChar char="•"/>
              <a:defRPr sz="2700"/>
            </a:lvl1pPr>
            <a:lvl2pPr indent="-381000" lvl="1" marL="914400" algn="l">
              <a:lnSpc>
                <a:spcPct val="90000"/>
              </a:lnSpc>
              <a:spcBef>
                <a:spcPts val="500"/>
              </a:spcBef>
              <a:spcAft>
                <a:spcPts val="0"/>
              </a:spcAft>
              <a:buClr>
                <a:schemeClr val="dk1"/>
              </a:buClr>
              <a:buSzPts val="2400"/>
              <a:buChar char="•"/>
              <a:defRPr sz="2400"/>
            </a:lvl2pPr>
            <a:lvl3pPr indent="-361950" lvl="2" marL="1371600" algn="l">
              <a:lnSpc>
                <a:spcPct val="90000"/>
              </a:lnSpc>
              <a:spcBef>
                <a:spcPts val="500"/>
              </a:spcBef>
              <a:spcAft>
                <a:spcPts val="0"/>
              </a:spcAft>
              <a:buClr>
                <a:schemeClr val="dk1"/>
              </a:buClr>
              <a:buSzPts val="2100"/>
              <a:buChar char="•"/>
              <a:defRPr sz="2100"/>
            </a:lvl3pPr>
            <a:lvl4pPr indent="-336550" lvl="3" marL="1828800" algn="l">
              <a:lnSpc>
                <a:spcPct val="90000"/>
              </a:lnSpc>
              <a:spcBef>
                <a:spcPts val="500"/>
              </a:spcBef>
              <a:spcAft>
                <a:spcPts val="0"/>
              </a:spcAft>
              <a:buClr>
                <a:schemeClr val="dk1"/>
              </a:buClr>
              <a:buSzPts val="1700"/>
              <a:buChar char="•"/>
              <a:defRPr sz="1700"/>
            </a:lvl4pPr>
            <a:lvl5pPr indent="-336550" lvl="4" marL="2286000" algn="l">
              <a:lnSpc>
                <a:spcPct val="90000"/>
              </a:lnSpc>
              <a:spcBef>
                <a:spcPts val="500"/>
              </a:spcBef>
              <a:spcAft>
                <a:spcPts val="0"/>
              </a:spcAft>
              <a:buClr>
                <a:schemeClr val="dk1"/>
              </a:buClr>
              <a:buSzPts val="1700"/>
              <a:buChar char="•"/>
              <a:defRPr sz="1700"/>
            </a:lvl5pPr>
            <a:lvl6pPr indent="-336550" lvl="5" marL="2743200" algn="l">
              <a:lnSpc>
                <a:spcPct val="90000"/>
              </a:lnSpc>
              <a:spcBef>
                <a:spcPts val="500"/>
              </a:spcBef>
              <a:spcAft>
                <a:spcPts val="0"/>
              </a:spcAft>
              <a:buClr>
                <a:schemeClr val="dk1"/>
              </a:buClr>
              <a:buSzPts val="1700"/>
              <a:buChar char="•"/>
              <a:defRPr sz="1700"/>
            </a:lvl6pPr>
            <a:lvl7pPr indent="-336550" lvl="6" marL="3200400" algn="l">
              <a:lnSpc>
                <a:spcPct val="90000"/>
              </a:lnSpc>
              <a:spcBef>
                <a:spcPts val="500"/>
              </a:spcBef>
              <a:spcAft>
                <a:spcPts val="0"/>
              </a:spcAft>
              <a:buClr>
                <a:schemeClr val="dk1"/>
              </a:buClr>
              <a:buSzPts val="1700"/>
              <a:buChar char="•"/>
              <a:defRPr sz="1700"/>
            </a:lvl7pPr>
            <a:lvl8pPr indent="-336550" lvl="7" marL="3657600" algn="l">
              <a:lnSpc>
                <a:spcPct val="90000"/>
              </a:lnSpc>
              <a:spcBef>
                <a:spcPts val="500"/>
              </a:spcBef>
              <a:spcAft>
                <a:spcPts val="0"/>
              </a:spcAft>
              <a:buClr>
                <a:schemeClr val="dk1"/>
              </a:buClr>
              <a:buSzPts val="1700"/>
              <a:buChar char="•"/>
              <a:defRPr sz="1700"/>
            </a:lvl8pPr>
            <a:lvl9pPr indent="-336550" lvl="8" marL="4114800" algn="l">
              <a:lnSpc>
                <a:spcPct val="90000"/>
              </a:lnSpc>
              <a:spcBef>
                <a:spcPts val="500"/>
              </a:spcBef>
              <a:spcAft>
                <a:spcPts val="0"/>
              </a:spcAft>
              <a:buClr>
                <a:schemeClr val="dk1"/>
              </a:buClr>
              <a:buSzPts val="1700"/>
              <a:buChar char="•"/>
              <a:defRPr sz="1700"/>
            </a:lvl9pPr>
          </a:lstStyle>
          <a:p/>
        </p:txBody>
      </p:sp>
      <p:sp>
        <p:nvSpPr>
          <p:cNvPr id="57" name="Google Shape;57;p10"/>
          <p:cNvSpPr txBox="1"/>
          <p:nvPr>
            <p:ph idx="2" type="body"/>
          </p:nvPr>
        </p:nvSpPr>
        <p:spPr>
          <a:xfrm>
            <a:off x="629841" y="2057400"/>
            <a:ext cx="2949000" cy="3811600"/>
          </a:xfrm>
          <a:prstGeom prst="rect">
            <a:avLst/>
          </a:prstGeom>
          <a:noFill/>
          <a:ln>
            <a:noFill/>
          </a:ln>
        </p:spPr>
        <p:txBody>
          <a:bodyPr anchorCtr="0" anchor="t" bIns="12125" lIns="24250" spcFirstLastPara="1" rIns="24250" wrap="square" tIns="12125">
            <a:noAutofit/>
          </a:bodyPr>
          <a:lstStyle>
            <a:lvl1pPr indent="-228600" lvl="0" marL="457200" algn="l">
              <a:lnSpc>
                <a:spcPct val="90000"/>
              </a:lnSpc>
              <a:spcBef>
                <a:spcPts val="8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800"/>
              <a:buNone/>
              <a:defRPr sz="800"/>
            </a:lvl4pPr>
            <a:lvl5pPr indent="-228600" lvl="4" marL="2286000" algn="l">
              <a:lnSpc>
                <a:spcPct val="90000"/>
              </a:lnSpc>
              <a:spcBef>
                <a:spcPts val="500"/>
              </a:spcBef>
              <a:spcAft>
                <a:spcPts val="0"/>
              </a:spcAft>
              <a:buClr>
                <a:schemeClr val="dk1"/>
              </a:buClr>
              <a:buSzPts val="800"/>
              <a:buNone/>
              <a:defRPr sz="800"/>
            </a:lvl5pPr>
            <a:lvl6pPr indent="-228600" lvl="5" marL="2743200" algn="l">
              <a:lnSpc>
                <a:spcPct val="90000"/>
              </a:lnSpc>
              <a:spcBef>
                <a:spcPts val="500"/>
              </a:spcBef>
              <a:spcAft>
                <a:spcPts val="0"/>
              </a:spcAft>
              <a:buClr>
                <a:schemeClr val="dk1"/>
              </a:buClr>
              <a:buSzPts val="800"/>
              <a:buNone/>
              <a:defRPr sz="800"/>
            </a:lvl6pPr>
            <a:lvl7pPr indent="-228600" lvl="6" marL="3200400" algn="l">
              <a:lnSpc>
                <a:spcPct val="90000"/>
              </a:lnSpc>
              <a:spcBef>
                <a:spcPts val="500"/>
              </a:spcBef>
              <a:spcAft>
                <a:spcPts val="0"/>
              </a:spcAft>
              <a:buClr>
                <a:schemeClr val="dk1"/>
              </a:buClr>
              <a:buSzPts val="800"/>
              <a:buNone/>
              <a:defRPr sz="800"/>
            </a:lvl7pPr>
            <a:lvl8pPr indent="-228600" lvl="7" marL="3657600" algn="l">
              <a:lnSpc>
                <a:spcPct val="90000"/>
              </a:lnSpc>
              <a:spcBef>
                <a:spcPts val="500"/>
              </a:spcBef>
              <a:spcAft>
                <a:spcPts val="0"/>
              </a:spcAft>
              <a:buClr>
                <a:schemeClr val="dk1"/>
              </a:buClr>
              <a:buSzPts val="800"/>
              <a:buNone/>
              <a:defRPr sz="800"/>
            </a:lvl8pPr>
            <a:lvl9pPr indent="-228600" lvl="8" marL="4114800" algn="l">
              <a:lnSpc>
                <a:spcPct val="90000"/>
              </a:lnSpc>
              <a:spcBef>
                <a:spcPts val="500"/>
              </a:spcBef>
              <a:spcAft>
                <a:spcPts val="0"/>
              </a:spcAft>
              <a:buClr>
                <a:schemeClr val="dk1"/>
              </a:buClr>
              <a:buSzPts val="800"/>
              <a:buNone/>
              <a:defRPr sz="800"/>
            </a:lvl9pPr>
          </a:lstStyle>
          <a:p/>
        </p:txBody>
      </p:sp>
      <p:sp>
        <p:nvSpPr>
          <p:cNvPr id="58" name="Google Shape;58;p10"/>
          <p:cNvSpPr txBox="1"/>
          <p:nvPr>
            <p:ph idx="10" type="dt"/>
          </p:nvPr>
        </p:nvSpPr>
        <p:spPr>
          <a:xfrm>
            <a:off x="628650" y="6356352"/>
            <a:ext cx="2057400" cy="365200"/>
          </a:xfrm>
          <a:prstGeom prst="rect">
            <a:avLst/>
          </a:prstGeom>
          <a:noFill/>
          <a:ln>
            <a:noFill/>
          </a:ln>
        </p:spPr>
        <p:txBody>
          <a:bodyPr anchorCtr="0" anchor="ctr" bIns="12125" lIns="24250" spcFirstLastPara="1" rIns="24250" wrap="square" tIns="12125">
            <a:noAutofit/>
          </a:bodyPr>
          <a:lstStyle>
            <a:lvl1pPr lvl="0" algn="l">
              <a:lnSpc>
                <a:spcPct val="100000"/>
              </a:lnSpc>
              <a:spcBef>
                <a:spcPts val="0"/>
              </a:spcBef>
              <a:spcAft>
                <a:spcPts val="0"/>
              </a:spcAft>
              <a:buSzPts val="4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p:txBody>
      </p:sp>
      <p:sp>
        <p:nvSpPr>
          <p:cNvPr id="59" name="Google Shape;59;p10"/>
          <p:cNvSpPr txBox="1"/>
          <p:nvPr>
            <p:ph idx="11" type="ftr"/>
          </p:nvPr>
        </p:nvSpPr>
        <p:spPr>
          <a:xfrm>
            <a:off x="3028950" y="6356352"/>
            <a:ext cx="3086100" cy="365200"/>
          </a:xfrm>
          <a:prstGeom prst="rect">
            <a:avLst/>
          </a:prstGeom>
          <a:noFill/>
          <a:ln>
            <a:noFill/>
          </a:ln>
        </p:spPr>
        <p:txBody>
          <a:bodyPr anchorCtr="0" anchor="ctr" bIns="12125" lIns="24250" spcFirstLastPara="1" rIns="24250" wrap="square" tIns="12125">
            <a:noAutofit/>
          </a:bodyPr>
          <a:lstStyle>
            <a:lvl1pPr lvl="0" algn="ctr">
              <a:lnSpc>
                <a:spcPct val="100000"/>
              </a:lnSpc>
              <a:spcBef>
                <a:spcPts val="0"/>
              </a:spcBef>
              <a:spcAft>
                <a:spcPts val="0"/>
              </a:spcAft>
              <a:buSzPts val="4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p:txBody>
      </p:sp>
      <p:sp>
        <p:nvSpPr>
          <p:cNvPr id="60" name="Google Shape;60;p10"/>
          <p:cNvSpPr txBox="1"/>
          <p:nvPr>
            <p:ph idx="12" type="sldNum"/>
          </p:nvPr>
        </p:nvSpPr>
        <p:spPr>
          <a:xfrm>
            <a:off x="6457950" y="6356352"/>
            <a:ext cx="2057400" cy="365200"/>
          </a:xfrm>
          <a:prstGeom prst="rect">
            <a:avLst/>
          </a:prstGeom>
          <a:noFill/>
          <a:ln>
            <a:noFill/>
          </a:ln>
        </p:spPr>
        <p:txBody>
          <a:bodyPr anchorCtr="0" anchor="ctr" bIns="12125" lIns="24250" spcFirstLastPara="1" rIns="24250" wrap="square" tIns="12125">
            <a:noAutofit/>
          </a:bodyPr>
          <a:lstStyle>
            <a:lvl1pPr indent="0" lvl="0"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1pPr>
            <a:lvl2pPr indent="0" lvl="1"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2pPr>
            <a:lvl3pPr indent="0" lvl="2"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3pPr>
            <a:lvl4pPr indent="0" lvl="3"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4pPr>
            <a:lvl5pPr indent="0" lvl="4"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5pPr>
            <a:lvl6pPr indent="0" lvl="5"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6pPr>
            <a:lvl7pPr indent="0" lvl="6"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7pPr>
            <a:lvl8pPr indent="0" lvl="7"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8pPr>
            <a:lvl9pPr indent="0" lvl="8"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629841" y="457200"/>
            <a:ext cx="2949000" cy="1600000"/>
          </a:xfrm>
          <a:prstGeom prst="rect">
            <a:avLst/>
          </a:prstGeom>
          <a:noFill/>
          <a:ln>
            <a:noFill/>
          </a:ln>
        </p:spPr>
        <p:txBody>
          <a:bodyPr anchorCtr="0" anchor="b" bIns="12125" lIns="24250" spcFirstLastPara="1" rIns="24250" wrap="square" tIns="12125">
            <a:noAutofit/>
          </a:bodyPr>
          <a:lstStyle>
            <a:lvl1pPr lvl="0" algn="l">
              <a:lnSpc>
                <a:spcPct val="90000"/>
              </a:lnSpc>
              <a:spcBef>
                <a:spcPts val="0"/>
              </a:spcBef>
              <a:spcAft>
                <a:spcPts val="0"/>
              </a:spcAft>
              <a:buClr>
                <a:schemeClr val="dk1"/>
              </a:buClr>
              <a:buSzPts val="2700"/>
              <a:buFont typeface="Calibri"/>
              <a:buNone/>
              <a:defRPr sz="2700"/>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p:txBody>
      </p:sp>
      <p:sp>
        <p:nvSpPr>
          <p:cNvPr id="63" name="Google Shape;63;p11"/>
          <p:cNvSpPr/>
          <p:nvPr>
            <p:ph idx="2" type="pic"/>
          </p:nvPr>
        </p:nvSpPr>
        <p:spPr>
          <a:xfrm>
            <a:off x="3887391" y="987427"/>
            <a:ext cx="4629300" cy="4873600"/>
          </a:xfrm>
          <a:prstGeom prst="rect">
            <a:avLst/>
          </a:prstGeom>
          <a:noFill/>
          <a:ln>
            <a:noFill/>
          </a:ln>
        </p:spPr>
      </p:sp>
      <p:sp>
        <p:nvSpPr>
          <p:cNvPr id="64" name="Google Shape;64;p11"/>
          <p:cNvSpPr txBox="1"/>
          <p:nvPr>
            <p:ph idx="1" type="body"/>
          </p:nvPr>
        </p:nvSpPr>
        <p:spPr>
          <a:xfrm>
            <a:off x="629841" y="2057400"/>
            <a:ext cx="2949000" cy="3811600"/>
          </a:xfrm>
          <a:prstGeom prst="rect">
            <a:avLst/>
          </a:prstGeom>
          <a:noFill/>
          <a:ln>
            <a:noFill/>
          </a:ln>
        </p:spPr>
        <p:txBody>
          <a:bodyPr anchorCtr="0" anchor="t" bIns="12125" lIns="24250" spcFirstLastPara="1" rIns="24250" wrap="square" tIns="12125">
            <a:noAutofit/>
          </a:bodyPr>
          <a:lstStyle>
            <a:lvl1pPr indent="-228600" lvl="0" marL="457200" algn="l">
              <a:lnSpc>
                <a:spcPct val="90000"/>
              </a:lnSpc>
              <a:spcBef>
                <a:spcPts val="8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800"/>
              <a:buNone/>
              <a:defRPr sz="800"/>
            </a:lvl4pPr>
            <a:lvl5pPr indent="-228600" lvl="4" marL="2286000" algn="l">
              <a:lnSpc>
                <a:spcPct val="90000"/>
              </a:lnSpc>
              <a:spcBef>
                <a:spcPts val="500"/>
              </a:spcBef>
              <a:spcAft>
                <a:spcPts val="0"/>
              </a:spcAft>
              <a:buClr>
                <a:schemeClr val="dk1"/>
              </a:buClr>
              <a:buSzPts val="800"/>
              <a:buNone/>
              <a:defRPr sz="800"/>
            </a:lvl5pPr>
            <a:lvl6pPr indent="-228600" lvl="5" marL="2743200" algn="l">
              <a:lnSpc>
                <a:spcPct val="90000"/>
              </a:lnSpc>
              <a:spcBef>
                <a:spcPts val="500"/>
              </a:spcBef>
              <a:spcAft>
                <a:spcPts val="0"/>
              </a:spcAft>
              <a:buClr>
                <a:schemeClr val="dk1"/>
              </a:buClr>
              <a:buSzPts val="800"/>
              <a:buNone/>
              <a:defRPr sz="800"/>
            </a:lvl6pPr>
            <a:lvl7pPr indent="-228600" lvl="6" marL="3200400" algn="l">
              <a:lnSpc>
                <a:spcPct val="90000"/>
              </a:lnSpc>
              <a:spcBef>
                <a:spcPts val="500"/>
              </a:spcBef>
              <a:spcAft>
                <a:spcPts val="0"/>
              </a:spcAft>
              <a:buClr>
                <a:schemeClr val="dk1"/>
              </a:buClr>
              <a:buSzPts val="800"/>
              <a:buNone/>
              <a:defRPr sz="800"/>
            </a:lvl7pPr>
            <a:lvl8pPr indent="-228600" lvl="7" marL="3657600" algn="l">
              <a:lnSpc>
                <a:spcPct val="90000"/>
              </a:lnSpc>
              <a:spcBef>
                <a:spcPts val="500"/>
              </a:spcBef>
              <a:spcAft>
                <a:spcPts val="0"/>
              </a:spcAft>
              <a:buClr>
                <a:schemeClr val="dk1"/>
              </a:buClr>
              <a:buSzPts val="800"/>
              <a:buNone/>
              <a:defRPr sz="800"/>
            </a:lvl8pPr>
            <a:lvl9pPr indent="-228600" lvl="8" marL="4114800" algn="l">
              <a:lnSpc>
                <a:spcPct val="90000"/>
              </a:lnSpc>
              <a:spcBef>
                <a:spcPts val="500"/>
              </a:spcBef>
              <a:spcAft>
                <a:spcPts val="0"/>
              </a:spcAft>
              <a:buClr>
                <a:schemeClr val="dk1"/>
              </a:buClr>
              <a:buSzPts val="800"/>
              <a:buNone/>
              <a:defRPr sz="800"/>
            </a:lvl9pPr>
          </a:lstStyle>
          <a:p/>
        </p:txBody>
      </p:sp>
      <p:sp>
        <p:nvSpPr>
          <p:cNvPr id="65" name="Google Shape;65;p11"/>
          <p:cNvSpPr txBox="1"/>
          <p:nvPr>
            <p:ph idx="10" type="dt"/>
          </p:nvPr>
        </p:nvSpPr>
        <p:spPr>
          <a:xfrm>
            <a:off x="628650" y="6356352"/>
            <a:ext cx="2057400" cy="365200"/>
          </a:xfrm>
          <a:prstGeom prst="rect">
            <a:avLst/>
          </a:prstGeom>
          <a:noFill/>
          <a:ln>
            <a:noFill/>
          </a:ln>
        </p:spPr>
        <p:txBody>
          <a:bodyPr anchorCtr="0" anchor="ctr" bIns="12125" lIns="24250" spcFirstLastPara="1" rIns="24250" wrap="square" tIns="12125">
            <a:noAutofit/>
          </a:bodyPr>
          <a:lstStyle>
            <a:lvl1pPr lvl="0" algn="l">
              <a:lnSpc>
                <a:spcPct val="100000"/>
              </a:lnSpc>
              <a:spcBef>
                <a:spcPts val="0"/>
              </a:spcBef>
              <a:spcAft>
                <a:spcPts val="0"/>
              </a:spcAft>
              <a:buSzPts val="4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p:txBody>
      </p:sp>
      <p:sp>
        <p:nvSpPr>
          <p:cNvPr id="66" name="Google Shape;66;p11"/>
          <p:cNvSpPr txBox="1"/>
          <p:nvPr>
            <p:ph idx="11" type="ftr"/>
          </p:nvPr>
        </p:nvSpPr>
        <p:spPr>
          <a:xfrm>
            <a:off x="3028950" y="6356352"/>
            <a:ext cx="3086100" cy="365200"/>
          </a:xfrm>
          <a:prstGeom prst="rect">
            <a:avLst/>
          </a:prstGeom>
          <a:noFill/>
          <a:ln>
            <a:noFill/>
          </a:ln>
        </p:spPr>
        <p:txBody>
          <a:bodyPr anchorCtr="0" anchor="ctr" bIns="12125" lIns="24250" spcFirstLastPara="1" rIns="24250" wrap="square" tIns="12125">
            <a:noAutofit/>
          </a:bodyPr>
          <a:lstStyle>
            <a:lvl1pPr lvl="0" algn="ctr">
              <a:lnSpc>
                <a:spcPct val="100000"/>
              </a:lnSpc>
              <a:spcBef>
                <a:spcPts val="0"/>
              </a:spcBef>
              <a:spcAft>
                <a:spcPts val="0"/>
              </a:spcAft>
              <a:buSzPts val="4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p:txBody>
      </p:sp>
      <p:sp>
        <p:nvSpPr>
          <p:cNvPr id="67" name="Google Shape;67;p11"/>
          <p:cNvSpPr txBox="1"/>
          <p:nvPr>
            <p:ph idx="12" type="sldNum"/>
          </p:nvPr>
        </p:nvSpPr>
        <p:spPr>
          <a:xfrm>
            <a:off x="6457950" y="6356352"/>
            <a:ext cx="2057400" cy="365200"/>
          </a:xfrm>
          <a:prstGeom prst="rect">
            <a:avLst/>
          </a:prstGeom>
          <a:noFill/>
          <a:ln>
            <a:noFill/>
          </a:ln>
        </p:spPr>
        <p:txBody>
          <a:bodyPr anchorCtr="0" anchor="ctr" bIns="12125" lIns="24250" spcFirstLastPara="1" rIns="24250" wrap="square" tIns="12125">
            <a:noAutofit/>
          </a:bodyPr>
          <a:lstStyle>
            <a:lvl1pPr indent="0" lvl="0"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1pPr>
            <a:lvl2pPr indent="0" lvl="1"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2pPr>
            <a:lvl3pPr indent="0" lvl="2"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3pPr>
            <a:lvl4pPr indent="0" lvl="3"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4pPr>
            <a:lvl5pPr indent="0" lvl="4"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5pPr>
            <a:lvl6pPr indent="0" lvl="5"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6pPr>
            <a:lvl7pPr indent="0" lvl="6"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7pPr>
            <a:lvl8pPr indent="0" lvl="7"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8pPr>
            <a:lvl9pPr indent="0" lvl="8" marL="0" algn="r">
              <a:lnSpc>
                <a:spcPct val="100000"/>
              </a:lnSpc>
              <a:spcBef>
                <a:spcPts val="0"/>
              </a:spcBef>
              <a:spcAft>
                <a:spcPts val="0"/>
              </a:spcAft>
              <a:buSzPts val="1000"/>
              <a:buNone/>
              <a:defRPr b="0" i="0" sz="1000" u="none" cap="none" strike="noStrike">
                <a:solidFill>
                  <a:srgbClr val="8D88A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628650" y="365127"/>
            <a:ext cx="7886700" cy="1325600"/>
          </a:xfrm>
          <a:prstGeom prst="rect">
            <a:avLst/>
          </a:prstGeom>
          <a:noFill/>
          <a:ln>
            <a:noFill/>
          </a:ln>
        </p:spPr>
        <p:txBody>
          <a:bodyPr anchorCtr="0" anchor="ctr" bIns="12125" lIns="24250" spcFirstLastPara="1" rIns="24250" wrap="square" tIns="12125">
            <a:noAutofit/>
          </a:bodyPr>
          <a:lstStyle>
            <a:lvl1pPr lvl="0" marR="0" rtl="0" algn="l">
              <a:lnSpc>
                <a:spcPct val="90000"/>
              </a:lnSpc>
              <a:spcBef>
                <a:spcPts val="0"/>
              </a:spcBef>
              <a:spcAft>
                <a:spcPts val="0"/>
              </a:spcAft>
              <a:buClr>
                <a:schemeClr val="dk1"/>
              </a:buClr>
              <a:buSzPts val="3700"/>
              <a:buFont typeface="Calibri"/>
              <a:buNone/>
              <a:defRPr b="0" i="0" sz="37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400"/>
              <a:buFont typeface="Arial"/>
              <a:buNone/>
              <a:defRPr b="0" i="0" sz="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00"/>
              <a:buFont typeface="Arial"/>
              <a:buNone/>
              <a:defRPr b="0" i="0" sz="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00"/>
              <a:buFont typeface="Arial"/>
              <a:buNone/>
              <a:defRPr b="0" i="0" sz="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00"/>
              <a:buFont typeface="Arial"/>
              <a:buNone/>
              <a:defRPr b="0" i="0" sz="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00"/>
              <a:buFont typeface="Arial"/>
              <a:buNone/>
              <a:defRPr b="0" i="0" sz="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00"/>
              <a:buFont typeface="Arial"/>
              <a:buNone/>
              <a:defRPr b="0" i="0" sz="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00"/>
              <a:buFont typeface="Arial"/>
              <a:buNone/>
              <a:defRPr b="0" i="0" sz="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00"/>
              <a:buFont typeface="Arial"/>
              <a:buNone/>
              <a:defRPr b="0" i="0" sz="500" u="none" cap="none" strike="noStrike">
                <a:solidFill>
                  <a:srgbClr val="000000"/>
                </a:solidFill>
                <a:latin typeface="Arial"/>
                <a:ea typeface="Arial"/>
                <a:cs typeface="Arial"/>
                <a:sym typeface="Arial"/>
              </a:defRPr>
            </a:lvl9pPr>
          </a:lstStyle>
          <a:p/>
        </p:txBody>
      </p:sp>
      <p:sp>
        <p:nvSpPr>
          <p:cNvPr id="7" name="Google Shape;7;p2"/>
          <p:cNvSpPr txBox="1"/>
          <p:nvPr>
            <p:ph idx="1" type="body"/>
          </p:nvPr>
        </p:nvSpPr>
        <p:spPr>
          <a:xfrm>
            <a:off x="628650" y="1825625"/>
            <a:ext cx="7886700" cy="4351600"/>
          </a:xfrm>
          <a:prstGeom prst="rect">
            <a:avLst/>
          </a:prstGeom>
          <a:noFill/>
          <a:ln>
            <a:noFill/>
          </a:ln>
        </p:spPr>
        <p:txBody>
          <a:bodyPr anchorCtr="0" anchor="t" bIns="12125" lIns="24250" spcFirstLastPara="1" rIns="24250" wrap="square" tIns="12125">
            <a:noAutofit/>
          </a:bodyPr>
          <a:lstStyle>
            <a:lvl1pPr indent="-381000" lvl="0" marL="457200" marR="0" rtl="0" algn="l">
              <a:lnSpc>
                <a:spcPct val="90000"/>
              </a:lnSpc>
              <a:spcBef>
                <a:spcPts val="8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lnSpc>
                <a:spcPct val="90000"/>
              </a:lnSpc>
              <a:spcBef>
                <a:spcPts val="5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36550" lvl="2" marL="1371600" marR="0" rtl="0" algn="l">
              <a:lnSpc>
                <a:spcPct val="90000"/>
              </a:lnSpc>
              <a:spcBef>
                <a:spcPts val="5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3pPr>
            <a:lvl4pPr indent="-323850" lvl="3" marL="1828800" marR="0" rtl="0" algn="l">
              <a:lnSpc>
                <a:spcPct val="90000"/>
              </a:lnSpc>
              <a:spcBef>
                <a:spcPts val="5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90000"/>
              </a:lnSpc>
              <a:spcBef>
                <a:spcPts val="5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lnSpc>
                <a:spcPct val="90000"/>
              </a:lnSpc>
              <a:spcBef>
                <a:spcPts val="5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5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5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5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628650" y="6356352"/>
            <a:ext cx="2057400" cy="365200"/>
          </a:xfrm>
          <a:prstGeom prst="rect">
            <a:avLst/>
          </a:prstGeom>
          <a:noFill/>
          <a:ln>
            <a:noFill/>
          </a:ln>
        </p:spPr>
        <p:txBody>
          <a:bodyPr anchorCtr="0" anchor="ctr" bIns="12125" lIns="24250" spcFirstLastPara="1" rIns="24250" wrap="square" tIns="12125">
            <a:noAutofit/>
          </a:bodyPr>
          <a:lstStyle>
            <a:lvl1pPr lvl="0" marR="0" rtl="0" algn="l">
              <a:lnSpc>
                <a:spcPct val="100000"/>
              </a:lnSpc>
              <a:spcBef>
                <a:spcPts val="0"/>
              </a:spcBef>
              <a:spcAft>
                <a:spcPts val="0"/>
              </a:spcAft>
              <a:buClr>
                <a:srgbClr val="000000"/>
              </a:buClr>
              <a:buSzPts val="400"/>
              <a:buFont typeface="Arial"/>
              <a:buNone/>
              <a:defRPr b="0" i="0" sz="1000" u="none" cap="none" strike="noStrike">
                <a:solidFill>
                  <a:srgbClr val="8D88A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4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4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4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4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4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4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4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400"/>
              <a:buFont typeface="Arial"/>
              <a:buNone/>
              <a:defRPr b="0" i="0" sz="14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3028950" y="6356352"/>
            <a:ext cx="3086100" cy="365200"/>
          </a:xfrm>
          <a:prstGeom prst="rect">
            <a:avLst/>
          </a:prstGeom>
          <a:noFill/>
          <a:ln>
            <a:noFill/>
          </a:ln>
        </p:spPr>
        <p:txBody>
          <a:bodyPr anchorCtr="0" anchor="ctr" bIns="12125" lIns="24250" spcFirstLastPara="1" rIns="24250" wrap="square" tIns="12125">
            <a:noAutofit/>
          </a:bodyPr>
          <a:lstStyle>
            <a:lvl1pPr lvl="0" marR="0" rtl="0" algn="ctr">
              <a:lnSpc>
                <a:spcPct val="100000"/>
              </a:lnSpc>
              <a:spcBef>
                <a:spcPts val="0"/>
              </a:spcBef>
              <a:spcAft>
                <a:spcPts val="0"/>
              </a:spcAft>
              <a:buClr>
                <a:srgbClr val="000000"/>
              </a:buClr>
              <a:buSzPts val="400"/>
              <a:buFont typeface="Arial"/>
              <a:buNone/>
              <a:defRPr b="0" i="0" sz="1000" u="none" cap="none" strike="noStrike">
                <a:solidFill>
                  <a:srgbClr val="8D88A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4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4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4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4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4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4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4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400"/>
              <a:buFont typeface="Arial"/>
              <a:buNone/>
              <a:defRPr b="0" i="0" sz="14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6457950" y="6356352"/>
            <a:ext cx="2057400" cy="365200"/>
          </a:xfrm>
          <a:prstGeom prst="rect">
            <a:avLst/>
          </a:prstGeom>
          <a:noFill/>
          <a:ln>
            <a:noFill/>
          </a:ln>
        </p:spPr>
        <p:txBody>
          <a:bodyPr anchorCtr="0" anchor="ctr" bIns="12125" lIns="24250" spcFirstLastPara="1" rIns="24250" wrap="square" tIns="121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D88A2"/>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D88A2"/>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D88A2"/>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D88A2"/>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D88A2"/>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D88A2"/>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D88A2"/>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D88A2"/>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D88A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0" name="Shape 80"/>
        <p:cNvGrpSpPr/>
        <p:nvPr/>
      </p:nvGrpSpPr>
      <p:grpSpPr>
        <a:xfrm>
          <a:off x="0" y="0"/>
          <a:ext cx="0" cy="0"/>
          <a:chOff x="0" y="0"/>
          <a:chExt cx="0" cy="0"/>
        </a:xfrm>
      </p:grpSpPr>
      <p:sp>
        <p:nvSpPr>
          <p:cNvPr id="81" name="Google Shape;81;p14"/>
          <p:cNvSpPr txBox="1"/>
          <p:nvPr>
            <p:ph type="title"/>
          </p:nvPr>
        </p:nvSpPr>
        <p:spPr>
          <a:xfrm>
            <a:off x="311700" y="593367"/>
            <a:ext cx="8520600" cy="763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2" name="Google Shape;82;p14"/>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3" name="Google Shape;83;p14"/>
          <p:cNvSpPr txBox="1"/>
          <p:nvPr>
            <p:ph idx="12" type="sldNum"/>
          </p:nvPr>
        </p:nvSpPr>
        <p:spPr>
          <a:xfrm>
            <a:off x="8472458" y="6217623"/>
            <a:ext cx="548700" cy="5248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2.jpg"/><Relationship Id="rId10" Type="http://schemas.openxmlformats.org/officeDocument/2006/relationships/image" Target="../media/image10.png"/><Relationship Id="rId9"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4.jpg"/><Relationship Id="rId7" Type="http://schemas.openxmlformats.org/officeDocument/2006/relationships/image" Target="../media/image8.png"/><Relationship Id="rId8"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8" name="Shape 128"/>
        <p:cNvGrpSpPr/>
        <p:nvPr/>
      </p:nvGrpSpPr>
      <p:grpSpPr>
        <a:xfrm>
          <a:off x="0" y="0"/>
          <a:ext cx="0" cy="0"/>
          <a:chOff x="0" y="0"/>
          <a:chExt cx="0" cy="0"/>
        </a:xfrm>
      </p:grpSpPr>
      <p:sp>
        <p:nvSpPr>
          <p:cNvPr id="129" name="Google Shape;129;p1"/>
          <p:cNvSpPr/>
          <p:nvPr/>
        </p:nvSpPr>
        <p:spPr>
          <a:xfrm>
            <a:off x="136825" y="1346225"/>
            <a:ext cx="2752800" cy="1140000"/>
          </a:xfrm>
          <a:prstGeom prst="rect">
            <a:avLst/>
          </a:prstGeom>
          <a:solidFill>
            <a:srgbClr val="002060"/>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0" name="Google Shape;130;p1"/>
          <p:cNvSpPr txBox="1"/>
          <p:nvPr>
            <p:ph type="ctrTitle"/>
          </p:nvPr>
        </p:nvSpPr>
        <p:spPr>
          <a:xfrm>
            <a:off x="1056033" y="18805"/>
            <a:ext cx="7106136" cy="1140116"/>
          </a:xfrm>
          <a:prstGeom prst="rect">
            <a:avLst/>
          </a:prstGeom>
          <a:noFill/>
          <a:ln>
            <a:noFill/>
          </a:ln>
        </p:spPr>
        <p:txBody>
          <a:bodyPr anchorCtr="0" anchor="ctr" bIns="12125" lIns="274300" spcFirstLastPara="1" rIns="24250" wrap="square" tIns="12125">
            <a:noAutofit/>
          </a:bodyPr>
          <a:lstStyle/>
          <a:p>
            <a:pPr indent="0" lvl="0" marL="0" rtl="0" algn="ctr">
              <a:lnSpc>
                <a:spcPct val="90000"/>
              </a:lnSpc>
              <a:spcBef>
                <a:spcPts val="0"/>
              </a:spcBef>
              <a:spcAft>
                <a:spcPts val="0"/>
              </a:spcAft>
              <a:buClr>
                <a:srgbClr val="FFFFFF"/>
              </a:buClr>
              <a:buSzPts val="3000"/>
              <a:buNone/>
            </a:pPr>
            <a:r>
              <a:rPr b="1" lang="en" sz="2000">
                <a:solidFill>
                  <a:srgbClr val="002060"/>
                </a:solidFill>
                <a:latin typeface="Encode Sans Condensed Thin"/>
                <a:ea typeface="Encode Sans Condensed Thin"/>
                <a:cs typeface="Encode Sans Condensed Thin"/>
                <a:sym typeface="Encode Sans Condensed Thin"/>
              </a:rPr>
              <a:t>Heuristics Testing for </a:t>
            </a:r>
            <a:r>
              <a:rPr b="1" lang="en" sz="2000">
                <a:solidFill>
                  <a:srgbClr val="002060"/>
                </a:solidFill>
                <a:latin typeface="Encode Sans Condensed Thin"/>
                <a:ea typeface="Encode Sans Condensed Thin"/>
                <a:cs typeface="Encode Sans Condensed Thin"/>
                <a:sym typeface="Encode Sans Condensed Thin"/>
              </a:rPr>
              <a:t>Settlers of Catan</a:t>
            </a:r>
            <a:r>
              <a:rPr b="1" lang="en" sz="2000">
                <a:solidFill>
                  <a:srgbClr val="002060"/>
                </a:solidFill>
                <a:latin typeface="Encode Sans Condensed Thin"/>
                <a:ea typeface="Encode Sans Condensed Thin"/>
                <a:cs typeface="Encode Sans Condensed Thin"/>
                <a:sym typeface="Encode Sans Condensed Thin"/>
              </a:rPr>
              <a:t> </a:t>
            </a:r>
            <a:endParaRPr b="1" sz="2000">
              <a:solidFill>
                <a:srgbClr val="002060"/>
              </a:solidFill>
              <a:latin typeface="Encode Sans Condensed Thin"/>
              <a:ea typeface="Encode Sans Condensed Thin"/>
              <a:cs typeface="Encode Sans Condensed Thin"/>
              <a:sym typeface="Encode Sans Condensed Thin"/>
            </a:endParaRPr>
          </a:p>
        </p:txBody>
      </p:sp>
      <p:cxnSp>
        <p:nvCxnSpPr>
          <p:cNvPr descr="Gold rule line divider" id="131" name="Google Shape;131;p1"/>
          <p:cNvCxnSpPr/>
          <p:nvPr/>
        </p:nvCxnSpPr>
        <p:spPr>
          <a:xfrm>
            <a:off x="2965146" y="1346225"/>
            <a:ext cx="0" cy="3596400"/>
          </a:xfrm>
          <a:prstGeom prst="straightConnector1">
            <a:avLst/>
          </a:prstGeom>
          <a:noFill/>
          <a:ln cap="flat" cmpd="sng" w="9525">
            <a:solidFill>
              <a:schemeClr val="lt1"/>
            </a:solidFill>
            <a:prstDash val="solid"/>
            <a:miter lim="800000"/>
            <a:headEnd len="sm" w="sm" type="none"/>
            <a:tailEnd len="sm" w="sm" type="none"/>
          </a:ln>
        </p:spPr>
      </p:cxnSp>
      <p:cxnSp>
        <p:nvCxnSpPr>
          <p:cNvPr descr="Gold rule line divider" id="132" name="Google Shape;132;p1"/>
          <p:cNvCxnSpPr/>
          <p:nvPr/>
        </p:nvCxnSpPr>
        <p:spPr>
          <a:xfrm>
            <a:off x="5952800" y="1346225"/>
            <a:ext cx="0" cy="3596400"/>
          </a:xfrm>
          <a:prstGeom prst="straightConnector1">
            <a:avLst/>
          </a:prstGeom>
          <a:noFill/>
          <a:ln cap="flat" cmpd="sng" w="9525">
            <a:solidFill>
              <a:schemeClr val="lt1"/>
            </a:solidFill>
            <a:prstDash val="solid"/>
            <a:miter lim="800000"/>
            <a:headEnd len="sm" w="sm" type="none"/>
            <a:tailEnd len="sm" w="sm" type="none"/>
          </a:ln>
        </p:spPr>
      </p:cxnSp>
      <p:sp>
        <p:nvSpPr>
          <p:cNvPr id="133" name="Google Shape;133;p1"/>
          <p:cNvSpPr txBox="1"/>
          <p:nvPr/>
        </p:nvSpPr>
        <p:spPr>
          <a:xfrm>
            <a:off x="264325" y="1463175"/>
            <a:ext cx="2449200" cy="992100"/>
          </a:xfrm>
          <a:prstGeom prst="rect">
            <a:avLst/>
          </a:prstGeom>
          <a:noFill/>
          <a:ln>
            <a:noFill/>
          </a:ln>
        </p:spPr>
        <p:txBody>
          <a:bodyPr anchorCtr="0" anchor="t" bIns="12125" lIns="24250" spcFirstLastPara="1" rIns="24250" wrap="square" tIns="12125">
            <a:noAutofit/>
          </a:bodyPr>
          <a:lstStyle/>
          <a:p>
            <a:pPr indent="0" lvl="0" marL="0" marR="0" rtl="0" algn="l">
              <a:lnSpc>
                <a:spcPct val="100000"/>
              </a:lnSpc>
              <a:spcBef>
                <a:spcPts val="0"/>
              </a:spcBef>
              <a:spcAft>
                <a:spcPts val="0"/>
              </a:spcAft>
              <a:buNone/>
            </a:pPr>
            <a:r>
              <a:rPr b="1" i="0" lang="en" sz="1000" u="none" cap="none" strike="noStrike">
                <a:solidFill>
                  <a:schemeClr val="lt1"/>
                </a:solidFill>
                <a:latin typeface="Encode Sans Condensed Thin"/>
                <a:ea typeface="Encode Sans Condensed Thin"/>
                <a:cs typeface="Encode Sans Condensed Thin"/>
                <a:sym typeface="Encode Sans Condensed Thin"/>
              </a:rPr>
              <a:t>KEY FINDINGS</a:t>
            </a:r>
            <a:endParaRPr b="0" i="0" sz="600" u="none" cap="none" strike="noStrike">
              <a:solidFill>
                <a:srgbClr val="000000"/>
              </a:solidFill>
              <a:latin typeface="Arial"/>
              <a:ea typeface="Arial"/>
              <a:cs typeface="Arial"/>
              <a:sym typeface="Arial"/>
            </a:endParaRPr>
          </a:p>
          <a:p>
            <a:pPr indent="0" lvl="0" marL="0" marR="0" rtl="0" algn="l">
              <a:lnSpc>
                <a:spcPct val="100000"/>
              </a:lnSpc>
              <a:spcBef>
                <a:spcPts val="300"/>
              </a:spcBef>
              <a:spcAft>
                <a:spcPts val="0"/>
              </a:spcAft>
              <a:buNone/>
            </a:pPr>
            <a:r>
              <a:rPr b="1" i="0" lang="en" sz="700" u="none" cap="none" strike="noStrike">
                <a:solidFill>
                  <a:schemeClr val="lt1"/>
                </a:solidFill>
                <a:latin typeface="Calibri"/>
                <a:ea typeface="Calibri"/>
                <a:cs typeface="Calibri"/>
                <a:sym typeface="Calibri"/>
              </a:rPr>
              <a:t>&gt;</a:t>
            </a:r>
            <a:r>
              <a:rPr b="0" i="0" lang="en" sz="700" u="none" cap="none" strike="noStrike">
                <a:solidFill>
                  <a:srgbClr val="FFFFFF"/>
                </a:solidFill>
                <a:latin typeface="Calibri"/>
                <a:ea typeface="Calibri"/>
                <a:cs typeface="Calibri"/>
                <a:sym typeface="Calibri"/>
              </a:rPr>
              <a:t> </a:t>
            </a:r>
            <a:r>
              <a:rPr lang="en" sz="700">
                <a:solidFill>
                  <a:srgbClr val="FFFFFF"/>
                </a:solidFill>
                <a:latin typeface="Calibri"/>
                <a:ea typeface="Calibri"/>
                <a:cs typeface="Calibri"/>
                <a:sym typeface="Calibri"/>
              </a:rPr>
              <a:t>Strategies that take a holistic approach to Settlers of Catan (including the use of development cards, going for longest road, etc.) perform better than strategies that utilize infrastructure as the primary basis for point generation.</a:t>
            </a:r>
            <a:endParaRPr sz="700">
              <a:solidFill>
                <a:srgbClr val="FFFFFF"/>
              </a:solidFill>
              <a:latin typeface="Calibri"/>
              <a:ea typeface="Calibri"/>
              <a:cs typeface="Calibri"/>
              <a:sym typeface="Calibri"/>
            </a:endParaRPr>
          </a:p>
          <a:p>
            <a:pPr indent="0" lvl="0" marL="0" marR="0" rtl="0" algn="l">
              <a:lnSpc>
                <a:spcPct val="100000"/>
              </a:lnSpc>
              <a:spcBef>
                <a:spcPts val="300"/>
              </a:spcBef>
              <a:spcAft>
                <a:spcPts val="0"/>
              </a:spcAft>
              <a:buNone/>
            </a:pPr>
            <a:r>
              <a:rPr lang="en" sz="700">
                <a:solidFill>
                  <a:srgbClr val="FFFFFF"/>
                </a:solidFill>
                <a:latin typeface="Calibri"/>
                <a:ea typeface="Calibri"/>
                <a:cs typeface="Calibri"/>
                <a:sym typeface="Calibri"/>
              </a:rPr>
              <a:t>&gt; </a:t>
            </a:r>
            <a:r>
              <a:rPr lang="en" sz="700">
                <a:solidFill>
                  <a:srgbClr val="FFFFFF"/>
                </a:solidFill>
                <a:latin typeface="Calibri"/>
                <a:ea typeface="Calibri"/>
                <a:cs typeface="Calibri"/>
                <a:sym typeface="Calibri"/>
              </a:rPr>
              <a:t>Player order does not matter too much when playing Catan; all player order placements had around the same % of victories.</a:t>
            </a:r>
            <a:endParaRPr sz="700">
              <a:solidFill>
                <a:srgbClr val="FFFFFF"/>
              </a:solidFill>
              <a:latin typeface="Calibri"/>
              <a:ea typeface="Calibri"/>
              <a:cs typeface="Calibri"/>
              <a:sym typeface="Calibri"/>
            </a:endParaRPr>
          </a:p>
        </p:txBody>
      </p:sp>
      <p:grpSp>
        <p:nvGrpSpPr>
          <p:cNvPr id="134" name="Google Shape;134;p1"/>
          <p:cNvGrpSpPr/>
          <p:nvPr/>
        </p:nvGrpSpPr>
        <p:grpSpPr>
          <a:xfrm>
            <a:off x="5977675" y="6041913"/>
            <a:ext cx="2909283" cy="567507"/>
            <a:chOff x="426685" y="1718947"/>
            <a:chExt cx="2797925" cy="2437745"/>
          </a:xfrm>
        </p:grpSpPr>
        <p:grpSp>
          <p:nvGrpSpPr>
            <p:cNvPr id="135" name="Google Shape;135;p1"/>
            <p:cNvGrpSpPr/>
            <p:nvPr/>
          </p:nvGrpSpPr>
          <p:grpSpPr>
            <a:xfrm>
              <a:off x="426685" y="1718947"/>
              <a:ext cx="2754900" cy="816434"/>
              <a:chOff x="3523972" y="4061422"/>
              <a:chExt cx="2754900" cy="816434"/>
            </a:xfrm>
          </p:grpSpPr>
          <p:sp>
            <p:nvSpPr>
              <p:cNvPr descr="Section Header and gold boundless bar" id="136" name="Google Shape;136;p1"/>
              <p:cNvSpPr txBox="1"/>
              <p:nvPr/>
            </p:nvSpPr>
            <p:spPr>
              <a:xfrm>
                <a:off x="3523972" y="4061422"/>
                <a:ext cx="2754900" cy="314700"/>
              </a:xfrm>
              <a:prstGeom prst="rect">
                <a:avLst/>
              </a:prstGeom>
              <a:noFill/>
              <a:ln>
                <a:noFill/>
              </a:ln>
            </p:spPr>
            <p:txBody>
              <a:bodyPr anchorCtr="0" anchor="t" bIns="12125" lIns="24250" spcFirstLastPara="1" rIns="24250" wrap="square" tIns="12125">
                <a:noAutofit/>
              </a:bodyPr>
              <a:lstStyle/>
              <a:p>
                <a:pPr indent="0" lvl="0" marL="0" marR="0" rtl="0" algn="l">
                  <a:lnSpc>
                    <a:spcPct val="100000"/>
                  </a:lnSpc>
                  <a:spcBef>
                    <a:spcPts val="0"/>
                  </a:spcBef>
                  <a:spcAft>
                    <a:spcPts val="0"/>
                  </a:spcAft>
                  <a:buNone/>
                </a:pPr>
                <a:r>
                  <a:rPr b="1" lang="en" sz="1000">
                    <a:solidFill>
                      <a:srgbClr val="002060"/>
                    </a:solidFill>
                    <a:latin typeface="Encode Sans Condensed Thin"/>
                    <a:ea typeface="Encode Sans Condensed Thin"/>
                    <a:cs typeface="Encode Sans Condensed Thin"/>
                    <a:sym typeface="Encode Sans Condensed Thin"/>
                  </a:rPr>
                  <a:t>REFERENCES</a:t>
                </a:r>
                <a:endParaRPr b="1" i="0" sz="1000" u="none" cap="none" strike="noStrike">
                  <a:solidFill>
                    <a:srgbClr val="002060"/>
                  </a:solidFill>
                  <a:latin typeface="Encode Sans Condensed Thin"/>
                  <a:ea typeface="Encode Sans Condensed Thin"/>
                  <a:cs typeface="Encode Sans Condensed Thin"/>
                  <a:sym typeface="Encode Sans Condensed Thin"/>
                </a:endParaRPr>
              </a:p>
            </p:txBody>
          </p:sp>
          <p:pic>
            <p:nvPicPr>
              <p:cNvPr descr="Gold boundless bar" id="137" name="Google Shape;137;p1"/>
              <p:cNvPicPr preferRelativeResize="0"/>
              <p:nvPr/>
            </p:nvPicPr>
            <p:blipFill rotWithShape="1">
              <a:blip r:embed="rId3">
                <a:alphaModFix/>
              </a:blip>
              <a:srcRect b="0" l="0" r="0" t="0"/>
              <a:stretch/>
            </p:blipFill>
            <p:spPr>
              <a:xfrm>
                <a:off x="3560854" y="4827738"/>
                <a:ext cx="552758" cy="50118"/>
              </a:xfrm>
              <a:prstGeom prst="rect">
                <a:avLst/>
              </a:prstGeom>
              <a:noFill/>
              <a:ln>
                <a:noFill/>
              </a:ln>
            </p:spPr>
          </p:pic>
        </p:grpSp>
        <p:sp>
          <p:nvSpPr>
            <p:cNvPr id="138" name="Google Shape;138;p1"/>
            <p:cNvSpPr txBox="1"/>
            <p:nvPr/>
          </p:nvSpPr>
          <p:spPr>
            <a:xfrm>
              <a:off x="470010" y="2681292"/>
              <a:ext cx="2754600" cy="1475400"/>
            </a:xfrm>
            <a:prstGeom prst="rect">
              <a:avLst/>
            </a:prstGeom>
            <a:noFill/>
            <a:ln>
              <a:noFill/>
            </a:ln>
          </p:spPr>
          <p:txBody>
            <a:bodyPr anchorCtr="0" anchor="t" bIns="12125" lIns="24250" spcFirstLastPara="1" rIns="24250" wrap="square" tIns="12125">
              <a:noAutofit/>
            </a:bodyPr>
            <a:lstStyle/>
            <a:p>
              <a:pPr indent="0" lvl="0" marL="0" marR="0" rtl="0" algn="l">
                <a:lnSpc>
                  <a:spcPct val="100000"/>
                </a:lnSpc>
                <a:spcBef>
                  <a:spcPts val="0"/>
                </a:spcBef>
                <a:spcAft>
                  <a:spcPts val="0"/>
                </a:spcAft>
                <a:buNone/>
              </a:pPr>
              <a:r>
                <a:rPr lang="en" sz="700">
                  <a:latin typeface="Open Sans"/>
                  <a:ea typeface="Open Sans"/>
                  <a:cs typeface="Open Sans"/>
                  <a:sym typeface="Open Sans"/>
                </a:rPr>
                <a:t>[1] Omar Ashraf and Christopher Kim. CPSC 490 Project Proposal: Computational Intelligence for Settlers of Catan. </a:t>
              </a:r>
              <a:r>
                <a:rPr lang="en" sz="700">
                  <a:latin typeface="Open Sans"/>
                  <a:ea typeface="Open Sans"/>
                  <a:cs typeface="Open Sans"/>
                  <a:sym typeface="Open Sans"/>
                </a:rPr>
                <a:t>Undergraduate thesis</a:t>
              </a:r>
              <a:r>
                <a:rPr lang="en" sz="700">
                  <a:latin typeface="Open Sans"/>
                  <a:ea typeface="Open Sans"/>
                  <a:cs typeface="Open Sans"/>
                  <a:sym typeface="Open Sans"/>
                </a:rPr>
                <a:t>, 2018.</a:t>
              </a:r>
              <a:endParaRPr sz="700">
                <a:latin typeface="Open Sans"/>
                <a:ea typeface="Open Sans"/>
                <a:cs typeface="Open Sans"/>
                <a:sym typeface="Open Sans"/>
              </a:endParaRPr>
            </a:p>
          </p:txBody>
        </p:sp>
      </p:grpSp>
      <p:sp>
        <p:nvSpPr>
          <p:cNvPr id="139" name="Google Shape;139;p1"/>
          <p:cNvSpPr txBox="1"/>
          <p:nvPr/>
        </p:nvSpPr>
        <p:spPr>
          <a:xfrm>
            <a:off x="242725" y="6378507"/>
            <a:ext cx="2541000" cy="343500"/>
          </a:xfrm>
          <a:prstGeom prst="rect">
            <a:avLst/>
          </a:prstGeom>
          <a:noFill/>
          <a:ln>
            <a:noFill/>
          </a:ln>
        </p:spPr>
        <p:txBody>
          <a:bodyPr anchorCtr="0" anchor="t" bIns="12125" lIns="24250" spcFirstLastPara="1" rIns="24250" wrap="square" tIns="12125">
            <a:noAutofit/>
          </a:bodyPr>
          <a:lstStyle/>
          <a:p>
            <a:pPr indent="0" lvl="0" marL="0" marR="0" rtl="0" algn="just">
              <a:lnSpc>
                <a:spcPct val="100000"/>
              </a:lnSpc>
              <a:spcBef>
                <a:spcPts val="0"/>
              </a:spcBef>
              <a:spcAft>
                <a:spcPts val="0"/>
              </a:spcAft>
              <a:buNone/>
            </a:pPr>
            <a:r>
              <a:rPr lang="en" sz="700">
                <a:latin typeface="Open Sans"/>
                <a:ea typeface="Open Sans"/>
                <a:cs typeface="Open Sans"/>
                <a:sym typeface="Open Sans"/>
              </a:rPr>
              <a:t>An example of a completed game of Catan using three </a:t>
            </a:r>
            <a:r>
              <a:rPr lang="en" sz="700">
                <a:latin typeface="Open Sans"/>
                <a:ea typeface="Open Sans"/>
                <a:cs typeface="Open Sans"/>
                <a:sym typeface="Open Sans"/>
              </a:rPr>
              <a:t>different policies - the "builder", Ashraf and Kim's "smart player", and a random policy. The "smart player" in blue has won the game.</a:t>
            </a:r>
            <a:endParaRPr b="0" i="0" sz="700" u="none" cap="none" strike="noStrike">
              <a:solidFill>
                <a:srgbClr val="000000"/>
              </a:solidFill>
              <a:latin typeface="Arial"/>
              <a:ea typeface="Arial"/>
              <a:cs typeface="Arial"/>
              <a:sym typeface="Arial"/>
            </a:endParaRPr>
          </a:p>
        </p:txBody>
      </p:sp>
      <p:grpSp>
        <p:nvGrpSpPr>
          <p:cNvPr id="140" name="Google Shape;140;p1"/>
          <p:cNvGrpSpPr/>
          <p:nvPr/>
        </p:nvGrpSpPr>
        <p:grpSpPr>
          <a:xfrm>
            <a:off x="3085475" y="1313286"/>
            <a:ext cx="2746990" cy="2900741"/>
            <a:chOff x="426685" y="2133484"/>
            <a:chExt cx="2797913" cy="5501119"/>
          </a:xfrm>
        </p:grpSpPr>
        <p:grpSp>
          <p:nvGrpSpPr>
            <p:cNvPr id="141" name="Google Shape;141;p1"/>
            <p:cNvGrpSpPr/>
            <p:nvPr/>
          </p:nvGrpSpPr>
          <p:grpSpPr>
            <a:xfrm>
              <a:off x="426685" y="2133484"/>
              <a:ext cx="2754900" cy="401897"/>
              <a:chOff x="3523972" y="4475959"/>
              <a:chExt cx="2754900" cy="401897"/>
            </a:xfrm>
          </p:grpSpPr>
          <p:sp>
            <p:nvSpPr>
              <p:cNvPr descr="Section Header and gold boundless bar" id="142" name="Google Shape;142;p1"/>
              <p:cNvSpPr txBox="1"/>
              <p:nvPr/>
            </p:nvSpPr>
            <p:spPr>
              <a:xfrm>
                <a:off x="3523972" y="4475959"/>
                <a:ext cx="2754900" cy="314700"/>
              </a:xfrm>
              <a:prstGeom prst="rect">
                <a:avLst/>
              </a:prstGeom>
              <a:noFill/>
              <a:ln>
                <a:noFill/>
              </a:ln>
            </p:spPr>
            <p:txBody>
              <a:bodyPr anchorCtr="0" anchor="t" bIns="12125" lIns="24250" spcFirstLastPara="1" rIns="24250" wrap="square" tIns="12125">
                <a:noAutofit/>
              </a:bodyPr>
              <a:lstStyle/>
              <a:p>
                <a:pPr indent="0" lvl="0" marL="0" marR="0" rtl="0" algn="l">
                  <a:lnSpc>
                    <a:spcPct val="100000"/>
                  </a:lnSpc>
                  <a:spcBef>
                    <a:spcPts val="0"/>
                  </a:spcBef>
                  <a:spcAft>
                    <a:spcPts val="0"/>
                  </a:spcAft>
                  <a:buNone/>
                </a:pPr>
                <a:r>
                  <a:rPr b="1" lang="en" sz="1000">
                    <a:solidFill>
                      <a:srgbClr val="002060"/>
                    </a:solidFill>
                    <a:latin typeface="Encode Sans Condensed Thin"/>
                    <a:ea typeface="Encode Sans Condensed Thin"/>
                    <a:cs typeface="Encode Sans Condensed Thin"/>
                    <a:sym typeface="Encode Sans Condensed Thin"/>
                  </a:rPr>
                  <a:t>DESCRIPTION</a:t>
                </a:r>
                <a:endParaRPr b="1" i="0" sz="1000" u="none" cap="none" strike="noStrike">
                  <a:solidFill>
                    <a:srgbClr val="002060"/>
                  </a:solidFill>
                  <a:latin typeface="Encode Sans Condensed Thin"/>
                  <a:ea typeface="Encode Sans Condensed Thin"/>
                  <a:cs typeface="Encode Sans Condensed Thin"/>
                  <a:sym typeface="Encode Sans Condensed Thin"/>
                </a:endParaRPr>
              </a:p>
            </p:txBody>
          </p:sp>
          <p:pic>
            <p:nvPicPr>
              <p:cNvPr descr="Gold boundless bar" id="143" name="Google Shape;143;p1"/>
              <p:cNvPicPr preferRelativeResize="0"/>
              <p:nvPr/>
            </p:nvPicPr>
            <p:blipFill rotWithShape="1">
              <a:blip r:embed="rId3">
                <a:alphaModFix/>
              </a:blip>
              <a:srcRect b="0" l="0" r="0" t="0"/>
              <a:stretch/>
            </p:blipFill>
            <p:spPr>
              <a:xfrm>
                <a:off x="3560854" y="4827738"/>
                <a:ext cx="552758" cy="50118"/>
              </a:xfrm>
              <a:prstGeom prst="rect">
                <a:avLst/>
              </a:prstGeom>
              <a:noFill/>
              <a:ln>
                <a:noFill/>
              </a:ln>
            </p:spPr>
          </p:pic>
        </p:grpSp>
        <p:sp>
          <p:nvSpPr>
            <p:cNvPr id="144" name="Google Shape;144;p1"/>
            <p:cNvSpPr txBox="1"/>
            <p:nvPr/>
          </p:nvSpPr>
          <p:spPr>
            <a:xfrm>
              <a:off x="469998" y="2681303"/>
              <a:ext cx="2754600" cy="4953300"/>
            </a:xfrm>
            <a:prstGeom prst="rect">
              <a:avLst/>
            </a:prstGeom>
            <a:noFill/>
            <a:ln>
              <a:noFill/>
            </a:ln>
          </p:spPr>
          <p:txBody>
            <a:bodyPr anchorCtr="0" anchor="t" bIns="12125" lIns="24250" spcFirstLastPara="1" rIns="24250" wrap="square" tIns="12125">
              <a:noAutofit/>
            </a:bodyPr>
            <a:lstStyle/>
            <a:p>
              <a:pPr indent="0" lvl="0" marL="0" rtl="0" algn="l">
                <a:spcBef>
                  <a:spcPts val="0"/>
                </a:spcBef>
                <a:spcAft>
                  <a:spcPts val="0"/>
                </a:spcAft>
                <a:buNone/>
              </a:pPr>
              <a:r>
                <a:rPr lang="en" sz="700">
                  <a:latin typeface="Open Sans"/>
                  <a:ea typeface="Open Sans"/>
                  <a:cs typeface="Open Sans"/>
                  <a:sym typeface="Open Sans"/>
                </a:rPr>
                <a:t>The development of heuristics for Catan policies can take a number of different directions, including but not limited to:</a:t>
              </a:r>
              <a:endParaRPr sz="700">
                <a:latin typeface="Open Sans"/>
                <a:ea typeface="Open Sans"/>
                <a:cs typeface="Open Sans"/>
                <a:sym typeface="Open Sans"/>
              </a:endParaRPr>
            </a:p>
            <a:p>
              <a:pPr indent="0" lvl="0" marL="0" rtl="0" algn="l">
                <a:spcBef>
                  <a:spcPts val="0"/>
                </a:spcBef>
                <a:spcAft>
                  <a:spcPts val="0"/>
                </a:spcAft>
                <a:buNone/>
              </a:pPr>
              <a:r>
                <a:rPr lang="en" sz="700">
                  <a:latin typeface="Open Sans"/>
                  <a:ea typeface="Open Sans"/>
                  <a:cs typeface="Open Sans"/>
                  <a:sym typeface="Open Sans"/>
                </a:rPr>
                <a:t>- What resources to prioritize for initial settlement placing</a:t>
              </a:r>
              <a:endParaRPr sz="700">
                <a:latin typeface="Open Sans"/>
                <a:ea typeface="Open Sans"/>
                <a:cs typeface="Open Sans"/>
                <a:sym typeface="Open Sans"/>
              </a:endParaRPr>
            </a:p>
            <a:p>
              <a:pPr indent="0" lvl="0" marL="0" rtl="0" algn="l">
                <a:spcBef>
                  <a:spcPts val="0"/>
                </a:spcBef>
                <a:spcAft>
                  <a:spcPts val="0"/>
                </a:spcAft>
                <a:buNone/>
              </a:pPr>
              <a:r>
                <a:rPr lang="en" sz="700">
                  <a:latin typeface="Open Sans"/>
                  <a:ea typeface="Open Sans"/>
                  <a:cs typeface="Open Sans"/>
                  <a:sym typeface="Open Sans"/>
                </a:rPr>
                <a:t>- What resources to prioritize for later settlement placing</a:t>
              </a:r>
              <a:endParaRPr sz="700">
                <a:latin typeface="Open Sans"/>
                <a:ea typeface="Open Sans"/>
                <a:cs typeface="Open Sans"/>
                <a:sym typeface="Open Sans"/>
              </a:endParaRPr>
            </a:p>
            <a:p>
              <a:pPr indent="0" lvl="0" marL="0" rtl="0" algn="l">
                <a:spcBef>
                  <a:spcPts val="0"/>
                </a:spcBef>
                <a:spcAft>
                  <a:spcPts val="0"/>
                </a:spcAft>
                <a:buNone/>
              </a:pPr>
              <a:r>
                <a:rPr lang="en" sz="700">
                  <a:latin typeface="Open Sans"/>
                  <a:ea typeface="Open Sans"/>
                  <a:cs typeface="Open Sans"/>
                  <a:sym typeface="Open Sans"/>
                </a:rPr>
                <a:t>- Whether to prioritize upgrading settlements to cities or placing new settlements first</a:t>
              </a:r>
              <a:endParaRPr sz="700">
                <a:latin typeface="Open Sans"/>
                <a:ea typeface="Open Sans"/>
                <a:cs typeface="Open Sans"/>
                <a:sym typeface="Open Sans"/>
              </a:endParaRPr>
            </a:p>
            <a:p>
              <a:pPr indent="0" lvl="0" marL="0" rtl="0" algn="l">
                <a:spcBef>
                  <a:spcPts val="0"/>
                </a:spcBef>
                <a:spcAft>
                  <a:spcPts val="0"/>
                </a:spcAft>
                <a:buNone/>
              </a:pPr>
              <a:r>
                <a:rPr lang="en" sz="700">
                  <a:latin typeface="Open Sans"/>
                  <a:ea typeface="Open Sans"/>
                  <a:cs typeface="Open Sans"/>
                  <a:sym typeface="Open Sans"/>
                </a:rPr>
                <a:t>- Where to place new roads, and whether to build new roads or prioritize other infrastructure, such as development cards.</a:t>
              </a:r>
              <a:endParaRPr sz="700">
                <a:latin typeface="Open Sans"/>
                <a:ea typeface="Open Sans"/>
                <a:cs typeface="Open Sans"/>
                <a:sym typeface="Open Sans"/>
              </a:endParaRPr>
            </a:p>
            <a:p>
              <a:pPr indent="0" lvl="0" marL="0" rtl="0" algn="l">
                <a:spcBef>
                  <a:spcPts val="0"/>
                </a:spcBef>
                <a:spcAft>
                  <a:spcPts val="0"/>
                </a:spcAft>
                <a:buNone/>
              </a:pPr>
              <a:r>
                <a:t/>
              </a:r>
              <a:endParaRPr sz="700">
                <a:latin typeface="Open Sans"/>
                <a:ea typeface="Open Sans"/>
                <a:cs typeface="Open Sans"/>
                <a:sym typeface="Open Sans"/>
              </a:endParaRPr>
            </a:p>
            <a:p>
              <a:pPr indent="0" lvl="0" marL="0" rtl="0" algn="l">
                <a:spcBef>
                  <a:spcPts val="0"/>
                </a:spcBef>
                <a:spcAft>
                  <a:spcPts val="0"/>
                </a:spcAft>
                <a:buNone/>
              </a:pPr>
              <a:r>
                <a:rPr lang="en" sz="700">
                  <a:latin typeface="Open Sans"/>
                  <a:ea typeface="Open Sans"/>
                  <a:cs typeface="Open Sans"/>
                  <a:sym typeface="Open Sans"/>
                </a:rPr>
                <a:t>To start with heuristic development, a random policy and a human policy (so interested researchers can play against the policies directly) was created, and the "smart heuristic player" from Ashraf and Kim's 2018 work into my own Catan package was adapted.</a:t>
              </a:r>
              <a:r>
                <a:rPr baseline="30000" lang="en" sz="700">
                  <a:latin typeface="Open Sans"/>
                  <a:ea typeface="Open Sans"/>
                  <a:cs typeface="Open Sans"/>
                  <a:sym typeface="Open Sans"/>
                </a:rPr>
                <a:t>1</a:t>
              </a:r>
              <a:r>
                <a:rPr lang="en" sz="700">
                  <a:latin typeface="Open Sans"/>
                  <a:ea typeface="Open Sans"/>
                  <a:cs typeface="Open Sans"/>
                  <a:sym typeface="Open Sans"/>
                </a:rPr>
                <a:t> Then, a "builder" heuristic was created loosely based on the "smart heuristic player" mentioned above and the author's own personal playstyle, which eschews building the longest road, development cards, or the largest army in favor of building up a large base of resource generation infrastructure (settlements and cities) and gaining the required 10 VPs from settlement and city building. Lastly, various parameters of both heuristics were tweaked through the hill-climbing method, in order to ascertain possible optimal hyperparameters.</a:t>
              </a:r>
              <a:endParaRPr sz="700">
                <a:latin typeface="Open Sans"/>
                <a:ea typeface="Open Sans"/>
                <a:cs typeface="Open Sans"/>
                <a:sym typeface="Open Sans"/>
              </a:endParaRPr>
            </a:p>
            <a:p>
              <a:pPr indent="0" lvl="0" marL="0" rtl="0" algn="l">
                <a:spcBef>
                  <a:spcPts val="0"/>
                </a:spcBef>
                <a:spcAft>
                  <a:spcPts val="0"/>
                </a:spcAft>
                <a:buNone/>
              </a:pPr>
              <a:r>
                <a:t/>
              </a:r>
              <a:endParaRPr sz="700">
                <a:latin typeface="Open Sans"/>
                <a:ea typeface="Open Sans"/>
                <a:cs typeface="Open Sans"/>
                <a:sym typeface="Open Sans"/>
              </a:endParaRPr>
            </a:p>
            <a:p>
              <a:pPr indent="0" lvl="0" marL="0" rtl="0" algn="l">
                <a:spcBef>
                  <a:spcPts val="0"/>
                </a:spcBef>
                <a:spcAft>
                  <a:spcPts val="0"/>
                </a:spcAft>
                <a:buNone/>
              </a:pPr>
              <a:r>
                <a:rPr lang="en" sz="700">
                  <a:latin typeface="Open Sans"/>
                  <a:ea typeface="Open Sans"/>
                  <a:cs typeface="Open Sans"/>
                  <a:sym typeface="Open Sans"/>
                </a:rPr>
                <a:t>A testing framework was also created, in order to effectively play the different heuristics against each other; this tester measures victories for each heuristic after a specified number of games, as well as the points won by the losing heuristics.</a:t>
              </a:r>
              <a:endParaRPr sz="700">
                <a:latin typeface="Open Sans"/>
                <a:ea typeface="Open Sans"/>
                <a:cs typeface="Open Sans"/>
                <a:sym typeface="Open Sans"/>
              </a:endParaRPr>
            </a:p>
          </p:txBody>
        </p:sp>
      </p:grpSp>
      <p:sp>
        <p:nvSpPr>
          <p:cNvPr id="145" name="Google Shape;145;p1"/>
          <p:cNvSpPr txBox="1"/>
          <p:nvPr/>
        </p:nvSpPr>
        <p:spPr>
          <a:xfrm>
            <a:off x="1295669" y="822549"/>
            <a:ext cx="6792297" cy="186343"/>
          </a:xfrm>
          <a:prstGeom prst="rect">
            <a:avLst/>
          </a:prstGeom>
          <a:noFill/>
          <a:ln>
            <a:noFill/>
          </a:ln>
        </p:spPr>
        <p:txBody>
          <a:bodyPr anchorCtr="0" anchor="t" bIns="12125" lIns="24250" spcFirstLastPara="1" rIns="24250" wrap="square" tIns="12125">
            <a:noAutofit/>
          </a:bodyPr>
          <a:lstStyle/>
          <a:p>
            <a:pPr indent="0" lvl="0" marL="0" marR="0" rtl="0" algn="ctr">
              <a:lnSpc>
                <a:spcPct val="100000"/>
              </a:lnSpc>
              <a:spcBef>
                <a:spcPts val="0"/>
              </a:spcBef>
              <a:spcAft>
                <a:spcPts val="0"/>
              </a:spcAft>
              <a:buNone/>
            </a:pPr>
            <a:r>
              <a:rPr lang="en" sz="1200">
                <a:solidFill>
                  <a:srgbClr val="002060"/>
                </a:solidFill>
                <a:latin typeface="Open Sans"/>
                <a:ea typeface="Open Sans"/>
                <a:cs typeface="Open Sans"/>
                <a:sym typeface="Open Sans"/>
              </a:rPr>
              <a:t>Daniel Kim</a:t>
            </a:r>
            <a:r>
              <a:rPr b="0" i="0" lang="en" sz="1200" u="none" cap="none" strike="noStrike">
                <a:solidFill>
                  <a:srgbClr val="002060"/>
                </a:solidFill>
                <a:latin typeface="Open Sans"/>
                <a:ea typeface="Open Sans"/>
                <a:cs typeface="Open Sans"/>
                <a:sym typeface="Open Sans"/>
              </a:rPr>
              <a:t>, Depa</a:t>
            </a:r>
            <a:r>
              <a:rPr lang="en" sz="1200">
                <a:solidFill>
                  <a:srgbClr val="002060"/>
                </a:solidFill>
                <a:latin typeface="Open Sans"/>
                <a:ea typeface="Open Sans"/>
                <a:cs typeface="Open Sans"/>
                <a:sym typeface="Open Sans"/>
              </a:rPr>
              <a:t>rtment of Computer Science</a:t>
            </a:r>
            <a:r>
              <a:rPr b="0" i="0" lang="en" sz="1200" u="none" cap="none" strike="noStrike">
                <a:solidFill>
                  <a:srgbClr val="002060"/>
                </a:solidFill>
                <a:latin typeface="Open Sans"/>
                <a:ea typeface="Open Sans"/>
                <a:cs typeface="Open Sans"/>
                <a:sym typeface="Open Sans"/>
              </a:rPr>
              <a:t>, </a:t>
            </a:r>
            <a:r>
              <a:rPr lang="en" sz="1200">
                <a:solidFill>
                  <a:srgbClr val="002060"/>
                </a:solidFill>
                <a:latin typeface="Open Sans"/>
                <a:ea typeface="Open Sans"/>
                <a:cs typeface="Open Sans"/>
                <a:sym typeface="Open Sans"/>
              </a:rPr>
              <a:t>James Glenn</a:t>
            </a:r>
            <a:r>
              <a:rPr b="0" i="0" lang="en" sz="1200" u="none" cap="none" strike="noStrike">
                <a:solidFill>
                  <a:srgbClr val="002060"/>
                </a:solidFill>
                <a:latin typeface="Open Sans"/>
                <a:ea typeface="Open Sans"/>
                <a:cs typeface="Open Sans"/>
                <a:sym typeface="Open Sans"/>
              </a:rPr>
              <a:t>, Department of Computer Science, Yale University   </a:t>
            </a:r>
            <a:endParaRPr b="0" i="0" sz="1200" u="none" cap="none" strike="noStrike">
              <a:solidFill>
                <a:srgbClr val="002060"/>
              </a:solidFill>
              <a:latin typeface="Open Sans"/>
              <a:ea typeface="Open Sans"/>
              <a:cs typeface="Open Sans"/>
              <a:sym typeface="Open Sans"/>
            </a:endParaRPr>
          </a:p>
        </p:txBody>
      </p:sp>
      <p:grpSp>
        <p:nvGrpSpPr>
          <p:cNvPr id="146" name="Google Shape;146;p1"/>
          <p:cNvGrpSpPr/>
          <p:nvPr/>
        </p:nvGrpSpPr>
        <p:grpSpPr>
          <a:xfrm>
            <a:off x="6031149" y="3648681"/>
            <a:ext cx="2725455" cy="2371585"/>
            <a:chOff x="383932" y="2362084"/>
            <a:chExt cx="2775978" cy="3825754"/>
          </a:xfrm>
        </p:grpSpPr>
        <p:grpSp>
          <p:nvGrpSpPr>
            <p:cNvPr id="147" name="Google Shape;147;p1"/>
            <p:cNvGrpSpPr/>
            <p:nvPr/>
          </p:nvGrpSpPr>
          <p:grpSpPr>
            <a:xfrm>
              <a:off x="383932" y="2362084"/>
              <a:ext cx="2754900" cy="401897"/>
              <a:chOff x="3481219" y="4704559"/>
              <a:chExt cx="2754900" cy="401897"/>
            </a:xfrm>
          </p:grpSpPr>
          <p:sp>
            <p:nvSpPr>
              <p:cNvPr descr="Section Header and gold boundless bar" id="148" name="Google Shape;148;p1"/>
              <p:cNvSpPr txBox="1"/>
              <p:nvPr/>
            </p:nvSpPr>
            <p:spPr>
              <a:xfrm>
                <a:off x="3481219" y="4704559"/>
                <a:ext cx="2754900" cy="314700"/>
              </a:xfrm>
              <a:prstGeom prst="rect">
                <a:avLst/>
              </a:prstGeom>
              <a:noFill/>
              <a:ln>
                <a:noFill/>
              </a:ln>
            </p:spPr>
            <p:txBody>
              <a:bodyPr anchorCtr="0" anchor="t" bIns="12125" lIns="24250" spcFirstLastPara="1" rIns="24250" wrap="square" tIns="12125">
                <a:noAutofit/>
              </a:bodyPr>
              <a:lstStyle/>
              <a:p>
                <a:pPr indent="0" lvl="0" marL="0" marR="0" rtl="0" algn="l">
                  <a:lnSpc>
                    <a:spcPct val="100000"/>
                  </a:lnSpc>
                  <a:spcBef>
                    <a:spcPts val="0"/>
                  </a:spcBef>
                  <a:spcAft>
                    <a:spcPts val="0"/>
                  </a:spcAft>
                  <a:buNone/>
                </a:pPr>
                <a:r>
                  <a:rPr b="1" lang="en" sz="1000">
                    <a:solidFill>
                      <a:srgbClr val="002060"/>
                    </a:solidFill>
                    <a:latin typeface="Encode Sans Condensed Thin"/>
                    <a:ea typeface="Encode Sans Condensed Thin"/>
                    <a:cs typeface="Encode Sans Condensed Thin"/>
                    <a:sym typeface="Encode Sans Condensed Thin"/>
                  </a:rPr>
                  <a:t>RESULTS</a:t>
                </a:r>
                <a:endParaRPr b="1" i="0" sz="1000" u="none" cap="none" strike="noStrike">
                  <a:solidFill>
                    <a:srgbClr val="002060"/>
                  </a:solidFill>
                  <a:latin typeface="Encode Sans Condensed Thin"/>
                  <a:ea typeface="Encode Sans Condensed Thin"/>
                  <a:cs typeface="Encode Sans Condensed Thin"/>
                  <a:sym typeface="Encode Sans Condensed Thin"/>
                </a:endParaRPr>
              </a:p>
            </p:txBody>
          </p:sp>
          <p:pic>
            <p:nvPicPr>
              <p:cNvPr descr="Gold boundless bar" id="149" name="Google Shape;149;p1"/>
              <p:cNvPicPr preferRelativeResize="0"/>
              <p:nvPr/>
            </p:nvPicPr>
            <p:blipFill rotWithShape="1">
              <a:blip r:embed="rId3">
                <a:alphaModFix/>
              </a:blip>
              <a:srcRect b="0" l="0" r="0" t="0"/>
              <a:stretch/>
            </p:blipFill>
            <p:spPr>
              <a:xfrm>
                <a:off x="3523983" y="5056338"/>
                <a:ext cx="552758" cy="50118"/>
              </a:xfrm>
              <a:prstGeom prst="rect">
                <a:avLst/>
              </a:prstGeom>
              <a:noFill/>
              <a:ln>
                <a:noFill/>
              </a:ln>
            </p:spPr>
          </p:pic>
        </p:grpSp>
        <p:sp>
          <p:nvSpPr>
            <p:cNvPr id="150" name="Google Shape;150;p1"/>
            <p:cNvSpPr txBox="1"/>
            <p:nvPr/>
          </p:nvSpPr>
          <p:spPr>
            <a:xfrm>
              <a:off x="405310" y="2874938"/>
              <a:ext cx="2754600" cy="3312900"/>
            </a:xfrm>
            <a:prstGeom prst="rect">
              <a:avLst/>
            </a:prstGeom>
            <a:noFill/>
            <a:ln>
              <a:noFill/>
            </a:ln>
          </p:spPr>
          <p:txBody>
            <a:bodyPr anchorCtr="0" anchor="t" bIns="12125" lIns="24250" spcFirstLastPara="1" rIns="24250" wrap="square" tIns="12125">
              <a:noAutofit/>
            </a:bodyPr>
            <a:lstStyle/>
            <a:p>
              <a:pPr indent="0" lvl="0" marL="0" marR="0" rtl="0" algn="l">
                <a:lnSpc>
                  <a:spcPct val="100000"/>
                </a:lnSpc>
                <a:spcBef>
                  <a:spcPts val="0"/>
                </a:spcBef>
                <a:spcAft>
                  <a:spcPts val="0"/>
                </a:spcAft>
                <a:buNone/>
              </a:pPr>
              <a:r>
                <a:rPr lang="en" sz="700">
                  <a:latin typeface="Open Sans"/>
                  <a:ea typeface="Open Sans"/>
                  <a:cs typeface="Open Sans"/>
                  <a:sym typeface="Open Sans"/>
                </a:rPr>
                <a:t>Testing 100,000 Catan games </a:t>
              </a:r>
              <a:r>
                <a:rPr lang="en" sz="700">
                  <a:latin typeface="Open Sans"/>
                  <a:ea typeface="Open Sans"/>
                  <a:cs typeface="Open Sans"/>
                  <a:sym typeface="Open Sans"/>
                </a:rPr>
                <a:t>with the unoptimized Smart, Builder, and Random agents in a scenario where all three of these agents faced off against each other in a three-person game of Catan showed that the Smart agent performed the greatest, implying that a balanced focus that incorporates development cards into a strategy may perform better than a strategy focused more on infrastructure above all else. Interestingly enough, the graphs showing the builder score on smart victory (and vice-versa) on the right have a {insert skew here}, even showing a large number of games with only 2 points. This implies that the agents failed to gain any points at all during the entire game, something that implies the need for a more focused strategy; the agents may have oscillated between multiple aims (such as gathering resources for building a settlement and building a city) instead of trading and building towards one exclusively. Player order also was not very important when determining victory; as shown above, the first, second, and third players had around the same number of victories.</a:t>
              </a:r>
              <a:endParaRPr b="0" i="0" sz="700" u="none" cap="none" strike="noStrike">
                <a:solidFill>
                  <a:schemeClr val="dk1"/>
                </a:solidFill>
                <a:latin typeface="Open Sans"/>
                <a:ea typeface="Open Sans"/>
                <a:cs typeface="Open Sans"/>
                <a:sym typeface="Open Sans"/>
              </a:endParaRPr>
            </a:p>
          </p:txBody>
        </p:sp>
      </p:grpSp>
      <p:grpSp>
        <p:nvGrpSpPr>
          <p:cNvPr id="151" name="Google Shape;151;p1"/>
          <p:cNvGrpSpPr/>
          <p:nvPr/>
        </p:nvGrpSpPr>
        <p:grpSpPr>
          <a:xfrm>
            <a:off x="139800" y="2549926"/>
            <a:ext cx="2746997" cy="1863418"/>
            <a:chOff x="461137" y="2853882"/>
            <a:chExt cx="2797919" cy="3355093"/>
          </a:xfrm>
        </p:grpSpPr>
        <p:grpSp>
          <p:nvGrpSpPr>
            <p:cNvPr id="152" name="Google Shape;152;p1"/>
            <p:cNvGrpSpPr/>
            <p:nvPr/>
          </p:nvGrpSpPr>
          <p:grpSpPr>
            <a:xfrm>
              <a:off x="461137" y="2853882"/>
              <a:ext cx="2754900" cy="364798"/>
              <a:chOff x="3558424" y="5196357"/>
              <a:chExt cx="2754900" cy="364798"/>
            </a:xfrm>
          </p:grpSpPr>
          <p:sp>
            <p:nvSpPr>
              <p:cNvPr descr="Section Header and gold boundless bar" id="153" name="Google Shape;153;p1"/>
              <p:cNvSpPr txBox="1"/>
              <p:nvPr/>
            </p:nvSpPr>
            <p:spPr>
              <a:xfrm>
                <a:off x="3558424" y="5196357"/>
                <a:ext cx="2754900" cy="314700"/>
              </a:xfrm>
              <a:prstGeom prst="rect">
                <a:avLst/>
              </a:prstGeom>
              <a:noFill/>
              <a:ln>
                <a:noFill/>
              </a:ln>
            </p:spPr>
            <p:txBody>
              <a:bodyPr anchorCtr="0" anchor="t" bIns="12125" lIns="24250" spcFirstLastPara="1" rIns="24250" wrap="square" tIns="12125">
                <a:noAutofit/>
              </a:bodyPr>
              <a:lstStyle/>
              <a:p>
                <a:pPr indent="0" lvl="0" marL="0" marR="0" rtl="0" algn="l">
                  <a:lnSpc>
                    <a:spcPct val="100000"/>
                  </a:lnSpc>
                  <a:spcBef>
                    <a:spcPts val="0"/>
                  </a:spcBef>
                  <a:spcAft>
                    <a:spcPts val="0"/>
                  </a:spcAft>
                  <a:buNone/>
                </a:pPr>
                <a:r>
                  <a:rPr b="1" lang="en" sz="1000">
                    <a:solidFill>
                      <a:srgbClr val="002060"/>
                    </a:solidFill>
                    <a:latin typeface="Encode Sans Condensed Thin"/>
                    <a:ea typeface="Encode Sans Condensed Thin"/>
                    <a:cs typeface="Encode Sans Condensed Thin"/>
                    <a:sym typeface="Encode Sans Condensed Thin"/>
                  </a:rPr>
                  <a:t>INTRODUCTION</a:t>
                </a:r>
                <a:endParaRPr b="1" i="0" sz="1000" u="none" cap="none" strike="noStrike">
                  <a:solidFill>
                    <a:srgbClr val="002060"/>
                  </a:solidFill>
                  <a:latin typeface="Encode Sans Condensed Thin"/>
                  <a:ea typeface="Encode Sans Condensed Thin"/>
                  <a:cs typeface="Encode Sans Condensed Thin"/>
                  <a:sym typeface="Encode Sans Condensed Thin"/>
                </a:endParaRPr>
              </a:p>
            </p:txBody>
          </p:sp>
          <p:pic>
            <p:nvPicPr>
              <p:cNvPr descr="Gold boundless bar" id="154" name="Google Shape;154;p1"/>
              <p:cNvPicPr preferRelativeResize="0"/>
              <p:nvPr/>
            </p:nvPicPr>
            <p:blipFill rotWithShape="1">
              <a:blip r:embed="rId3">
                <a:alphaModFix/>
              </a:blip>
              <a:srcRect b="0" l="0" r="0" t="0"/>
              <a:stretch/>
            </p:blipFill>
            <p:spPr>
              <a:xfrm>
                <a:off x="3578500" y="5511036"/>
                <a:ext cx="552758" cy="50118"/>
              </a:xfrm>
              <a:prstGeom prst="rect">
                <a:avLst/>
              </a:prstGeom>
              <a:noFill/>
              <a:ln>
                <a:noFill/>
              </a:ln>
            </p:spPr>
          </p:pic>
        </p:grpSp>
        <p:sp>
          <p:nvSpPr>
            <p:cNvPr id="155" name="Google Shape;155;p1"/>
            <p:cNvSpPr txBox="1"/>
            <p:nvPr/>
          </p:nvSpPr>
          <p:spPr>
            <a:xfrm>
              <a:off x="504456" y="3258474"/>
              <a:ext cx="2754600" cy="2950500"/>
            </a:xfrm>
            <a:prstGeom prst="rect">
              <a:avLst/>
            </a:prstGeom>
            <a:noFill/>
            <a:ln>
              <a:noFill/>
            </a:ln>
          </p:spPr>
          <p:txBody>
            <a:bodyPr anchorCtr="0" anchor="t" bIns="12125" lIns="24250" spcFirstLastPara="1" rIns="24250" wrap="square" tIns="12125">
              <a:noAutofit/>
            </a:bodyPr>
            <a:lstStyle/>
            <a:p>
              <a:pPr indent="0" lvl="0" marL="0" rtl="0" algn="l">
                <a:spcBef>
                  <a:spcPts val="0"/>
                </a:spcBef>
                <a:spcAft>
                  <a:spcPts val="0"/>
                </a:spcAft>
                <a:buNone/>
              </a:pPr>
              <a:r>
                <a:rPr lang="en" sz="700">
                  <a:latin typeface="Open Sans"/>
                  <a:ea typeface="Open Sans"/>
                  <a:cs typeface="Open Sans"/>
                  <a:sym typeface="Open Sans"/>
                </a:rPr>
                <a:t>Settlers of Catan is a three or four-player turn-based stochastic/Markov game with limited information that tasks players with colonizing the island of Catan. The goal of the game is to earn 10 "Victory Points", which can be done in these ways:</a:t>
              </a:r>
              <a:endParaRPr sz="700">
                <a:latin typeface="Open Sans"/>
                <a:ea typeface="Open Sans"/>
                <a:cs typeface="Open Sans"/>
                <a:sym typeface="Open Sans"/>
              </a:endParaRPr>
            </a:p>
            <a:p>
              <a:pPr indent="0" lvl="0" marL="0" rtl="0" algn="l">
                <a:spcBef>
                  <a:spcPts val="0"/>
                </a:spcBef>
                <a:spcAft>
                  <a:spcPts val="0"/>
                </a:spcAft>
                <a:buNone/>
              </a:pPr>
              <a:r>
                <a:rPr lang="en" sz="700">
                  <a:latin typeface="Open Sans"/>
                  <a:ea typeface="Open Sans"/>
                  <a:cs typeface="Open Sans"/>
                  <a:sym typeface="Open Sans"/>
                </a:rPr>
                <a:t>- 1 VP from building a settlement</a:t>
              </a:r>
              <a:endParaRPr sz="700">
                <a:latin typeface="Open Sans"/>
                <a:ea typeface="Open Sans"/>
                <a:cs typeface="Open Sans"/>
                <a:sym typeface="Open Sans"/>
              </a:endParaRPr>
            </a:p>
            <a:p>
              <a:pPr indent="0" lvl="0" marL="0" rtl="0" algn="l">
                <a:spcBef>
                  <a:spcPts val="0"/>
                </a:spcBef>
                <a:spcAft>
                  <a:spcPts val="0"/>
                </a:spcAft>
                <a:buNone/>
              </a:pPr>
              <a:r>
                <a:rPr lang="en" sz="700">
                  <a:latin typeface="Open Sans"/>
                  <a:ea typeface="Open Sans"/>
                  <a:cs typeface="Open Sans"/>
                  <a:sym typeface="Open Sans"/>
                </a:rPr>
                <a:t>- 1 VP from upgrading a settlement to a city</a:t>
              </a:r>
              <a:endParaRPr sz="700">
                <a:latin typeface="Open Sans"/>
                <a:ea typeface="Open Sans"/>
                <a:cs typeface="Open Sans"/>
                <a:sym typeface="Open Sans"/>
              </a:endParaRPr>
            </a:p>
            <a:p>
              <a:pPr indent="0" lvl="0" marL="0" rtl="0" algn="l">
                <a:spcBef>
                  <a:spcPts val="0"/>
                </a:spcBef>
                <a:spcAft>
                  <a:spcPts val="0"/>
                </a:spcAft>
                <a:buNone/>
              </a:pPr>
              <a:r>
                <a:rPr lang="en" sz="700">
                  <a:latin typeface="Open Sans"/>
                  <a:ea typeface="Open Sans"/>
                  <a:cs typeface="Open Sans"/>
                  <a:sym typeface="Open Sans"/>
                </a:rPr>
                <a:t>- 2 VP from having the longest road</a:t>
              </a:r>
              <a:endParaRPr sz="700">
                <a:latin typeface="Open Sans"/>
                <a:ea typeface="Open Sans"/>
                <a:cs typeface="Open Sans"/>
                <a:sym typeface="Open Sans"/>
              </a:endParaRPr>
            </a:p>
            <a:p>
              <a:pPr indent="0" lvl="0" marL="0" rtl="0" algn="l">
                <a:spcBef>
                  <a:spcPts val="0"/>
                </a:spcBef>
                <a:spcAft>
                  <a:spcPts val="0"/>
                </a:spcAft>
                <a:buNone/>
              </a:pPr>
              <a:r>
                <a:rPr lang="en" sz="700">
                  <a:latin typeface="Open Sans"/>
                  <a:ea typeface="Open Sans"/>
                  <a:cs typeface="Open Sans"/>
                  <a:sym typeface="Open Sans"/>
                </a:rPr>
                <a:t>- 1 VP from development cards, which may give VPs or confer a variety of other effects.</a:t>
              </a:r>
              <a:endParaRPr sz="700">
                <a:latin typeface="Open Sans"/>
                <a:ea typeface="Open Sans"/>
                <a:cs typeface="Open Sans"/>
                <a:sym typeface="Open Sans"/>
              </a:endParaRPr>
            </a:p>
            <a:p>
              <a:pPr indent="0" lvl="0" marL="0" rtl="0" algn="l">
                <a:spcBef>
                  <a:spcPts val="0"/>
                </a:spcBef>
                <a:spcAft>
                  <a:spcPts val="0"/>
                </a:spcAft>
                <a:buNone/>
              </a:pPr>
              <a:r>
                <a:rPr lang="en" sz="700">
                  <a:latin typeface="Open Sans"/>
                  <a:ea typeface="Open Sans"/>
                  <a:cs typeface="Open Sans"/>
                  <a:sym typeface="Open Sans"/>
                </a:rPr>
                <a:t>- 2 VP from having the largest army (built from dev cards)</a:t>
              </a:r>
              <a:endParaRPr sz="700">
                <a:latin typeface="Open Sans"/>
                <a:ea typeface="Open Sans"/>
                <a:cs typeface="Open Sans"/>
                <a:sym typeface="Open Sans"/>
              </a:endParaRPr>
            </a:p>
            <a:p>
              <a:pPr indent="0" lvl="0" marL="0" rtl="0" algn="l">
                <a:spcBef>
                  <a:spcPts val="0"/>
                </a:spcBef>
                <a:spcAft>
                  <a:spcPts val="0"/>
                </a:spcAft>
                <a:buNone/>
              </a:pPr>
              <a:r>
                <a:t/>
              </a:r>
              <a:endParaRPr sz="700">
                <a:latin typeface="Open Sans"/>
                <a:ea typeface="Open Sans"/>
                <a:cs typeface="Open Sans"/>
                <a:sym typeface="Open Sans"/>
              </a:endParaRPr>
            </a:p>
            <a:p>
              <a:pPr indent="0" lvl="0" marL="0" rtl="0" algn="l">
                <a:spcBef>
                  <a:spcPts val="0"/>
                </a:spcBef>
                <a:spcAft>
                  <a:spcPts val="0"/>
                </a:spcAft>
                <a:buNone/>
              </a:pPr>
              <a:r>
                <a:rPr lang="en" sz="700">
                  <a:latin typeface="Open Sans"/>
                  <a:ea typeface="Open Sans"/>
                  <a:cs typeface="Open Sans"/>
                  <a:sym typeface="Open Sans"/>
                </a:rPr>
                <a:t>To gain these VPs, players must generate resources from settlements and, later, cities in order to build settlements, cities, roads, and development cards.</a:t>
              </a:r>
              <a:endParaRPr sz="700">
                <a:latin typeface="Open Sans"/>
                <a:ea typeface="Open Sans"/>
                <a:cs typeface="Open Sans"/>
                <a:sym typeface="Open Sans"/>
              </a:endParaRPr>
            </a:p>
            <a:p>
              <a:pPr indent="0" lvl="0" marL="0" marR="0" rtl="0" algn="l">
                <a:lnSpc>
                  <a:spcPct val="100000"/>
                </a:lnSpc>
                <a:spcBef>
                  <a:spcPts val="0"/>
                </a:spcBef>
                <a:spcAft>
                  <a:spcPts val="0"/>
                </a:spcAft>
                <a:buNone/>
              </a:pPr>
              <a:r>
                <a:t/>
              </a:r>
              <a:endParaRPr sz="700">
                <a:latin typeface="Open Sans"/>
                <a:ea typeface="Open Sans"/>
                <a:cs typeface="Open Sans"/>
                <a:sym typeface="Open Sans"/>
              </a:endParaRPr>
            </a:p>
            <a:p>
              <a:pPr indent="0" lvl="0" marL="0" marR="0" rtl="0" algn="l">
                <a:lnSpc>
                  <a:spcPct val="100000"/>
                </a:lnSpc>
                <a:spcBef>
                  <a:spcPts val="0"/>
                </a:spcBef>
                <a:spcAft>
                  <a:spcPts val="0"/>
                </a:spcAft>
                <a:buNone/>
              </a:pPr>
              <a:r>
                <a:t/>
              </a:r>
              <a:endParaRPr sz="700">
                <a:latin typeface="Open Sans"/>
                <a:ea typeface="Open Sans"/>
                <a:cs typeface="Open Sans"/>
                <a:sym typeface="Open Sans"/>
              </a:endParaRPr>
            </a:p>
          </p:txBody>
        </p:sp>
      </p:grpSp>
      <p:pic>
        <p:nvPicPr>
          <p:cNvPr descr="https://seas.yale.edu/sites/default/files/imce/other/shield.jpg" id="156" name="Google Shape;156;p1"/>
          <p:cNvPicPr preferRelativeResize="0"/>
          <p:nvPr/>
        </p:nvPicPr>
        <p:blipFill rotWithShape="1">
          <a:blip r:embed="rId4">
            <a:alphaModFix/>
          </a:blip>
          <a:srcRect b="0" l="0" r="0" t="0"/>
          <a:stretch/>
        </p:blipFill>
        <p:spPr>
          <a:xfrm>
            <a:off x="8231465" y="109734"/>
            <a:ext cx="720305" cy="874078"/>
          </a:xfrm>
          <a:prstGeom prst="rect">
            <a:avLst/>
          </a:prstGeom>
          <a:noFill/>
          <a:ln>
            <a:noFill/>
          </a:ln>
        </p:spPr>
      </p:pic>
      <p:pic>
        <p:nvPicPr>
          <p:cNvPr id="157" name="Google Shape;157;p1"/>
          <p:cNvPicPr preferRelativeResize="0"/>
          <p:nvPr/>
        </p:nvPicPr>
        <p:blipFill rotWithShape="1">
          <a:blip r:embed="rId5">
            <a:alphaModFix/>
          </a:blip>
          <a:srcRect b="0" l="0" r="0" t="0"/>
          <a:stretch/>
        </p:blipFill>
        <p:spPr>
          <a:xfrm>
            <a:off x="137511" y="113765"/>
            <a:ext cx="1005490" cy="991957"/>
          </a:xfrm>
          <a:prstGeom prst="rect">
            <a:avLst/>
          </a:prstGeom>
          <a:noFill/>
          <a:ln>
            <a:noFill/>
          </a:ln>
        </p:spPr>
      </p:pic>
      <p:pic>
        <p:nvPicPr>
          <p:cNvPr id="158" name="Google Shape;158;p1"/>
          <p:cNvPicPr preferRelativeResize="0"/>
          <p:nvPr/>
        </p:nvPicPr>
        <p:blipFill>
          <a:blip r:embed="rId6">
            <a:alphaModFix/>
          </a:blip>
          <a:stretch>
            <a:fillRect/>
          </a:stretch>
        </p:blipFill>
        <p:spPr>
          <a:xfrm>
            <a:off x="513214" y="4378475"/>
            <a:ext cx="2000025" cy="2000025"/>
          </a:xfrm>
          <a:prstGeom prst="rect">
            <a:avLst/>
          </a:prstGeom>
          <a:noFill/>
          <a:ln>
            <a:noFill/>
          </a:ln>
        </p:spPr>
      </p:pic>
      <p:pic>
        <p:nvPicPr>
          <p:cNvPr id="159" name="Google Shape;159;p1"/>
          <p:cNvPicPr preferRelativeResize="0"/>
          <p:nvPr/>
        </p:nvPicPr>
        <p:blipFill>
          <a:blip r:embed="rId7">
            <a:alphaModFix/>
          </a:blip>
          <a:stretch>
            <a:fillRect/>
          </a:stretch>
        </p:blipFill>
        <p:spPr>
          <a:xfrm>
            <a:off x="3268090" y="4566236"/>
            <a:ext cx="2381774" cy="2043190"/>
          </a:xfrm>
          <a:prstGeom prst="rect">
            <a:avLst/>
          </a:prstGeom>
          <a:noFill/>
          <a:ln>
            <a:noFill/>
          </a:ln>
        </p:spPr>
      </p:pic>
      <p:pic>
        <p:nvPicPr>
          <p:cNvPr id="160" name="Google Shape;160;p1"/>
          <p:cNvPicPr preferRelativeResize="0"/>
          <p:nvPr/>
        </p:nvPicPr>
        <p:blipFill>
          <a:blip r:embed="rId8">
            <a:alphaModFix/>
          </a:blip>
          <a:stretch>
            <a:fillRect/>
          </a:stretch>
        </p:blipFill>
        <p:spPr>
          <a:xfrm>
            <a:off x="7504825" y="2486225"/>
            <a:ext cx="1459050" cy="1251636"/>
          </a:xfrm>
          <a:prstGeom prst="rect">
            <a:avLst/>
          </a:prstGeom>
          <a:noFill/>
          <a:ln>
            <a:noFill/>
          </a:ln>
        </p:spPr>
      </p:pic>
      <p:pic>
        <p:nvPicPr>
          <p:cNvPr id="161" name="Google Shape;161;p1"/>
          <p:cNvPicPr preferRelativeResize="0"/>
          <p:nvPr/>
        </p:nvPicPr>
        <p:blipFill>
          <a:blip r:embed="rId9">
            <a:alphaModFix/>
          </a:blip>
          <a:stretch>
            <a:fillRect/>
          </a:stretch>
        </p:blipFill>
        <p:spPr>
          <a:xfrm>
            <a:off x="7504825" y="1277576"/>
            <a:ext cx="1459050" cy="1251649"/>
          </a:xfrm>
          <a:prstGeom prst="rect">
            <a:avLst/>
          </a:prstGeom>
          <a:noFill/>
          <a:ln>
            <a:noFill/>
          </a:ln>
        </p:spPr>
      </p:pic>
      <p:pic>
        <p:nvPicPr>
          <p:cNvPr id="162" name="Google Shape;162;p1"/>
          <p:cNvPicPr preferRelativeResize="0"/>
          <p:nvPr/>
        </p:nvPicPr>
        <p:blipFill>
          <a:blip r:embed="rId10">
            <a:alphaModFix/>
          </a:blip>
          <a:stretch>
            <a:fillRect/>
          </a:stretch>
        </p:blipFill>
        <p:spPr>
          <a:xfrm>
            <a:off x="5832475" y="1637300"/>
            <a:ext cx="1787050" cy="1533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Custom 11">
      <a:dk1>
        <a:srgbClr val="990000"/>
      </a:dk1>
      <a:lt1>
        <a:srgbClr val="FFFFFF"/>
      </a:lt1>
      <a:dk2>
        <a:srgbClr val="828282"/>
      </a:dk2>
      <a:lt2>
        <a:srgbClr val="FFFFFF"/>
      </a:lt2>
      <a:accent1>
        <a:srgbClr val="990000"/>
      </a:accent1>
      <a:accent2>
        <a:srgbClr val="FFFFFF"/>
      </a:accent2>
      <a:accent3>
        <a:srgbClr val="828282"/>
      </a:accent3>
      <a:accent4>
        <a:srgbClr val="FFFFFF"/>
      </a:accent4>
      <a:accent5>
        <a:srgbClr val="4B4B4B"/>
      </a:accent5>
      <a:accent6>
        <a:srgbClr val="828282"/>
      </a:accent6>
      <a:hlink>
        <a:srgbClr val="BEBEBE"/>
      </a:hlink>
      <a:folHlink>
        <a:srgbClr val="D5D5D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