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7772400" cy="10058400"/>
  <p:embeddedFontLst>
    <p:embeddedFont>
      <p:font typeface="Source Code Pro" panose="020B0604020202020204" charset="0"/>
      <p:regular r:id="rId19"/>
      <p:bold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Amatic SC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0224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337275" y="447550"/>
            <a:ext cx="8373600" cy="291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66787" y="1591421"/>
            <a:ext cx="8527622" cy="630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Javascript Operating System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50250" y="3632225"/>
            <a:ext cx="8360700" cy="6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Tomas Re, Logan Figgins, Matt Kindblad, Edwin Young, Darrel Daquigan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114800" y="12960"/>
            <a:ext cx="8556839" cy="443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and Semaphore Example from StatsCalc.js</a:t>
            </a:r>
          </a:p>
        </p:txBody>
      </p:sp>
      <p:sp>
        <p:nvSpPr>
          <p:cNvPr id="172" name="Shape 172"/>
          <p:cNvSpPr/>
          <p:nvPr/>
        </p:nvSpPr>
        <p:spPr>
          <a:xfrm>
            <a:off x="241200" y="-39239"/>
            <a:ext cx="7825319" cy="50587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var threadsDoneCalc = 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3333"/>
                </a:solidFill>
                <a:latin typeface="Georgia"/>
                <a:ea typeface="Georgia"/>
                <a:cs typeface="Georgia"/>
                <a:sym typeface="Georgia"/>
              </a:rPr>
              <a:t>                for (var i = 0; i &lt; 5; i++){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(function(i)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3333"/>
                </a:solidFill>
                <a:latin typeface="Georgia"/>
                <a:ea typeface="Georgia"/>
                <a:cs typeface="Georgia"/>
                <a:sym typeface="Georgia"/>
              </a:rPr>
              <a:t>                        os.ps.createThread(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3333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function (){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console.log("thread " + i + " created");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os.ps.pthread_semaphore_lock(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'meanLock',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function (){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console.log("thread " + i + " lock");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for (var j = 0; j &lt; stats.range; j++){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if (i &lt; 4 || j &lt; stats.n%stats.range){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//console.log("counting pos " + ((i*stats.range)+j) + ": " + stats.samples[(i*stats.range)+j]);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stats.sum += stats.samples[(i*stats.range)+j];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threadsDoneCalc++;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os.ps.pthread_semaphore_unlock(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'meanLock',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function(){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console.log("Thread " + i + " unlock");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stats.mean = stats.sum/stats.n;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stats.print();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6666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callback(null, stats, threadsDoneCalc, fh);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},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threadsDone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})(i)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},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" y="342900"/>
            <a:ext cx="86582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2" y="423862"/>
            <a:ext cx="70389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274319" y="142200"/>
            <a:ext cx="8868599" cy="313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Filesystem Example from os.fs.disk</a:t>
            </a:r>
          </a:p>
        </p:txBody>
      </p:sp>
      <p:sp>
        <p:nvSpPr>
          <p:cNvPr id="188" name="Shape 188"/>
          <p:cNvSpPr/>
          <p:nvPr/>
        </p:nvSpPr>
        <p:spPr>
          <a:xfrm>
            <a:off x="311760" y="1005840"/>
            <a:ext cx="7825319" cy="28663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os._internals.fs.disk.root.home['Stats_Data.csv'] =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// the actual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data: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'1,2,3,4,5,6\n4,5,6,7,8,9\n1,2,3,4,5,6\n4,5,6,7,8,9\n1,2,3,4,5,6\n4,5,6,7,8,9\n1,2,3,4,5,6\n4,5,6,7,8,9\n' 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'1,2,3,4,5,6\n4,5,6,7,8,9\n1,2,3,4,5,6\n4,5,6,7,8,9\n1,2,3,4,5,6\n4,5,6,7,8,9\n1,2,3,4,5,6\n4,5,6,7,8,9\n' 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'1,2,3,4,5,6\n4,5,6,7,8,9\n1,2,3,4,5,6\n4,5,6,7,8,9\n1,2,3,4,5,6\n4,5,6,7,8,9\n1,2,3,4,5,6\n4,5,6,7,8,9\n' 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'1,2,3,4,5,6\n4,5,6,7,8,9\n1,2,3,4,5,6\n4,5,6,7,8,9\n1,2,3,4,5,6\n4,5,6,7,8,9\n' 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'1,2,3,4,5,6\n4,5,6,7,8,9\n1,2,3,4,5,6\n4,5,6,7,8,9\n1,2,3,4,5,6\n4,5,6,7,8,9\n1,2,3,4,5,6\n4,5,6,7,8,9\n' 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'1,2,3,4,5,6\n4,5,6,7,8,9\n1,2,3,4,5,6\n4,5,6,7,8,9\n1,2,3,4,5,6\n4,5,6,7,8,9\n',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// metadata ie simulated file handle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meta: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{}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os._internals.fs.disk.root.home['integers.csv']={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		data: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"1,2,3,4,5,6,7,8,9,10,11,12,13,14,15,16,17,18,19,20,21,22,23,24,25,26,27,28,29,30,31,32,33,34,35,36,37",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		meta:{}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};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314325"/>
            <a:ext cx="87439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7" y="214312"/>
            <a:ext cx="72485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799"/>
            <a:ext cx="9143999" cy="4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376237"/>
            <a:ext cx="70294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11760" y="67679"/>
            <a:ext cx="8519039" cy="571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/>
              <a:t>Scheduler Overview: pseudocode</a:t>
            </a:r>
          </a:p>
        </p:txBody>
      </p:sp>
      <p:sp>
        <p:nvSpPr>
          <p:cNvPr id="69" name="Shape 69"/>
          <p:cNvSpPr/>
          <p:nvPr/>
        </p:nvSpPr>
        <p:spPr>
          <a:xfrm>
            <a:off x="92874" y="767525"/>
            <a:ext cx="8956800" cy="3158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None/>
            </a:pPr>
            <a:endParaRPr sz="1600" b="1"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highlight>
                  <a:srgbClr val="D9D9D9"/>
                </a:highlight>
              </a:rPr>
              <a:t>find a process which is valid to be scheduled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/>
              <a:t>// userspace logs to info to filter os from userspace logs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highlight>
                  <a:srgbClr val="D9D9D9"/>
                </a:highlight>
              </a:rPr>
              <a:t>set console.log to be console.info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/>
              <a:t>// the processes entrypoint is a closure (function) on how to continue running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/>
              <a:t>// the process can have multiple of these if leaving for fs calls inside mutex locks etc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/>
              <a:t>// try catch no guarantee a userspace process wont throw an exception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highlight>
                  <a:srgbClr val="D9D9D9"/>
                </a:highlight>
              </a:rPr>
              <a:t>run the outermost entrypoint (syncronous function)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highlight>
                  <a:srgbClr val="D9D9D9"/>
                </a:highlight>
              </a:rPr>
              <a:t>restore normal console.log 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/>
              <a:t>// scheduler sets all process states - all user process switches go through the scheduler (even streams)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600"/>
          </a:p>
          <a:p>
            <a:pPr marL="0" marR="0" lvl="0" indent="0" algn="l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597" y="3459249"/>
            <a:ext cx="1980950" cy="16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197880" y="1197720"/>
            <a:ext cx="2746800" cy="27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236480" y="617400"/>
            <a:ext cx="669599" cy="454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</a:p>
        </p:txBody>
      </p:sp>
      <p:sp>
        <p:nvSpPr>
          <p:cNvPr id="77" name="Shape 77"/>
          <p:cNvSpPr/>
          <p:nvPr/>
        </p:nvSpPr>
        <p:spPr>
          <a:xfrm>
            <a:off x="3928319" y="1931040"/>
            <a:ext cx="272159" cy="2721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928319" y="2204640"/>
            <a:ext cx="272159" cy="2721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928319" y="2478240"/>
            <a:ext cx="272159" cy="2721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928319" y="2751840"/>
            <a:ext cx="272159" cy="2721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928319" y="3021480"/>
            <a:ext cx="272159" cy="2876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928319" y="3310919"/>
            <a:ext cx="272159" cy="2876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907519" y="1931040"/>
            <a:ext cx="272159" cy="2721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907519" y="2204640"/>
            <a:ext cx="272159" cy="272159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907519" y="2478240"/>
            <a:ext cx="272159" cy="2721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907519" y="2751840"/>
            <a:ext cx="272159" cy="2721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907519" y="3021480"/>
            <a:ext cx="272159" cy="2876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907519" y="3310919"/>
            <a:ext cx="272159" cy="2876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605039" y="1473120"/>
            <a:ext cx="918360" cy="5180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</a:p>
        </p:txBody>
      </p:sp>
      <p:sp>
        <p:nvSpPr>
          <p:cNvPr id="90" name="Shape 90"/>
          <p:cNvSpPr/>
          <p:nvPr/>
        </p:nvSpPr>
        <p:spPr>
          <a:xfrm>
            <a:off x="4822919" y="1525320"/>
            <a:ext cx="441359" cy="33731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</a:p>
        </p:txBody>
      </p:sp>
      <p:sp>
        <p:nvSpPr>
          <p:cNvPr id="91" name="Shape 91"/>
          <p:cNvSpPr/>
          <p:nvPr/>
        </p:nvSpPr>
        <p:spPr>
          <a:xfrm>
            <a:off x="3892319" y="1945440"/>
            <a:ext cx="343800" cy="2433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P8</a:t>
            </a:r>
          </a:p>
        </p:txBody>
      </p:sp>
      <p:sp>
        <p:nvSpPr>
          <p:cNvPr id="92" name="Shape 92"/>
          <p:cNvSpPr/>
          <p:nvPr/>
        </p:nvSpPr>
        <p:spPr>
          <a:xfrm>
            <a:off x="3892319" y="2219040"/>
            <a:ext cx="343800" cy="2433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</a:p>
        </p:txBody>
      </p:sp>
      <p:sp>
        <p:nvSpPr>
          <p:cNvPr id="93" name="Shape 93"/>
          <p:cNvSpPr/>
          <p:nvPr/>
        </p:nvSpPr>
        <p:spPr>
          <a:xfrm>
            <a:off x="3892319" y="2485440"/>
            <a:ext cx="343800" cy="2433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</a:p>
        </p:txBody>
      </p:sp>
      <p:sp>
        <p:nvSpPr>
          <p:cNvPr id="94" name="Shape 94"/>
          <p:cNvSpPr/>
          <p:nvPr/>
        </p:nvSpPr>
        <p:spPr>
          <a:xfrm>
            <a:off x="489239" y="540360"/>
            <a:ext cx="441359" cy="4413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22000" y="617760"/>
            <a:ext cx="375839" cy="287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</a:p>
        </p:txBody>
      </p:sp>
      <p:sp>
        <p:nvSpPr>
          <p:cNvPr id="96" name="Shape 96"/>
          <p:cNvSpPr/>
          <p:nvPr/>
        </p:nvSpPr>
        <p:spPr>
          <a:xfrm>
            <a:off x="489239" y="1057679"/>
            <a:ext cx="441359" cy="4413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22000" y="1134720"/>
            <a:ext cx="375839" cy="287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</a:p>
        </p:txBody>
      </p:sp>
      <p:sp>
        <p:nvSpPr>
          <p:cNvPr id="98" name="Shape 98"/>
          <p:cNvSpPr/>
          <p:nvPr/>
        </p:nvSpPr>
        <p:spPr>
          <a:xfrm>
            <a:off x="489239" y="1574640"/>
            <a:ext cx="441359" cy="4413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22000" y="1651680"/>
            <a:ext cx="375839" cy="287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</a:p>
        </p:txBody>
      </p:sp>
      <p:sp>
        <p:nvSpPr>
          <p:cNvPr id="100" name="Shape 100"/>
          <p:cNvSpPr/>
          <p:nvPr/>
        </p:nvSpPr>
        <p:spPr>
          <a:xfrm>
            <a:off x="489239" y="2091959"/>
            <a:ext cx="441359" cy="4413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22000" y="2169000"/>
            <a:ext cx="375839" cy="287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</a:p>
        </p:txBody>
      </p:sp>
      <p:sp>
        <p:nvSpPr>
          <p:cNvPr id="102" name="Shape 102"/>
          <p:cNvSpPr/>
          <p:nvPr/>
        </p:nvSpPr>
        <p:spPr>
          <a:xfrm>
            <a:off x="489239" y="2608919"/>
            <a:ext cx="441359" cy="4413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22000" y="2685959"/>
            <a:ext cx="375839" cy="287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</a:p>
        </p:txBody>
      </p:sp>
      <p:sp>
        <p:nvSpPr>
          <p:cNvPr id="104" name="Shape 104"/>
          <p:cNvSpPr/>
          <p:nvPr/>
        </p:nvSpPr>
        <p:spPr>
          <a:xfrm>
            <a:off x="489239" y="3125880"/>
            <a:ext cx="441359" cy="4413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22000" y="3202919"/>
            <a:ext cx="375839" cy="287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</a:p>
        </p:txBody>
      </p:sp>
      <p:sp>
        <p:nvSpPr>
          <p:cNvPr id="106" name="Shape 106"/>
          <p:cNvSpPr/>
          <p:nvPr/>
        </p:nvSpPr>
        <p:spPr>
          <a:xfrm>
            <a:off x="489239" y="3643200"/>
            <a:ext cx="441359" cy="4413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22000" y="3720239"/>
            <a:ext cx="375839" cy="287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P7</a:t>
            </a:r>
          </a:p>
        </p:txBody>
      </p:sp>
      <p:sp>
        <p:nvSpPr>
          <p:cNvPr id="108" name="Shape 108"/>
          <p:cNvSpPr/>
          <p:nvPr/>
        </p:nvSpPr>
        <p:spPr>
          <a:xfrm>
            <a:off x="489239" y="4160160"/>
            <a:ext cx="441359" cy="4413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22000" y="4237200"/>
            <a:ext cx="375839" cy="287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P8</a:t>
            </a:r>
          </a:p>
        </p:txBody>
      </p:sp>
      <p:sp>
        <p:nvSpPr>
          <p:cNvPr id="110" name="Shape 110"/>
          <p:cNvSpPr/>
          <p:nvPr/>
        </p:nvSpPr>
        <p:spPr>
          <a:xfrm>
            <a:off x="3892319" y="2772000"/>
            <a:ext cx="343800" cy="2433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P7</a:t>
            </a:r>
          </a:p>
        </p:txBody>
      </p:sp>
      <p:sp>
        <p:nvSpPr>
          <p:cNvPr id="111" name="Shape 111"/>
          <p:cNvSpPr/>
          <p:nvPr/>
        </p:nvSpPr>
        <p:spPr>
          <a:xfrm>
            <a:off x="4871880" y="1949040"/>
            <a:ext cx="343800" cy="2433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</a:p>
        </p:txBody>
      </p:sp>
      <p:sp>
        <p:nvSpPr>
          <p:cNvPr id="112" name="Shape 112"/>
          <p:cNvSpPr/>
          <p:nvPr/>
        </p:nvSpPr>
        <p:spPr>
          <a:xfrm>
            <a:off x="4822919" y="2224440"/>
            <a:ext cx="441359" cy="2433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</a:p>
        </p:txBody>
      </p:sp>
      <p:sp>
        <p:nvSpPr>
          <p:cNvPr id="113" name="Shape 113"/>
          <p:cNvSpPr/>
          <p:nvPr/>
        </p:nvSpPr>
        <p:spPr>
          <a:xfrm>
            <a:off x="4871880" y="2489040"/>
            <a:ext cx="343800" cy="2433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932040" y="761760"/>
            <a:ext cx="539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 rot="10800000">
            <a:off x="1472825" y="761235"/>
            <a:ext cx="300" cy="36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6"/>
          <p:cNvCxnSpPr/>
          <p:nvPr/>
        </p:nvCxnSpPr>
        <p:spPr>
          <a:xfrm>
            <a:off x="928440" y="4381560"/>
            <a:ext cx="542520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932040" y="1279079"/>
            <a:ext cx="539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932040" y="1796040"/>
            <a:ext cx="539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Shape 119"/>
          <p:cNvCxnSpPr/>
          <p:nvPr/>
        </p:nvCxnSpPr>
        <p:spPr>
          <a:xfrm>
            <a:off x="940320" y="2313359"/>
            <a:ext cx="539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Shape 120"/>
          <p:cNvCxnSpPr/>
          <p:nvPr/>
        </p:nvCxnSpPr>
        <p:spPr>
          <a:xfrm>
            <a:off x="940320" y="2830319"/>
            <a:ext cx="539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>
            <a:off x="940320" y="3310919"/>
            <a:ext cx="539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>
            <a:off x="940320" y="3864600"/>
            <a:ext cx="539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Shape 123"/>
          <p:cNvSpPr/>
          <p:nvPr/>
        </p:nvSpPr>
        <p:spPr>
          <a:xfrm>
            <a:off x="2651759" y="79200"/>
            <a:ext cx="3747960" cy="287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2: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Drivers and CLI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1478159" y="2571840"/>
            <a:ext cx="1718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Shape 125"/>
          <p:cNvSpPr/>
          <p:nvPr/>
        </p:nvSpPr>
        <p:spPr>
          <a:xfrm>
            <a:off x="7606439" y="2019959"/>
            <a:ext cx="1186560" cy="117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606439" y="578879"/>
            <a:ext cx="1186560" cy="11790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666560" y="1007279"/>
            <a:ext cx="1066680" cy="33731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 Device</a:t>
            </a:r>
          </a:p>
        </p:txBody>
      </p:sp>
      <p:sp>
        <p:nvSpPr>
          <p:cNvPr id="128" name="Shape 128"/>
          <p:cNvSpPr/>
          <p:nvPr/>
        </p:nvSpPr>
        <p:spPr>
          <a:xfrm>
            <a:off x="7606439" y="3384000"/>
            <a:ext cx="1186560" cy="1179000"/>
          </a:xfrm>
          <a:prstGeom prst="rect">
            <a:avLst/>
          </a:prstGeom>
          <a:solidFill>
            <a:srgbClr val="FF333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666560" y="3812039"/>
            <a:ext cx="1066680" cy="33731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Device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7065720" y="1169279"/>
            <a:ext cx="539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5946119" y="2571840"/>
            <a:ext cx="16426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Shape 132"/>
          <p:cNvCxnSpPr/>
          <p:nvPr/>
        </p:nvCxnSpPr>
        <p:spPr>
          <a:xfrm>
            <a:off x="7049520" y="3981600"/>
            <a:ext cx="539279" cy="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7058960" y="1172467"/>
            <a:ext cx="300" cy="28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Shape 134"/>
          <p:cNvSpPr/>
          <p:nvPr/>
        </p:nvSpPr>
        <p:spPr>
          <a:xfrm>
            <a:off x="7666560" y="2182680"/>
            <a:ext cx="1066680" cy="791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I/O Driver</a:t>
            </a:r>
          </a:p>
        </p:txBody>
      </p:sp>
      <p:sp>
        <p:nvSpPr>
          <p:cNvPr id="135" name="Shape 135"/>
          <p:cNvSpPr/>
          <p:nvPr/>
        </p:nvSpPr>
        <p:spPr>
          <a:xfrm>
            <a:off x="1745280" y="3125880"/>
            <a:ext cx="1186560" cy="1179000"/>
          </a:xfrm>
          <a:prstGeom prst="rect">
            <a:avLst/>
          </a:prstGeom>
          <a:solidFill>
            <a:srgbClr val="6666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805400" y="3554280"/>
            <a:ext cx="1066680" cy="33731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>
            <a:off x="2338615" y="2576327"/>
            <a:ext cx="300" cy="5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/>
          <p:nvPr/>
        </p:nvSpPr>
        <p:spPr>
          <a:xfrm>
            <a:off x="4871880" y="2764440"/>
            <a:ext cx="343800" cy="24335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</a:p>
        </p:txBody>
      </p:sp>
      <p:sp>
        <p:nvSpPr>
          <p:cNvPr id="139" name="Shape 139"/>
          <p:cNvSpPr/>
          <p:nvPr/>
        </p:nvSpPr>
        <p:spPr>
          <a:xfrm>
            <a:off x="1805400" y="2313000"/>
            <a:ext cx="1066680" cy="1648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</a:t>
            </a:r>
          </a:p>
        </p:txBody>
      </p:sp>
      <p:sp>
        <p:nvSpPr>
          <p:cNvPr id="140" name="Shape 140"/>
          <p:cNvSpPr/>
          <p:nvPr/>
        </p:nvSpPr>
        <p:spPr>
          <a:xfrm>
            <a:off x="5968439" y="2313000"/>
            <a:ext cx="1066680" cy="1648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2" y="400050"/>
            <a:ext cx="71151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7" y="323850"/>
            <a:ext cx="64484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11760" y="142200"/>
            <a:ext cx="8519039" cy="40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 Code Example From Bash.js</a:t>
            </a:r>
          </a:p>
        </p:txBody>
      </p:sp>
      <p:sp>
        <p:nvSpPr>
          <p:cNvPr id="156" name="Shape 156"/>
          <p:cNvSpPr/>
          <p:nvPr/>
        </p:nvSpPr>
        <p:spPr>
          <a:xfrm>
            <a:off x="274319" y="446760"/>
            <a:ext cx="8137079" cy="41817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  <a:ea typeface="Georgia"/>
                <a:cs typeface="Georgia"/>
                <a:sym typeface="Georgia"/>
              </a:rPr>
              <a:t>case "copy"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//copy is finished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var sourcePath = convertToAbsolute(command[1]);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var destinationPath = convertToAbsolute(command[2]);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if(validPath(path))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3333"/>
                </a:solidFill>
                <a:latin typeface="Georgia"/>
                <a:ea typeface="Georgia"/>
                <a:cs typeface="Georgia"/>
                <a:sym typeface="Georgia"/>
              </a:rPr>
              <a:t>                    os._internals.ps.copyProcessTableEntryToPCB('copy', null, [sourcePath, destinationPath]);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//os.ps.register('copy',os.bin.copy(command[1],command[2]));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stdout.appendToBuffer('Copying' + command[1] + ' to destination ' + command[2]);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break;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case "rm":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 path = convertToAbsolute(command[1]);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if(validPath(path))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     os._internals.ps.copyProcessTableEntryToPCB('remove', null, [path]);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stdout.appendToBuffer("removing " +command[1]);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break;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  <a:ea typeface="Georgia"/>
                <a:cs typeface="Georgia"/>
                <a:sym typeface="Georgia"/>
              </a:rPr>
              <a:t>case "vectorcalculator":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6666FF"/>
                </a:solidFill>
                <a:latin typeface="Georgia"/>
                <a:ea typeface="Georgia"/>
                <a:cs typeface="Georgia"/>
                <a:sym typeface="Georgia"/>
              </a:rPr>
              <a:t>                os._internals.ps.copyProcessTableEntryToPCB('vectorcalculator');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6666FF"/>
                </a:solidFill>
                <a:latin typeface="Georgia"/>
                <a:ea typeface="Georgia"/>
                <a:cs typeface="Georgia"/>
                <a:sym typeface="Georgia"/>
              </a:rPr>
              <a:t>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//os.ps.register('vectorcalculator', os.bin.vectorcalculator);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stdout.appendToBuffer('Running VectorCalculator.js');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break;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case "countchars":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    os.internals.ps.copyProcessTableEntryToPCB('countchars');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stdout.appendToBuffer('Running CountChars.js');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break;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" y="100012"/>
            <a:ext cx="844867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142875"/>
            <a:ext cx="52197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(16:9)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Source Code Pro</vt:lpstr>
      <vt:lpstr>Georgia</vt:lpstr>
      <vt:lpstr>Amatic SC</vt:lpstr>
      <vt:lpstr>beach-day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Kindblad</dc:creator>
  <cp:lastModifiedBy>Matt Kindblad</cp:lastModifiedBy>
  <cp:revision>1</cp:revision>
  <dcterms:modified xsi:type="dcterms:W3CDTF">2016-05-30T19:51:27Z</dcterms:modified>
</cp:coreProperties>
</file>