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fp8eERfjRg?ecver=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qCS8UUVUO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ru-RU" dirty="0" smtClean="0"/>
              <a:t>команда 450531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Бузыгин</a:t>
            </a:r>
            <a:r>
              <a:rPr lang="ru-RU" dirty="0" smtClean="0"/>
              <a:t> Анатолий</a:t>
            </a:r>
          </a:p>
          <a:p>
            <a:r>
              <a:rPr lang="ru-RU" dirty="0" err="1" smtClean="0"/>
              <a:t>Гаманович</a:t>
            </a:r>
            <a:r>
              <a:rPr lang="ru-RU" dirty="0" smtClean="0"/>
              <a:t> Павел</a:t>
            </a:r>
          </a:p>
          <a:p>
            <a:r>
              <a:rPr lang="ru-RU" dirty="0" smtClean="0"/>
              <a:t>Фроленков Илья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не получилось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опыта в работе в команде</a:t>
            </a:r>
          </a:p>
          <a:p>
            <a:r>
              <a:rPr lang="en-US" dirty="0" smtClean="0"/>
              <a:t>Negotiation </a:t>
            </a:r>
            <a:r>
              <a:rPr lang="ru-RU" dirty="0" smtClean="0"/>
              <a:t>или общение иногда оставляли желать лучшего</a:t>
            </a:r>
          </a:p>
          <a:p>
            <a:r>
              <a:rPr lang="ru-RU" dirty="0" smtClean="0"/>
              <a:t>Занятость на работе или другие семейные причины.</a:t>
            </a:r>
          </a:p>
          <a:p>
            <a:r>
              <a:rPr lang="ru-RU" dirty="0" smtClean="0"/>
              <a:t>Лень и </a:t>
            </a:r>
            <a:r>
              <a:rPr lang="ru-RU" dirty="0" err="1" smtClean="0"/>
              <a:t>прокрастинация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0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err="1" smtClean="0"/>
              <a:t>Взаимообучение</a:t>
            </a:r>
            <a:r>
              <a:rPr lang="ru-RU" dirty="0"/>
              <a:t> </a:t>
            </a:r>
            <a:r>
              <a:rPr lang="ru-RU" dirty="0" smtClean="0"/>
              <a:t>членов команды</a:t>
            </a:r>
          </a:p>
          <a:p>
            <a:pPr lvl="1"/>
            <a:r>
              <a:rPr lang="ru-RU" dirty="0" smtClean="0"/>
              <a:t>Постоянное взаимодействие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Постоянно отвлекают</a:t>
            </a:r>
          </a:p>
          <a:p>
            <a:pPr lvl="1"/>
            <a:r>
              <a:rPr lang="ru-RU" dirty="0" err="1" smtClean="0"/>
              <a:t>Манкикодинг</a:t>
            </a:r>
            <a:r>
              <a:rPr lang="ru-RU" dirty="0" smtClean="0"/>
              <a:t> и </a:t>
            </a:r>
            <a:r>
              <a:rPr lang="ru-RU" dirty="0" err="1" smtClean="0"/>
              <a:t>манкитестинг</a:t>
            </a:r>
            <a:endParaRPr lang="ru-RU" dirty="0" smtClean="0"/>
          </a:p>
          <a:p>
            <a:pPr lvl="1"/>
            <a:r>
              <a:rPr lang="ru-RU" dirty="0" smtClean="0"/>
              <a:t>Много лишних действий вместо написания кода</a:t>
            </a:r>
          </a:p>
          <a:p>
            <a:pPr lvl="1"/>
            <a:r>
              <a:rPr lang="ru-RU" dirty="0" smtClean="0"/>
              <a:t>Технически получился балаган</a:t>
            </a:r>
          </a:p>
        </p:txBody>
      </p:sp>
    </p:spTree>
    <p:extLst>
      <p:ext uri="{BB962C8B-B14F-4D97-AF65-F5344CB8AC3E}">
        <p14:creationId xmlns:p14="http://schemas.microsoft.com/office/powerpoint/2010/main" val="27075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в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Команде всегда нужен ответственный лидер, который будет знать в каком русле развивается программа и вести ее туда</a:t>
            </a:r>
          </a:p>
          <a:p>
            <a:r>
              <a:rPr lang="ru-RU" dirty="0" smtClean="0"/>
              <a:t>Разделение задач на сферы деятельности и назначение участников на эти определенные сферы.</a:t>
            </a:r>
          </a:p>
          <a:p>
            <a:r>
              <a:rPr lang="ru-RU" dirty="0" smtClean="0"/>
              <a:t>Зоны ответственности каждого участника</a:t>
            </a:r>
          </a:p>
          <a:p>
            <a:r>
              <a:rPr lang="ru-RU" dirty="0" smtClean="0"/>
              <a:t>Общение на равных, а не начальник </a:t>
            </a:r>
            <a:r>
              <a:rPr lang="en-US" dirty="0" smtClean="0"/>
              <a:t>&gt; </a:t>
            </a:r>
            <a:r>
              <a:rPr lang="ru-RU" dirty="0" smtClean="0"/>
              <a:t>подчиненный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3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Ответственность и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люди в команде не самодостаточны, то необходимо показывать личный пример что нужно делать.</a:t>
            </a:r>
          </a:p>
          <a:p>
            <a:r>
              <a:rPr lang="ru-RU" dirty="0" smtClean="0"/>
              <a:t>Нужно знать что и кому делегировать, иначе может получится провал</a:t>
            </a:r>
          </a:p>
          <a:p>
            <a:r>
              <a:rPr lang="ru-RU" dirty="0" smtClean="0"/>
              <a:t>Необходимо самому знать кто чем занимается и периодически следить за развитием проекта.</a:t>
            </a:r>
          </a:p>
          <a:p>
            <a:r>
              <a:rPr lang="ru-RU" dirty="0" smtClean="0"/>
              <a:t>Иногда, чисто по-человечески, хочется эту ответственность </a:t>
            </a:r>
            <a:r>
              <a:rPr lang="ru-RU" dirty="0" err="1" smtClean="0"/>
              <a:t>преложить</a:t>
            </a:r>
            <a:r>
              <a:rPr lang="ru-RU" dirty="0" smtClean="0"/>
              <a:t> на чужие плечи.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5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pic>
        <p:nvPicPr>
          <p:cNvPr id="4" name="ufp8eERfjR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92925" y="1517357"/>
            <a:ext cx="8333334" cy="46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r>
              <a:rPr lang="en-US" dirty="0" smtClean="0"/>
              <a:t> - </a:t>
            </a:r>
            <a:r>
              <a:rPr lang="ru-RU" dirty="0" err="1" smtClean="0"/>
              <a:t>админка</a:t>
            </a:r>
            <a:endParaRPr lang="ru-RU" dirty="0"/>
          </a:p>
        </p:txBody>
      </p:sp>
      <p:pic>
        <p:nvPicPr>
          <p:cNvPr id="4" name="yqCS8UUVUO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92925" y="1517357"/>
            <a:ext cx="8379780" cy="47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2599509"/>
            <a:ext cx="8911687" cy="143691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5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Бузыгин</a:t>
            </a:r>
            <a:r>
              <a:rPr lang="ru-RU" dirty="0" smtClean="0"/>
              <a:t> Анатолий - </a:t>
            </a:r>
            <a:r>
              <a:rPr lang="ru-RU" dirty="0" err="1" smtClean="0"/>
              <a:t>тестировщик</a:t>
            </a:r>
            <a:r>
              <a:rPr lang="ru-RU" dirty="0" smtClean="0"/>
              <a:t>. Писал тесты и проверял приложение на стабильность.</a:t>
            </a:r>
          </a:p>
          <a:p>
            <a:r>
              <a:rPr lang="ru-RU" dirty="0" err="1" smtClean="0"/>
              <a:t>Гаманович</a:t>
            </a:r>
            <a:r>
              <a:rPr lang="ru-RU" dirty="0" smtClean="0"/>
              <a:t> Павел – разработчик, </a:t>
            </a:r>
            <a:r>
              <a:rPr lang="ru-RU" dirty="0" err="1" smtClean="0"/>
              <a:t>лид</a:t>
            </a:r>
            <a:r>
              <a:rPr lang="ru-RU" dirty="0" smtClean="0"/>
              <a:t> команды. Писал код и взял на себя ответственность за разработку приложения.</a:t>
            </a:r>
          </a:p>
          <a:p>
            <a:r>
              <a:rPr lang="ru-RU" dirty="0" smtClean="0"/>
              <a:t>Фроленков Илья – разработчик, бизнес-аналитик. Изучал требования и воплощал их в жизнь.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для отображения карты с основными городами и информацией о них по вселенной </a:t>
            </a:r>
            <a:r>
              <a:rPr lang="en-US" dirty="0" smtClean="0"/>
              <a:t>The Elder Scrolls.</a:t>
            </a:r>
          </a:p>
          <a:p>
            <a:r>
              <a:rPr lang="ru-RU" dirty="0" smtClean="0"/>
              <a:t>Вебсайт, который позволит быстро и оригинально подавать читателю информацию о городах вселенной свитков.</a:t>
            </a:r>
          </a:p>
          <a:p>
            <a:r>
              <a:rPr lang="ru-RU" dirty="0" smtClean="0"/>
              <a:t>Сайт-шпаргалка, чтобы вы могли узнать все что вам нужно в несколько кликов.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8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делали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выходных, когда мы могли выкроить немного времени для разработки.</a:t>
            </a:r>
          </a:p>
          <a:p>
            <a:r>
              <a:rPr lang="ru-RU" dirty="0" smtClean="0"/>
              <a:t>На парах, когда уже нужно было домой, но оставался незакрытый вопрос</a:t>
            </a:r>
          </a:p>
          <a:p>
            <a:r>
              <a:rPr lang="ru-RU" dirty="0" smtClean="0"/>
              <a:t>Когда позволяло время каждому из участников оторваться от своей повседневной рутины и заняться нашим проектом.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делали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Собирались в </a:t>
            </a:r>
            <a:r>
              <a:rPr lang="ru-RU" dirty="0" err="1" smtClean="0"/>
              <a:t>коворкинг-руме</a:t>
            </a:r>
            <a:r>
              <a:rPr lang="ru-RU" dirty="0" smtClean="0"/>
              <a:t> (у меня в зале)</a:t>
            </a:r>
          </a:p>
          <a:p>
            <a:r>
              <a:rPr lang="ru-RU" dirty="0" smtClean="0"/>
              <a:t>Бесконечно звонили друг другу по скайпу и переписывались в контакте</a:t>
            </a:r>
          </a:p>
          <a:p>
            <a:r>
              <a:rPr lang="ru-RU" dirty="0" smtClean="0"/>
              <a:t>Обменивались своими идеями на переменах и после занятий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3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сделали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Продукт, который позволил прочувствовать, что такое работа в команде, парное программирование, </a:t>
            </a:r>
            <a:r>
              <a:rPr lang="ru-RU" dirty="0" err="1" smtClean="0"/>
              <a:t>тим</a:t>
            </a:r>
            <a:r>
              <a:rPr lang="ru-RU" dirty="0" smtClean="0"/>
              <a:t>-лидерство.</a:t>
            </a:r>
          </a:p>
          <a:p>
            <a:r>
              <a:rPr lang="ru-RU" dirty="0" smtClean="0"/>
              <a:t>Из ребят, которые не знали как разрабатывать приложения, сделали людей, которые могут пройти собеседование.</a:t>
            </a:r>
          </a:p>
          <a:p>
            <a:r>
              <a:rPr lang="ru-RU" dirty="0" smtClean="0"/>
              <a:t>Сделали свой опыт разработки немного богаче и обширнее.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8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сделали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сделали все, что планировали изначально.</a:t>
            </a:r>
          </a:p>
          <a:p>
            <a:r>
              <a:rPr lang="ru-RU" dirty="0" smtClean="0"/>
              <a:t>Не развернули этот сайт на сервере, чтобы иметь доступ к нему из любого места.</a:t>
            </a:r>
          </a:p>
          <a:p>
            <a:r>
              <a:rPr lang="ru-RU" dirty="0" smtClean="0"/>
              <a:t>Не написали большое количество тестов для покрытия каждой функции в программе</a:t>
            </a:r>
          </a:p>
          <a:p>
            <a:r>
              <a:rPr lang="ru-RU" dirty="0" smtClean="0"/>
              <a:t>Не попробовали некоторые техники программирования, например экстремальное программирование.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Получилось правильно организовать команду для выполнения поставленной задачи</a:t>
            </a:r>
          </a:p>
          <a:p>
            <a:r>
              <a:rPr lang="ru-RU" dirty="0" smtClean="0"/>
              <a:t>Получилось совместно написать программный продукт</a:t>
            </a:r>
          </a:p>
          <a:p>
            <a:r>
              <a:rPr lang="ru-RU" dirty="0" smtClean="0"/>
              <a:t>Получилось научить людей делать новые вещи за короткое время</a:t>
            </a:r>
          </a:p>
          <a:p>
            <a:r>
              <a:rPr lang="ru-RU" dirty="0" smtClean="0"/>
              <a:t>Получилось то, что в итоге привело нас к маленькой победе, где каждый в итоге вышел победителем.</a:t>
            </a:r>
          </a:p>
          <a:p>
            <a:r>
              <a:rPr lang="ru-RU" dirty="0" smtClean="0"/>
              <a:t>Получилось набраться опыта в разработке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4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получилось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получилось парное программирование</a:t>
            </a:r>
          </a:p>
          <a:p>
            <a:r>
              <a:rPr lang="ru-RU" dirty="0" smtClean="0"/>
              <a:t>Не получилось часто работать бок о бок</a:t>
            </a:r>
          </a:p>
          <a:p>
            <a:r>
              <a:rPr lang="ru-RU" dirty="0" smtClean="0"/>
              <a:t>Не получилось сделать все, что хотелось изначально из-за нехватки знаний и опыта</a:t>
            </a:r>
          </a:p>
          <a:p>
            <a:r>
              <a:rPr lang="ru-RU" dirty="0" smtClean="0"/>
              <a:t>Не всегда получалось договариваться и приходить к определенному консенсусу.</a:t>
            </a:r>
          </a:p>
          <a:p>
            <a:r>
              <a:rPr lang="ru-RU" dirty="0" smtClean="0"/>
              <a:t>Идти на компромиссы в некоторых случаях.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2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525</Words>
  <Application>Microsoft Office PowerPoint</Application>
  <PresentationFormat>Широкоэкранный</PresentationFormat>
  <Paragraphs>68</Paragraphs>
  <Slides>16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Легкий дым</vt:lpstr>
      <vt:lpstr>3 команда 450531</vt:lpstr>
      <vt:lpstr>Мы</vt:lpstr>
      <vt:lpstr>Что делали</vt:lpstr>
      <vt:lpstr>Когда делали</vt:lpstr>
      <vt:lpstr>Как делали</vt:lpstr>
      <vt:lpstr>Что сделали</vt:lpstr>
      <vt:lpstr>Что не сделали</vt:lpstr>
      <vt:lpstr>Что получилось</vt:lpstr>
      <vt:lpstr>Что не получилось</vt:lpstr>
      <vt:lpstr>Почему не получилось</vt:lpstr>
      <vt:lpstr>Парное программирование</vt:lpstr>
      <vt:lpstr>Взаимодействие в команде</vt:lpstr>
      <vt:lpstr>Ответственность и проблемы</vt:lpstr>
      <vt:lpstr>Программа</vt:lpstr>
      <vt:lpstr>Программа - админка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команда 450531</dc:title>
  <dc:creator>Пользователь Windows</dc:creator>
  <cp:lastModifiedBy>Пользователь Windows</cp:lastModifiedBy>
  <cp:revision>11</cp:revision>
  <dcterms:created xsi:type="dcterms:W3CDTF">2018-05-13T18:06:00Z</dcterms:created>
  <dcterms:modified xsi:type="dcterms:W3CDTF">2018-05-13T21:23:29Z</dcterms:modified>
</cp:coreProperties>
</file>