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3" r:id="rId20"/>
    <p:sldId id="264" r:id="rId21"/>
    <p:sldId id="272" r:id="rId22"/>
    <p:sldId id="265" r:id="rId23"/>
    <p:sldId id="266" r:id="rId24"/>
    <p:sldId id="290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스키마 적용</a:t>
            </a:r>
          </a:p>
        </p:txBody>
      </p:sp>
      <p:pic>
        <p:nvPicPr>
          <p:cNvPr id="1026" name="Picture 2" descr="C:\Users\biz-park\Desktop\ppt\모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3182"/>
            <a:ext cx="4143404" cy="29988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모듈 export</a:t>
            </a:r>
          </a:p>
        </p:txBody>
      </p:sp>
      <p:sp>
        <p:nvSpPr>
          <p:cNvPr id="181" name="Shape 181"/>
          <p:cNvSpPr/>
          <p:nvPr/>
        </p:nvSpPr>
        <p:spPr>
          <a:xfrm>
            <a:off x="1313457" y="3046028"/>
            <a:ext cx="651708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sz="1600" dirty="0" err="1" smtClean="0"/>
              <a:t>module.exports</a:t>
            </a:r>
            <a:r>
              <a:rPr lang="en-US" sz="1600" dirty="0" smtClean="0"/>
              <a:t> = </a:t>
            </a:r>
            <a:r>
              <a:rPr lang="en-US" sz="1600" dirty="0" err="1" smtClean="0"/>
              <a:t>mongoose.model</a:t>
            </a:r>
            <a:r>
              <a:rPr lang="en-US" sz="1600" dirty="0" smtClean="0"/>
              <a:t>('products', </a:t>
            </a:r>
            <a:r>
              <a:rPr lang="en-US" sz="1600" dirty="0" err="1" smtClean="0"/>
              <a:t>ProductsSchema</a:t>
            </a:r>
            <a:r>
              <a:rPr lang="en-US" sz="1600" dirty="0" smtClean="0"/>
              <a:t>);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mongoose = require('mongoose');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autoIncrement</a:t>
            </a:r>
            <a:r>
              <a:rPr lang="en-US" altLang="ko-KR" sz="2000" dirty="0" smtClean="0"/>
              <a:t> = require('mongoose-auto-increment');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mongoose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mongoose-auto-increment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(insert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시마다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primary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키 값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씩 증가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) </a:t>
            </a:r>
          </a:p>
          <a:p>
            <a:pPr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accent1"/>
                </a:solidFill>
              </a:rPr>
              <a:t>패키지를 불러온다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285992"/>
            <a:ext cx="7221538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db = </a:t>
            </a:r>
            <a:r>
              <a:rPr lang="en-US" altLang="ko-KR" sz="2000" dirty="0" err="1" smtClean="0"/>
              <a:t>mongoose.connection</a:t>
            </a:r>
            <a:r>
              <a:rPr lang="en-US" altLang="ko-KR" sz="2000" dirty="0" smtClean="0"/>
              <a:t>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</a:t>
            </a:r>
            <a:r>
              <a:rPr lang="en-US" altLang="ko-KR" sz="2000" dirty="0" smtClean="0"/>
              <a:t>( 'error' , </a:t>
            </a:r>
            <a:r>
              <a:rPr lang="en-US" altLang="ko-KR" sz="2000" dirty="0" err="1" smtClean="0"/>
              <a:t>console.error</a:t>
            </a:r>
            <a:r>
              <a:rPr lang="en-US" altLang="ko-KR" sz="2000" dirty="0" smtClean="0"/>
              <a:t> 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에러시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로그를 뿌림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db.once</a:t>
            </a:r>
            <a:r>
              <a:rPr lang="en-US" altLang="ko-KR" sz="2000" dirty="0" smtClean="0"/>
              <a:t>( 'open' , function(){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console.log("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connect");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});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성공시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콘솔에 메시지 출력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428868"/>
            <a:ext cx="7221538" cy="3143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connect = </a:t>
            </a:r>
            <a:r>
              <a:rPr lang="en-US" altLang="ko-KR" sz="2000" dirty="0" err="1" smtClean="0"/>
              <a:t>mongoose.connect</a:t>
            </a:r>
            <a:r>
              <a:rPr lang="en-US" altLang="ko-KR" sz="2000" dirty="0" smtClean="0"/>
              <a:t>('mongodb://127.0.0.1/post');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//post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라는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DB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및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collection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생성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sz="2000" dirty="0" err="1" smtClean="0"/>
              <a:t>autoIncrement.initialize</a:t>
            </a:r>
            <a:r>
              <a:rPr lang="en-US" sz="2000" dirty="0" smtClean="0"/>
              <a:t>(connect;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//primary Key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자동 증가 플러그인 설정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ko-KR" altLang="en-US" sz="2000" b="1" dirty="0" smtClean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Model 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PostModel</a:t>
            </a:r>
            <a:r>
              <a:rPr lang="en-US" sz="1800" dirty="0" smtClean="0"/>
              <a:t> = require('../models/</a:t>
            </a:r>
            <a:r>
              <a:rPr lang="en-US" sz="1800" dirty="0" err="1" smtClean="0"/>
              <a:t>ProductsModel</a:t>
            </a:r>
            <a:r>
              <a:rPr lang="en-US" sz="1800" dirty="0" smtClean="0"/>
              <a:t>);</a:t>
            </a:r>
          </a:p>
          <a:p>
            <a:r>
              <a:rPr lang="ko-KR" altLang="en-US" sz="2000" dirty="0" smtClean="0"/>
              <a:t>해당 모델을 불러온다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save ( </a:t>
            </a:r>
            <a:r>
              <a:rPr lang="ko-KR" altLang="en-US" dirty="0" smtClean="0"/>
              <a:t>데이터삽입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 ( </a:t>
            </a:r>
            <a:r>
              <a:rPr lang="ko-KR" altLang="en-US" dirty="0" smtClean="0"/>
              <a:t>데이터 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71538" y="3357562"/>
            <a:ext cx="7221538" cy="1155696"/>
          </a:xfrm>
        </p:spPr>
        <p:txBody>
          <a:bodyPr>
            <a:normAutofit/>
          </a:bodyPr>
          <a:lstStyle/>
          <a:p>
            <a:r>
              <a:rPr lang="en-US" altLang="ko-KR" sz="2700" dirty="0" err="1" smtClean="0"/>
              <a:t>Model.method</a:t>
            </a:r>
            <a:r>
              <a:rPr lang="en-US" altLang="ko-KR" sz="2700" dirty="0" smtClean="0"/>
              <a:t>(  </a:t>
            </a:r>
            <a:r>
              <a:rPr lang="ko-KR" altLang="en-US" sz="2700" dirty="0" smtClean="0"/>
              <a:t>조회조건 </a:t>
            </a:r>
            <a:r>
              <a:rPr lang="en-US" altLang="ko-KR" sz="2700" dirty="0" smtClean="0"/>
              <a:t>, callback ) 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29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,find, update, remove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607455" y="267890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514351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function( error 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6072198" y="435769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214554"/>
            <a:ext cx="244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where, { id : 11 },…etc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535781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callback</a:t>
            </a:r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find</a:t>
            </a:r>
            <a:r>
              <a:rPr lang="ko-KR" altLang="en-US" sz="2000" dirty="0" smtClean="0"/>
              <a:t>처럼 받는 데이터가 </a:t>
            </a:r>
            <a:r>
              <a:rPr lang="ko-KR" altLang="en-US" sz="2000" dirty="0" err="1" smtClean="0"/>
              <a:t>있을시</a:t>
            </a:r>
            <a:r>
              <a:rPr lang="ko-KR" altLang="en-US" sz="2000" dirty="0" smtClean="0"/>
              <a:t>  인자를 명시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 ex) function(err , posts)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그밖에 </a:t>
            </a:r>
            <a:r>
              <a:rPr lang="en-US" altLang="ko-KR" sz="2000" dirty="0" smtClean="0"/>
              <a:t>update, remove</a:t>
            </a:r>
            <a:r>
              <a:rPr lang="ko-KR" altLang="en-US" sz="2000" dirty="0" smtClean="0"/>
              <a:t>의 경우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로 받는다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save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product = new </a:t>
            </a:r>
            <a:r>
              <a:rPr lang="en-US" sz="2000" dirty="0" err="1" smtClean="0"/>
              <a:t>ProductsModel</a:t>
            </a:r>
            <a:r>
              <a:rPr lang="en-US" sz="2000" dirty="0" smtClean="0"/>
              <a:t>({</a:t>
            </a:r>
          </a:p>
          <a:p>
            <a:pPr>
              <a:buNone/>
            </a:pPr>
            <a:r>
              <a:rPr lang="en-US" sz="2000" dirty="0" smtClean="0"/>
              <a:t>	name : req.body.name,</a:t>
            </a:r>
          </a:p>
          <a:p>
            <a:pPr>
              <a:buNone/>
            </a:pPr>
            <a:r>
              <a:rPr lang="en-US" sz="2000" dirty="0" smtClean="0"/>
              <a:t>	price : </a:t>
            </a:r>
            <a:r>
              <a:rPr lang="en-US" sz="2000" dirty="0" err="1" smtClean="0"/>
              <a:t>req.body.price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	description : </a:t>
            </a:r>
            <a:r>
              <a:rPr lang="en-US" sz="2000" dirty="0" err="1" smtClean="0"/>
              <a:t>req.body.description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sz="2000" dirty="0" err="1" smtClean="0"/>
              <a:t>product</a:t>
            </a:r>
            <a:r>
              <a:rPr lang="en-US" altLang="ko-KR" sz="2000" dirty="0" err="1" smtClean="0"/>
              <a:t>.save</a:t>
            </a:r>
            <a:r>
              <a:rPr lang="en-US" altLang="ko-KR" sz="2000" dirty="0" smtClean="0"/>
              <a:t>( function(err){ 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285749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스키마에서 지정한</a:t>
            </a:r>
            <a:endParaRPr lang="en-US" altLang="ko-KR" dirty="0" smtClean="0"/>
          </a:p>
          <a:p>
            <a:r>
              <a:rPr lang="ko-KR" altLang="en-US" dirty="0" err="1" smtClean="0"/>
              <a:t>필드명에</a:t>
            </a:r>
            <a:r>
              <a:rPr lang="ko-KR" altLang="en-US" dirty="0" smtClean="0"/>
              <a:t> 일치하게</a:t>
            </a:r>
            <a:endParaRPr lang="en-US" altLang="ko-KR" dirty="0" smtClean="0"/>
          </a:p>
          <a:p>
            <a:r>
              <a:rPr lang="ko-KR" altLang="en-US" dirty="0" smtClean="0"/>
              <a:t>지정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786314" y="3571876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51435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357686" y="5000636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CRUD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Mongoose</a:t>
            </a:r>
          </a:p>
          <a:p>
            <a:r>
              <a:rPr lang="en-US" altLang="ko-KR" dirty="0" smtClean="0"/>
              <a:t>POSTMAN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 =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리스트로 받는다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</a:t>
            </a:r>
            <a:r>
              <a:rPr lang="en-US" altLang="ko-KR" sz="2000" dirty="0" smtClean="0"/>
              <a:t>( {  id : 1000 } , function(err, posts){</a:t>
            </a:r>
          </a:p>
          <a:p>
            <a:pPr>
              <a:buNone/>
            </a:pPr>
            <a:r>
              <a:rPr lang="en-US" altLang="ko-KR" sz="2000" dirty="0" smtClean="0"/>
              <a:t>             console.log(posts);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findOne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검색조건과 일치하는 </a:t>
            </a:r>
            <a:r>
              <a:rPr lang="ko-KR" altLang="en-US" dirty="0" err="1" smtClean="0"/>
              <a:t>한줄만</a:t>
            </a:r>
            <a:r>
              <a:rPr lang="ko-KR" altLang="en-US" dirty="0" smtClean="0"/>
              <a:t> 받는다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Model.findOne</a:t>
            </a:r>
            <a:r>
              <a:rPr lang="en-US" altLang="ko-KR" sz="2000" dirty="0" smtClean="0"/>
              <a:t>( {  id : 1000 } , function(err, post){</a:t>
            </a:r>
          </a:p>
          <a:p>
            <a:pPr>
              <a:buNone/>
            </a:pPr>
            <a:r>
              <a:rPr lang="en-US" altLang="ko-KR" sz="2000" dirty="0" smtClean="0"/>
              <a:t>             console.log(post);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sz="2200" dirty="0" err="1" smtClean="0"/>
              <a:t>ProductsModel</a:t>
            </a:r>
            <a:r>
              <a:rPr lang="en-US" altLang="ko-KR" sz="2200" dirty="0" err="1" smtClean="0"/>
              <a:t>.update</a:t>
            </a:r>
            <a:r>
              <a:rPr lang="en-US" altLang="ko-KR" sz="2200" dirty="0" smtClean="0"/>
              <a:t>( </a:t>
            </a:r>
          </a:p>
          <a:p>
            <a:pPr>
              <a:buNone/>
            </a:pPr>
            <a:r>
              <a:rPr lang="en-US" altLang="ko-KR" sz="2200" dirty="0" smtClean="0"/>
              <a:t>	{ id : req.params.id} , </a:t>
            </a:r>
          </a:p>
          <a:p>
            <a:pPr>
              <a:buNone/>
            </a:pPr>
            <a:r>
              <a:rPr lang="en-US" altLang="ko-KR" sz="2200" dirty="0" smtClean="0"/>
              <a:t>	{ $set : query },</a:t>
            </a:r>
          </a:p>
          <a:p>
            <a:pPr>
              <a:buNone/>
            </a:pPr>
            <a:r>
              <a:rPr lang="en-US" altLang="ko-KR" sz="2200" dirty="0" smtClean="0"/>
              <a:t>	function(err){}</a:t>
            </a:r>
          </a:p>
          <a:p>
            <a:pPr>
              <a:buNone/>
            </a:pPr>
            <a:r>
              <a:rPr lang="en-US" altLang="ko-KR" sz="2200" dirty="0" smtClean="0"/>
              <a:t>); </a:t>
            </a:r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857620" y="271462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3643306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38576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스키마와 일치하게 작성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4429132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4857760"/>
            <a:ext cx="17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콜백함수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remove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ProductsModel.remove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/>
              <a:t>     {id : req.params.id},</a:t>
            </a:r>
          </a:p>
          <a:p>
            <a:pPr>
              <a:buNone/>
            </a:pPr>
            <a:r>
              <a:rPr lang="en-US" altLang="ko-KR" sz="2000" dirty="0" smtClean="0"/>
              <a:t>     function(err){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4143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786182" y="328612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3214678" y="3857628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z-park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428736"/>
            <a:ext cx="3214710" cy="321471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14678" y="5072074"/>
            <a:ext cx="2016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POSTMAN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pPr latinLnBrk="1">
              <a:buNone/>
            </a:pPr>
            <a:endParaRPr lang="en-US" dirty="0" smtClean="0"/>
          </a:p>
          <a:p>
            <a:pPr latinLnBrk="1">
              <a:buNone/>
            </a:pPr>
            <a:r>
              <a:rPr lang="en-US" dirty="0" smtClean="0"/>
              <a:t>1. POSTMAN </a:t>
            </a:r>
            <a:r>
              <a:rPr lang="ko-KR" altLang="en-US" dirty="0" smtClean="0"/>
              <a:t>설치</a:t>
            </a:r>
          </a:p>
          <a:p>
            <a:pPr latinLnBrk="1">
              <a:buNone/>
            </a:pPr>
            <a:r>
              <a:rPr lang="en-US" dirty="0" smtClean="0"/>
              <a:t> </a:t>
            </a:r>
            <a:endParaRPr lang="ko-KR" altLang="en-US" dirty="0" smtClean="0"/>
          </a:p>
          <a:p>
            <a:pPr latinLnBrk="1">
              <a:buNone/>
            </a:pPr>
            <a:r>
              <a:rPr lang="ko-KR" altLang="en-US" sz="2900" dirty="0" smtClean="0"/>
              <a:t>용도</a:t>
            </a:r>
            <a:r>
              <a:rPr lang="en-US" sz="2900" dirty="0" smtClean="0"/>
              <a:t> : </a:t>
            </a:r>
            <a:r>
              <a:rPr lang="ko-KR" altLang="en-US" sz="2900" dirty="0" err="1" smtClean="0"/>
              <a:t>백엔드</a:t>
            </a:r>
            <a:r>
              <a:rPr lang="en-US" sz="2900" dirty="0" smtClean="0"/>
              <a:t> API </a:t>
            </a:r>
            <a:r>
              <a:rPr lang="ko-KR" altLang="en-US" sz="2900" dirty="0" smtClean="0"/>
              <a:t>테스트</a:t>
            </a:r>
          </a:p>
          <a:p>
            <a:pPr latinLnBrk="1">
              <a:buNone/>
            </a:pPr>
            <a:r>
              <a:rPr lang="ko-KR" altLang="en-US" sz="2900" dirty="0" err="1" smtClean="0"/>
              <a:t>구글</a:t>
            </a:r>
            <a:r>
              <a:rPr lang="ko-KR" altLang="en-US" sz="2900" dirty="0" smtClean="0"/>
              <a:t> 크롬 확장 프로그램</a:t>
            </a:r>
          </a:p>
          <a:p>
            <a:pPr latinLnBrk="1">
              <a:buNone/>
            </a:pPr>
            <a:r>
              <a:rPr lang="en-US" sz="2900" dirty="0" smtClean="0"/>
              <a:t> </a:t>
            </a:r>
            <a:endParaRPr lang="ko-KR" altLang="en-US" sz="2900" dirty="0" smtClean="0"/>
          </a:p>
          <a:p>
            <a:pPr latinLnBrk="1">
              <a:buNone/>
            </a:pPr>
            <a:r>
              <a:rPr lang="ko-KR" altLang="en-US" sz="2900" dirty="0" smtClean="0"/>
              <a:t>설치 주소</a:t>
            </a:r>
            <a:r>
              <a:rPr lang="en-US" sz="2900" dirty="0" smtClean="0"/>
              <a:t> : </a:t>
            </a:r>
            <a:endParaRPr lang="ko-KR" altLang="en-US" sz="2900" dirty="0" smtClean="0"/>
          </a:p>
          <a:p>
            <a:pPr latinLnBrk="1">
              <a:buNone/>
            </a:pPr>
            <a:r>
              <a:rPr lang="en-US" sz="2900" u="sng" dirty="0" smtClean="0">
                <a:hlinkClick r:id="rId2"/>
              </a:rPr>
              <a:t>https://chrome.google.com/webstore/detail/postman/fhbjgbiflinjbdggehcddcbncdddomop</a:t>
            </a:r>
            <a:endParaRPr lang="ko-KR" altLang="en-US" sz="29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1">
              <a:buNone/>
            </a:pPr>
            <a:r>
              <a:rPr lang="en-US" sz="2400" dirty="0" smtClean="0"/>
              <a:t>!</a:t>
            </a:r>
            <a:r>
              <a:rPr lang="ko-KR" altLang="en-US" sz="2400" dirty="0" smtClean="0"/>
              <a:t>설치가 </a:t>
            </a:r>
            <a:r>
              <a:rPr lang="ko-KR" altLang="en-US" sz="2400" dirty="0" err="1" smtClean="0"/>
              <a:t>안될때</a:t>
            </a:r>
            <a:endParaRPr lang="ko-KR" altLang="en-US" sz="2400" dirty="0" smtClean="0"/>
          </a:p>
          <a:p>
            <a:pPr latinLnBrk="1">
              <a:buNone/>
            </a:pPr>
            <a:r>
              <a:rPr lang="ko-KR" altLang="en-US" sz="2400" dirty="0" smtClean="0"/>
              <a:t>아래와 같은 네트워크오류로 설치 불가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C:\Users\biz-park\Desktop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496"/>
            <a:ext cx="721523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C:\Windows\System32\drivers\etc </a:t>
            </a:r>
            <a:r>
              <a:rPr lang="ko-KR" altLang="en-US" sz="2000" dirty="0" smtClean="0"/>
              <a:t>폴더로 이동</a:t>
            </a:r>
          </a:p>
          <a:p>
            <a:r>
              <a:rPr lang="en-US" sz="2000" dirty="0" smtClean="0"/>
              <a:t>hosts </a:t>
            </a:r>
            <a:r>
              <a:rPr lang="ko-KR" altLang="en-US" sz="2000" dirty="0" smtClean="0"/>
              <a:t>파일 메모장 관리자 권한으로 열기</a:t>
            </a:r>
          </a:p>
          <a:p>
            <a:endParaRPr lang="ko-KR" altLang="en-US" dirty="0"/>
          </a:p>
        </p:txBody>
      </p:sp>
      <p:pic>
        <p:nvPicPr>
          <p:cNvPr id="4" name="그림 3" descr="C:\Users\biz-park\Desktop\ppt\메모장으로열기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57054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아랫줄 삭제 후 저장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ko-KR" altLang="en-US" sz="20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 descr="C:\Users\biz-park\Desktop\ppt\삭제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4705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사용법</a:t>
            </a:r>
          </a:p>
          <a:p>
            <a:pPr latinLnBrk="1">
              <a:buNone/>
            </a:pPr>
            <a:endParaRPr lang="ko-KR" altLang="en-US" sz="2700" dirty="0" smtClean="0"/>
          </a:p>
          <a:p>
            <a:pPr latinLnBrk="1">
              <a:buNone/>
            </a:pPr>
            <a:r>
              <a:rPr lang="en-US" sz="2400" dirty="0" smtClean="0"/>
              <a:t>ex) </a:t>
            </a:r>
            <a:r>
              <a:rPr lang="ko-KR" altLang="en-US" sz="2400" dirty="0" smtClean="0"/>
              <a:t>아래 주소로</a:t>
            </a:r>
            <a:r>
              <a:rPr lang="en-US" sz="2400" dirty="0" smtClean="0"/>
              <a:t> POST </a:t>
            </a:r>
            <a:r>
              <a:rPr lang="ko-KR" altLang="en-US" sz="2400" dirty="0" smtClean="0"/>
              <a:t>요청을 보낸다면</a:t>
            </a:r>
          </a:p>
          <a:p>
            <a:pPr latinLnBrk="1">
              <a:buNone/>
            </a:pPr>
            <a:r>
              <a:rPr lang="en-US" sz="2400" dirty="0" smtClean="0"/>
              <a:t>http://127.0.0.1:3000/api/admin/products</a:t>
            </a:r>
            <a:endParaRPr lang="ko-KR" altLang="en-US" sz="2400" dirty="0" smtClean="0"/>
          </a:p>
          <a:p>
            <a:pPr latinLnBrk="1">
              <a:buNone/>
            </a:pPr>
            <a:r>
              <a:rPr lang="en-US" sz="2400" dirty="0" smtClean="0"/>
              <a:t> </a:t>
            </a:r>
            <a:endParaRPr lang="ko-KR" altLang="en-US" sz="2400" dirty="0" smtClean="0"/>
          </a:p>
          <a:p>
            <a:pPr>
              <a:buNone/>
            </a:pPr>
            <a:r>
              <a:rPr lang="en-US" sz="2400" dirty="0" smtClean="0"/>
              <a:t>POST </a:t>
            </a:r>
            <a:r>
              <a:rPr lang="ko-KR" altLang="en-US" sz="2400" dirty="0" smtClean="0"/>
              <a:t>요청 설정 및</a:t>
            </a:r>
            <a:r>
              <a:rPr lang="en-US" sz="2400" dirty="0" smtClean="0"/>
              <a:t> BODY</a:t>
            </a:r>
            <a:r>
              <a:rPr lang="ko-KR" altLang="en-US" sz="2400" dirty="0" smtClean="0"/>
              <a:t>에서 각</a:t>
            </a:r>
            <a:r>
              <a:rPr lang="en-US" sz="2400" dirty="0" smtClean="0"/>
              <a:t> parameter </a:t>
            </a:r>
            <a:r>
              <a:rPr lang="ko-KR" altLang="en-US" sz="2400" dirty="0" smtClean="0"/>
              <a:t>설정</a:t>
            </a:r>
            <a:r>
              <a:rPr lang="en-US" sz="2400" dirty="0" smtClean="0"/>
              <a:t> input </a:t>
            </a:r>
            <a:r>
              <a:rPr lang="ko-KR" altLang="en-US" sz="2400" dirty="0" smtClean="0"/>
              <a:t>필드의 경우</a:t>
            </a:r>
            <a:r>
              <a:rPr lang="en-US" sz="2400" dirty="0" smtClean="0"/>
              <a:t> file </a:t>
            </a:r>
            <a:r>
              <a:rPr lang="ko-KR" altLang="en-US" sz="2400" dirty="0" smtClean="0"/>
              <a:t>설정가능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ngo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327" y="2263427"/>
            <a:ext cx="3533346" cy="190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C:\Users\biz-park\Desktop\ppt\필드추가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35798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ODM( Object Document Model )</a:t>
            </a:r>
          </a:p>
          <a:p>
            <a:pPr>
              <a:defRPr sz="2700"/>
            </a:pPr>
            <a:r>
              <a:t>RDMS 에 ORM이 있다면 MongDB엔 ODM</a:t>
            </a:r>
          </a:p>
          <a:p>
            <a:pPr>
              <a:defRPr sz="2700"/>
            </a:pPr>
            <a:r>
              <a:t>MongoDB엔 스키마가 없기 때문에 스키마를 적용 할수 있게 해준다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mongoose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스키마란?  </a:t>
            </a:r>
          </a:p>
          <a:p>
            <a:pPr marL="254000" indent="-254000">
              <a:defRPr sz="2700"/>
            </a:pPr>
            <a:r>
              <a:rPr sz="2000"/>
              <a:t>데이터베이스를 구성하는 레코드의 크기, 키(key)의 정의, 레코드와 레코드의 관계, 검색 방법 등을 정의한 것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endParaRPr/>
          </a:p>
          <a:p>
            <a:pPr>
              <a:defRPr sz="2000"/>
            </a:pPr>
            <a:r>
              <a:t>RDMS의 경우 id, userid, point 등의 정의된 필드에 맞게 데이터를 저장</a:t>
            </a:r>
          </a:p>
          <a:p>
            <a:pPr>
              <a:defRPr sz="2000"/>
            </a:pPr>
            <a:r>
              <a:t>그러나 MongoDB는 insert때마다 넣는 양식을 바꿀수 있음</a:t>
            </a:r>
          </a:p>
        </p:txBody>
      </p:sp>
      <p:pic>
        <p:nvPicPr>
          <p:cNvPr id="147" name="스크린샷 2016-12-18 오후 9.17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441" y="3286664"/>
            <a:ext cx="5589118" cy="52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쿼리로만 개발시</a:t>
            </a:r>
          </a:p>
          <a:p>
            <a:pPr>
              <a:defRPr sz="2700"/>
            </a:pPr>
            <a:r>
              <a:t>조회</a:t>
            </a:r>
          </a:p>
          <a:p>
            <a:pPr>
              <a:defRPr sz="2700"/>
            </a:pPr>
            <a:r>
              <a:t>db.board.find() 만 보이고 Document에 대한 구조를 추측하기 어렵다( 어떤 필드가 있는지 )</a:t>
            </a:r>
          </a:p>
          <a:p>
            <a:pPr>
              <a:defRPr sz="2700"/>
            </a:pPr>
            <a:r>
              <a:t>전체 DB를 알수가 없다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하지만 mongoose를 쓴다면</a:t>
            </a:r>
          </a:p>
          <a:p>
            <a:r>
              <a:t>전체 DB를 models폴더에 기술</a:t>
            </a:r>
          </a:p>
        </p:txBody>
      </p:sp>
      <p:sp>
        <p:nvSpPr>
          <p:cNvPr id="154" name="Shape 154"/>
          <p:cNvSpPr/>
          <p:nvPr/>
        </p:nvSpPr>
        <p:spPr>
          <a:xfrm>
            <a:off x="16891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148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6675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모델 파일 확인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8128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7329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44795" y="4018279"/>
            <a:ext cx="9586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모델구조</a:t>
            </a:r>
          </a:p>
          <a:p>
            <a:pPr algn="ctr"/>
            <a:r>
              <a:t>의문</a:t>
            </a:r>
          </a:p>
        </p:txBody>
      </p:sp>
      <p:sp>
        <p:nvSpPr>
          <p:cNvPr id="160" name="Shape 160"/>
          <p:cNvSpPr/>
          <p:nvPr/>
        </p:nvSpPr>
        <p:spPr>
          <a:xfrm>
            <a:off x="4447537" y="4018279"/>
            <a:ext cx="56313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상단</a:t>
            </a:r>
          </a:p>
          <a:p>
            <a:r>
              <a:t>참조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하나의 모델을 정해 놓고 재사용이 가능( 다른곳에 사용시 postmodel만 불러오면 된다. )</a:t>
            </a:r>
          </a:p>
          <a:p>
            <a:r>
              <a:t>모델에 저장 시 숫자 또는 허용 문자열을 정할수 있다. ( validator 적용 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rPr sz="2700"/>
              <a:t>mongoose 패키지 import</a:t>
            </a:r>
          </a:p>
          <a:p>
            <a:r>
              <a:rPr sz="2700"/>
              <a:t>Schema 받아온다</a:t>
            </a:r>
          </a:p>
          <a:p>
            <a:r>
              <a:rPr sz="2700"/>
              <a:t>var mongoose = require('mongoose');</a:t>
            </a:r>
          </a:p>
          <a:p>
            <a:r>
              <a:rPr sz="2700"/>
              <a:t>var Schema = mongoose.Schema;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527</Words>
  <Application>Microsoft Office PowerPoint</Application>
  <PresentationFormat>화면 슬라이드 쇼(4:3)</PresentationFormat>
  <Paragraphs>165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Node.js 1일차</vt:lpstr>
      <vt:lpstr>목차</vt:lpstr>
      <vt:lpstr>슬라이드 3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슬라이드 24</vt:lpstr>
      <vt:lpstr>POSTMAN</vt:lpstr>
      <vt:lpstr>POSTMAN</vt:lpstr>
      <vt:lpstr>POSTMAN</vt:lpstr>
      <vt:lpstr>POSTMAN</vt:lpstr>
      <vt:lpstr>POSTMAN</vt:lpstr>
      <vt:lpstr>POSTMAN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382</cp:revision>
  <dcterms:created xsi:type="dcterms:W3CDTF">2016-12-03T07:49:29Z</dcterms:created>
  <dcterms:modified xsi:type="dcterms:W3CDTF">2017-07-20T10:16:15Z</dcterms:modified>
</cp:coreProperties>
</file>