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5"/>
  </p:notesMasterIdLst>
  <p:sldIdLst>
    <p:sldId id="256" r:id="rId2"/>
    <p:sldId id="257" r:id="rId3"/>
    <p:sldId id="258" r:id="rId4"/>
    <p:sldId id="335" r:id="rId5"/>
    <p:sldId id="336" r:id="rId6"/>
    <p:sldId id="378" r:id="rId7"/>
    <p:sldId id="338" r:id="rId8"/>
    <p:sldId id="339" r:id="rId9"/>
    <p:sldId id="379" r:id="rId10"/>
    <p:sldId id="380" r:id="rId11"/>
    <p:sldId id="259" r:id="rId12"/>
    <p:sldId id="260" r:id="rId13"/>
    <p:sldId id="286" r:id="rId14"/>
    <p:sldId id="288" r:id="rId15"/>
    <p:sldId id="289" r:id="rId16"/>
    <p:sldId id="290" r:id="rId17"/>
    <p:sldId id="291" r:id="rId18"/>
    <p:sldId id="292" r:id="rId19"/>
    <p:sldId id="293" r:id="rId20"/>
    <p:sldId id="303" r:id="rId21"/>
    <p:sldId id="327" r:id="rId22"/>
    <p:sldId id="304" r:id="rId23"/>
    <p:sldId id="320" r:id="rId24"/>
    <p:sldId id="321" r:id="rId25"/>
    <p:sldId id="324" r:id="rId26"/>
    <p:sldId id="323" r:id="rId27"/>
    <p:sldId id="307" r:id="rId28"/>
    <p:sldId id="322" r:id="rId29"/>
    <p:sldId id="325" r:id="rId30"/>
    <p:sldId id="326" r:id="rId31"/>
    <p:sldId id="306" r:id="rId32"/>
    <p:sldId id="305" r:id="rId33"/>
    <p:sldId id="311" r:id="rId34"/>
    <p:sldId id="330" r:id="rId35"/>
    <p:sldId id="332" r:id="rId36"/>
    <p:sldId id="331" r:id="rId37"/>
    <p:sldId id="333" r:id="rId38"/>
    <p:sldId id="334" r:id="rId39"/>
    <p:sldId id="342" r:id="rId40"/>
    <p:sldId id="374" r:id="rId41"/>
    <p:sldId id="312" r:id="rId42"/>
    <p:sldId id="314" r:id="rId43"/>
    <p:sldId id="315" r:id="rId44"/>
    <p:sldId id="318" r:id="rId45"/>
    <p:sldId id="319" r:id="rId46"/>
    <p:sldId id="381" r:id="rId47"/>
    <p:sldId id="316" r:id="rId48"/>
    <p:sldId id="317" r:id="rId49"/>
    <p:sldId id="328" r:id="rId50"/>
    <p:sldId id="382" r:id="rId51"/>
    <p:sldId id="383" r:id="rId52"/>
    <p:sldId id="384" r:id="rId53"/>
    <p:sldId id="329" r:id="rId54"/>
    <p:sldId id="375" r:id="rId55"/>
    <p:sldId id="285" r:id="rId56"/>
    <p:sldId id="284" r:id="rId57"/>
    <p:sldId id="297" r:id="rId58"/>
    <p:sldId id="385" r:id="rId59"/>
    <p:sldId id="386" r:id="rId60"/>
    <p:sldId id="387" r:id="rId61"/>
    <p:sldId id="347" r:id="rId62"/>
    <p:sldId id="346" r:id="rId63"/>
    <p:sldId id="296" r:id="rId64"/>
    <p:sldId id="298" r:id="rId65"/>
    <p:sldId id="299" r:id="rId66"/>
    <p:sldId id="300" r:id="rId67"/>
    <p:sldId id="301" r:id="rId68"/>
    <p:sldId id="302" r:id="rId69"/>
    <p:sldId id="261" r:id="rId70"/>
    <p:sldId id="262" r:id="rId71"/>
    <p:sldId id="263" r:id="rId72"/>
    <p:sldId id="264" r:id="rId73"/>
    <p:sldId id="265" r:id="rId74"/>
    <p:sldId id="267" r:id="rId75"/>
    <p:sldId id="268" r:id="rId76"/>
    <p:sldId id="340" r:id="rId77"/>
    <p:sldId id="341" r:id="rId78"/>
    <p:sldId id="269" r:id="rId79"/>
    <p:sldId id="271" r:id="rId80"/>
    <p:sldId id="344" r:id="rId81"/>
    <p:sldId id="270" r:id="rId82"/>
    <p:sldId id="272" r:id="rId83"/>
    <p:sldId id="273" r:id="rId84"/>
    <p:sldId id="274" r:id="rId85"/>
    <p:sldId id="275" r:id="rId86"/>
    <p:sldId id="276" r:id="rId87"/>
    <p:sldId id="277" r:id="rId88"/>
    <p:sldId id="279" r:id="rId89"/>
    <p:sldId id="280" r:id="rId90"/>
    <p:sldId id="278" r:id="rId91"/>
    <p:sldId id="266" r:id="rId92"/>
    <p:sldId id="281" r:id="rId93"/>
    <p:sldId id="282" r:id="rId94"/>
    <p:sldId id="343" r:id="rId95"/>
    <p:sldId id="373" r:id="rId96"/>
    <p:sldId id="345" r:id="rId97"/>
    <p:sldId id="348" r:id="rId98"/>
    <p:sldId id="349" r:id="rId99"/>
    <p:sldId id="350" r:id="rId100"/>
    <p:sldId id="351" r:id="rId101"/>
    <p:sldId id="352" r:id="rId102"/>
    <p:sldId id="356" r:id="rId103"/>
    <p:sldId id="355" r:id="rId104"/>
    <p:sldId id="354" r:id="rId105"/>
    <p:sldId id="353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7" r:id="rId115"/>
    <p:sldId id="365" r:id="rId116"/>
    <p:sldId id="366" r:id="rId117"/>
    <p:sldId id="368" r:id="rId118"/>
    <p:sldId id="369" r:id="rId119"/>
    <p:sldId id="371" r:id="rId120"/>
    <p:sldId id="372" r:id="rId121"/>
    <p:sldId id="370" r:id="rId122"/>
    <p:sldId id="376" r:id="rId123"/>
    <p:sldId id="377" r:id="rId1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E2FF"/>
    <a:srgbClr val="F31C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04" autoAdjust="0"/>
    <p:restoredTop sz="59400" autoAdjust="0"/>
  </p:normalViewPr>
  <p:slideViewPr>
    <p:cSldViewPr>
      <p:cViewPr>
        <p:scale>
          <a:sx n="66" d="100"/>
          <a:sy n="66" d="100"/>
        </p:scale>
        <p:origin x="-218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notesMaster" Target="notesMasters/notesMaster1.xml"/><Relationship Id="rId126" Type="http://schemas.openxmlformats.org/officeDocument/2006/relationships/printerSettings" Target="printerSettings/printerSettings1.bin"/><Relationship Id="rId127" Type="http://schemas.openxmlformats.org/officeDocument/2006/relationships/presProps" Target="presProps.xml"/><Relationship Id="rId128" Type="http://schemas.openxmlformats.org/officeDocument/2006/relationships/viewProps" Target="viewProps.xml"/><Relationship Id="rId12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CC49F-1278-48BC-9FFC-6B573889F1AE}" type="datetimeFigureOut">
              <a:rPr lang="ko-KR" altLang="en-US" smtClean="0"/>
              <a:t>17. 9. 9.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AF5B1-B7EF-4140-80A7-A787287C88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432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F5B1-B7EF-4140-80A7-A787287C881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25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정해지지 않은 변수를 </a:t>
            </a:r>
            <a:r>
              <a:rPr lang="en-US" altLang="ko-KR" dirty="0" smtClean="0"/>
              <a:t>arguments</a:t>
            </a:r>
            <a:r>
              <a:rPr lang="ko-KR" altLang="en-US" baseline="0" dirty="0" smtClean="0"/>
              <a:t>로 선언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F5B1-B7EF-4140-80A7-A787287C881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362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F5B1-B7EF-4140-80A7-A787287C881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82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F5B1-B7EF-4140-80A7-A787287C881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796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F5B1-B7EF-4140-80A7-A787287C881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91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서로서로 참조를 하고 있다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F5B1-B7EF-4140-80A7-A787287C881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562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F5B1-B7EF-4140-80A7-A787287C881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975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F5B1-B7EF-4140-80A7-A787287C881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728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F5B1-B7EF-4140-80A7-A787287C881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5228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기존 </a:t>
            </a:r>
            <a:r>
              <a:rPr lang="en-US" altLang="ko-KR" dirty="0" err="1" smtClean="0"/>
              <a:t>jquery</a:t>
            </a:r>
            <a:r>
              <a:rPr lang="ko-KR" altLang="en-US" dirty="0" smtClean="0"/>
              <a:t>에 내가 원하는 함수를 추가해서 사용이 가능하다</a:t>
            </a:r>
            <a:endParaRPr lang="en-US" altLang="ko-KR" dirty="0" smtClean="0"/>
          </a:p>
          <a:p>
            <a:endParaRPr lang="en-US" dirty="0" smtClean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endParaRPr lang="en-US" dirty="0" smtClean="0"/>
          </a:p>
          <a:p>
            <a:r>
              <a:rPr lang="en-US" dirty="0" err="1" smtClean="0"/>
              <a:t>Jquery.Prototype</a:t>
            </a:r>
            <a:r>
              <a:rPr lang="en-US" dirty="0" smtClean="0"/>
              <a:t>.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이런식으로 추가가 가능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F5B1-B7EF-4140-80A7-A787287C8810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7042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F5B1-B7EF-4140-80A7-A787287C8810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25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변수가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겹치기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않게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F5B1-B7EF-4140-80A7-A787287C881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361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F5B1-B7EF-4140-80A7-A787287C8810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7575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오직 프로토타입만 바라볼수있도록 함</a:t>
            </a:r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F5B1-B7EF-4140-80A7-A787287C8810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8820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object.</a:t>
            </a:r>
            <a:r>
              <a:rPr lang="ko-KR" altLang="en-US" dirty="0" smtClean="0"/>
              <a:t>가없던시절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F5B1-B7EF-4140-80A7-A787287C8810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8243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F5B1-B7EF-4140-80A7-A787287C8810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5167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동적스키마중요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F5B1-B7EF-4140-80A7-A787287C8810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7722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mongod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터미널에 입력하고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robo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실행해야지 connect 감 됨 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껏다 켯다해도 계속 실행이 되게 하려면 런치패드 검색해서 자동으로 되도록 해놓으면됨</a:t>
            </a: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F5B1-B7EF-4140-80A7-A787287C8810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4868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F5B1-B7EF-4140-80A7-A787287C8810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0856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새창을 띄어서 실행해야</a:t>
            </a:r>
            <a:r>
              <a:rPr lang="ko-KR" altLang="en-US" dirty="0" smtClean="0"/>
              <a:t>함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F5B1-B7EF-4140-80A7-A787287C8810}" type="slidenum">
              <a:rPr lang="ko-KR" altLang="en-US" smtClean="0"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132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개발툴에 복사해서 작은따옴표 다시 입력후 터미널에 복사해야만 실행됨</a:t>
            </a:r>
            <a:endParaRPr lang="en-US" altLang="ko-K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F5B1-B7EF-4140-80A7-A787287C8810}" type="slidenum">
              <a:rPr lang="ko-KR" altLang="en-US" smtClean="0"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340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테스트 데이터 생성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F5B1-B7EF-4140-80A7-A787287C8810}" type="slidenum">
              <a:rPr lang="ko-KR" altLang="en-US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040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F5B1-B7EF-4140-80A7-A787287C881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0057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 smtClean="0"/>
              <a:t>db.board.find</a:t>
            </a:r>
            <a:r>
              <a:rPr lang="en-US" altLang="ko-KR" sz="1200" dirty="0" smtClean="0"/>
              <a:t>( { "writer" : "admin" , "title" : "Hello" } ).pretty()</a:t>
            </a:r>
            <a:endParaRPr lang="ko-KR" alt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F5B1-B7EF-4140-80A7-A787287C8810}" type="slidenum">
              <a:rPr lang="ko-KR" altLang="en-US" smtClean="0"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2714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F5B1-B7EF-4140-80A7-A787287C8810}" type="slidenum">
              <a:rPr lang="ko-KR" altLang="en-US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8353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F5B1-B7EF-4140-80A7-A787287C8810}" type="slidenum">
              <a:rPr lang="ko-KR" altLang="en-US" smtClean="0"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843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db.</a:t>
            </a:r>
            <a:r>
              <a:rPr lang="ko-KR" altLang="en-US" sz="1200" dirty="0" smtClean="0"/>
              <a:t>콜렉션이름</a:t>
            </a:r>
            <a:r>
              <a:rPr lang="en-US" altLang="ko-KR" sz="1200" dirty="0" smtClean="0"/>
              <a:t>.find( query, projection )</a:t>
            </a:r>
          </a:p>
          <a:p>
            <a:endParaRPr lang="en-US" dirty="0" smtClean="0"/>
          </a:p>
          <a:p>
            <a:r>
              <a:rPr lang="ko-KR" altLang="en-US" dirty="0" smtClean="0"/>
              <a:t>질문 </a:t>
            </a:r>
            <a:r>
              <a:rPr lang="en-US" dirty="0" smtClean="0"/>
              <a:t>{</a:t>
            </a:r>
            <a:r>
              <a:rPr lang="ko-KR" altLang="en-US" dirty="0" smtClean="0"/>
              <a:t> </a:t>
            </a:r>
            <a:r>
              <a:rPr lang="en-US" altLang="ko-KR" dirty="0" smtClean="0"/>
              <a:t>}</a:t>
            </a:r>
            <a:r>
              <a:rPr lang="ko-KR" altLang="en-US" dirty="0" smtClean="0"/>
              <a:t> 부분이 쿼리 부분인건가요</a:t>
            </a:r>
            <a:r>
              <a:rPr lang="en-US" altLang="ko-KR" dirty="0" smtClean="0"/>
              <a:t>?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 일부러 </a:t>
            </a:r>
            <a:r>
              <a:rPr lang="ko-KR" altLang="en-US" dirty="0" smtClean="0"/>
              <a:t>비워둠 </a:t>
            </a:r>
            <a:r>
              <a:rPr lang="ko-KR" altLang="en-US" dirty="0" smtClean="0"/>
              <a:t>내용이 있으면 오류가 발생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F5B1-B7EF-4140-80A7-A787287C8810}" type="slidenum">
              <a:rPr lang="ko-KR" altLang="en-US" smtClean="0"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3815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db.board.find</a:t>
            </a:r>
            <a:r>
              <a:rPr lang="en-US" altLang="ko-KR" dirty="0" smtClean="0"/>
              <a:t>().skip(1)</a:t>
            </a:r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F5B1-B7EF-4140-80A7-A787287C8810}" type="slidenum">
              <a:rPr lang="ko-KR" altLang="en-US" smtClean="0"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442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선언부 </a:t>
            </a:r>
            <a:r>
              <a:rPr lang="en-US" altLang="ko-KR" dirty="0" smtClean="0"/>
              <a:t>+</a:t>
            </a:r>
            <a:r>
              <a:rPr lang="ko-KR" altLang="en-US" dirty="0" smtClean="0"/>
              <a:t> 실행부 </a:t>
            </a:r>
            <a:r>
              <a:rPr lang="en-US" altLang="ko-KR" dirty="0" smtClean="0"/>
              <a:t>=</a:t>
            </a:r>
            <a:r>
              <a:rPr lang="ko-KR" altLang="en-US" dirty="0" smtClean="0"/>
              <a:t> 즉시 실행 익명 함수</a:t>
            </a:r>
            <a:endParaRPr lang="en-US" altLang="ko-K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F5B1-B7EF-4140-80A7-A787287C881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288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F5B1-B7EF-4140-80A7-A787287C881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261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$</a:t>
            </a:r>
            <a:r>
              <a:rPr lang="ko-KR" altLang="en-US" dirty="0" smtClean="0"/>
              <a:t>로 사용 한다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F5B1-B7EF-4140-80A7-A787287C881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773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외부에서도 출력 할수 있도록 하고 싶을때 </a:t>
            </a:r>
            <a:r>
              <a:rPr lang="en-US" altLang="ko-KR" dirty="0" smtClean="0"/>
              <a:t>window.</a:t>
            </a:r>
            <a:r>
              <a:rPr lang="ko-KR" altLang="en-US" dirty="0" smtClean="0"/>
              <a:t>을 활용</a:t>
            </a:r>
            <a:endParaRPr lang="en-US" altLang="ko-K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F5B1-B7EF-4140-80A7-A787287C881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57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F5B1-B7EF-4140-80A7-A787287C881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406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F5B1-B7EF-4140-80A7-A787287C881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67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17. 9. 9.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17. 9. 9.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17. 9. 9.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17. 9. 9.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17. 9. 9.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17. 9. 9.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커리어 성장을 위한 최고의 실무교육 아카데미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381328"/>
            <a:ext cx="1296144" cy="28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날짜 개체 틀 2"/>
          <p:cNvSpPr>
            <a:spLocks noGrp="1"/>
          </p:cNvSpPr>
          <p:nvPr>
            <p:ph type="dt" sz="half" idx="10"/>
          </p:nvPr>
        </p:nvSpPr>
        <p:spPr>
          <a:xfrm>
            <a:off x="7164288" y="6356350"/>
            <a:ext cx="2133600" cy="365125"/>
          </a:xfrm>
        </p:spPr>
        <p:txBody>
          <a:bodyPr/>
          <a:lstStyle>
            <a:lvl1pPr algn="ctr">
              <a:defRPr b="1"/>
            </a:lvl1pPr>
          </a:lstStyle>
          <a:p>
            <a:fld id="{BE51CA39-0188-4816-A2DA-971D0143A733}" type="datetimeFigureOut">
              <a:rPr lang="ko-KR" altLang="en-US" smtClean="0"/>
              <a:pPr/>
              <a:t>17. 9. 9.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-5010" y="967012"/>
            <a:ext cx="9149010" cy="45719"/>
          </a:xfrm>
          <a:prstGeom prst="rect">
            <a:avLst/>
          </a:prstGeom>
          <a:solidFill>
            <a:srgbClr val="65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5010" y="0"/>
            <a:ext cx="9149010" cy="9807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79512" y="-81136"/>
            <a:ext cx="8229600" cy="114300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835" y="221075"/>
            <a:ext cx="597642" cy="597642"/>
          </a:xfrm>
          <a:prstGeom prst="rect">
            <a:avLst/>
          </a:prstGeom>
        </p:spPr>
      </p:pic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961231" y="1773238"/>
            <a:ext cx="7221538" cy="40322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17. 9. 9.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06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17. 9. 9.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17. 9. 9.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17. 9. 9.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17. 9. 9.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1CA39-0188-4816-A2DA-971D0143A733}" type="datetimeFigureOut">
              <a:rPr lang="ko-KR" altLang="en-US" smtClean="0"/>
              <a:pPr/>
              <a:t>17. 9. 9.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0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nodejs.junyoung.me/mongodb-insert/" TargetMode="Externa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nodejs.junyoung.me/mongodb-dummy-data/" TargetMode="Externa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nodejs.junyoung.me/method-chainin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nodejs.junyoung.me/jquery-expand-1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nodejs.junyoung.me/jquery-expand-2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nodejs.junyoung.me/array-object-expand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ko.wikipedia.org/wiki/%ED%94%84%EB%A1%9C%ED%86%A0%ED%83%80%EC%9E%85_%EA%B8%B0%EB%B0%98_%ED%94%84%EB%A1%9C%EA%B7%B8%EB%9E%98%EB%B0%8D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nodejs.junyoung.me/defineproperty-get-set/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lideshare.net/WooYeongChoe1/slidshare-mongodbmysqlcrud" TargetMode="Externa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mongodb.org/downloads" TargetMode="External"/><Relationship Id="rId3" Type="http://schemas.openxmlformats.org/officeDocument/2006/relationships/image" Target="../media/image1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robomongo.org/" TargetMode="Externa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79712" y="7158483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5000" dirty="0"/>
              <a:t>Node.js 1</a:t>
            </a:r>
            <a:r>
              <a:rPr lang="ko-KR" altLang="en-US" sz="5000" dirty="0"/>
              <a:t>일차</a:t>
            </a:r>
          </a:p>
        </p:txBody>
      </p:sp>
      <p:pic>
        <p:nvPicPr>
          <p:cNvPr id="1026" name="Picture 2" descr="http://cdn.www.fastcampus.co.kr/wp-content/uploads/2016/11/courseimg_nodereac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119" y="702414"/>
            <a:ext cx="3413760" cy="341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64079" y="3732064"/>
            <a:ext cx="40158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/>
              <a:t>Node.js</a:t>
            </a:r>
            <a:r>
              <a:rPr lang="ko-KR" altLang="en-US"/>
              <a:t>와 </a:t>
            </a:r>
            <a:r>
              <a:rPr lang="en-US" altLang="ko-KR"/>
              <a:t>React</a:t>
            </a:r>
            <a:r>
              <a:rPr lang="ko-KR" altLang="en-US"/>
              <a:t>로</a:t>
            </a:r>
            <a:endParaRPr lang="en-US" altLang="ko-KR"/>
          </a:p>
          <a:p>
            <a:r>
              <a:rPr lang="ko-KR" altLang="en-US"/>
              <a:t>구현하는 웹서비스 개발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21" y="5189382"/>
            <a:ext cx="2618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박준영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tech@agcweb.co.kr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즉시실행익명함수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모듈 작성 순서</a:t>
            </a:r>
            <a:endParaRPr lang="en-US" altLang="ko-KR" dirty="0" smtClean="0"/>
          </a:p>
          <a:p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함수안에서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window </a:t>
            </a:r>
            <a:r>
              <a:rPr lang="ko-KR" altLang="en-US" dirty="0" smtClean="0"/>
              <a:t>글로벌 변수에 등록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robomongo</a:t>
            </a:r>
            <a:r>
              <a:rPr lang="ko-KR" altLang="en-US" dirty="0" smtClean="0"/>
              <a:t>에서 확인</a:t>
            </a:r>
            <a:endParaRPr lang="ko-KR" altLang="en-US" dirty="0"/>
          </a:p>
        </p:txBody>
      </p:sp>
      <p:pic>
        <p:nvPicPr>
          <p:cNvPr id="4" name="그림 3" descr="mongodb확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2852936"/>
            <a:ext cx="7199784" cy="22830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Database </a:t>
            </a:r>
            <a:r>
              <a:rPr lang="ko-KR" altLang="en-US" dirty="0" smtClean="0"/>
              <a:t>제거</a:t>
            </a:r>
            <a:endParaRPr lang="en-US" altLang="ko-KR" dirty="0" smtClean="0"/>
          </a:p>
          <a:p>
            <a:r>
              <a:rPr lang="en-US" altLang="ko-KR" dirty="0" err="1" smtClean="0"/>
              <a:t>db.dropDatabase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ex) </a:t>
            </a:r>
            <a:r>
              <a:rPr lang="en-US" altLang="ko-KR" dirty="0" err="1" smtClean="0"/>
              <a:t>db.dropDatabase</a:t>
            </a:r>
            <a:r>
              <a:rPr lang="en-US" altLang="ko-KR" dirty="0" smtClean="0"/>
              <a:t>();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Collection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en-US" altLang="ko-KR" dirty="0" err="1" smtClean="0"/>
              <a:t>db.createCollection</a:t>
            </a:r>
            <a:r>
              <a:rPr lang="en-US" altLang="ko-KR" dirty="0" smtClean="0"/>
              <a:t>()</a:t>
            </a:r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547664" y="3140968"/>
          <a:ext cx="6096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42958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capped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true</a:t>
                      </a:r>
                      <a:r>
                        <a:rPr lang="ko-KR" altLang="en-US" dirty="0" smtClean="0"/>
                        <a:t>로 하면 용량초과시 오래된 데이터를 덮어버림</a:t>
                      </a:r>
                      <a:r>
                        <a:rPr lang="en-US" altLang="ko-KR" dirty="0" smtClean="0"/>
                        <a:t>.</a:t>
                      </a:r>
                      <a:r>
                        <a:rPr lang="en-US" altLang="ko-KR" baseline="0" dirty="0" smtClean="0"/>
                        <a:t> size </a:t>
                      </a:r>
                      <a:r>
                        <a:rPr lang="ko-KR" altLang="en-US" baseline="0" dirty="0" smtClean="0"/>
                        <a:t>입력 필수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autoIndex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ObjectID</a:t>
                      </a:r>
                      <a:r>
                        <a:rPr lang="ko-KR" altLang="en-US" dirty="0" smtClean="0"/>
                        <a:t>에 </a:t>
                      </a:r>
                      <a:r>
                        <a:rPr lang="en-US" altLang="ko-KR" dirty="0" smtClean="0"/>
                        <a:t>indexing</a:t>
                      </a:r>
                      <a:r>
                        <a:rPr lang="ko-KR" altLang="en-US" dirty="0" smtClean="0"/>
                        <a:t>적용함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Collection</a:t>
                      </a:r>
                      <a:r>
                        <a:rPr lang="ko-KR" altLang="en-US" dirty="0" smtClean="0"/>
                        <a:t>의 최대사이즈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Collection</a:t>
                      </a:r>
                      <a:r>
                        <a:rPr lang="ko-KR" altLang="en-US" dirty="0" smtClean="0"/>
                        <a:t>의 추가할수 있는 최대 </a:t>
                      </a:r>
                      <a:r>
                        <a:rPr lang="ko-KR" altLang="en-US" dirty="0" err="1" smtClean="0"/>
                        <a:t>갯수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err="1" smtClean="0"/>
              <a:t>db.createCollection</a:t>
            </a:r>
            <a:r>
              <a:rPr lang="en-US" altLang="ko-KR" dirty="0" smtClean="0"/>
              <a:t>(‘test’,{</a:t>
            </a:r>
          </a:p>
          <a:p>
            <a:pPr lvl="1">
              <a:buNone/>
            </a:pPr>
            <a:r>
              <a:rPr lang="en-US" altLang="ko-KR" dirty="0" smtClean="0"/>
              <a:t>    capped : true,</a:t>
            </a:r>
          </a:p>
          <a:p>
            <a:pPr lvl="1">
              <a:buNone/>
            </a:pPr>
            <a:r>
              <a:rPr lang="en-US" altLang="ko-KR" dirty="0" smtClean="0"/>
              <a:t>    size : 2048000</a:t>
            </a:r>
          </a:p>
          <a:p>
            <a:pPr>
              <a:buNone/>
            </a:pPr>
            <a:r>
              <a:rPr lang="en-US" altLang="ko-KR" dirty="0" smtClean="0"/>
              <a:t>})</a:t>
            </a:r>
          </a:p>
          <a:p>
            <a:pPr>
              <a:buNone/>
            </a:pPr>
            <a:r>
              <a:rPr lang="en-US" altLang="ko-KR" dirty="0" smtClean="0"/>
              <a:t>collection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show collections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Collection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db.</a:t>
            </a:r>
            <a:r>
              <a:rPr lang="ko-KR" altLang="en-US" dirty="0" err="1" smtClean="0"/>
              <a:t>콜렉션명</a:t>
            </a:r>
            <a:r>
              <a:rPr lang="en-US" altLang="ko-KR" dirty="0" smtClean="0"/>
              <a:t>.drop()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ex)</a:t>
            </a:r>
          </a:p>
          <a:p>
            <a:pPr>
              <a:buNone/>
            </a:pPr>
            <a:r>
              <a:rPr lang="en-US" altLang="ko-KR" dirty="0" err="1" smtClean="0"/>
              <a:t>db.test.drop</a:t>
            </a:r>
            <a:r>
              <a:rPr lang="en-US" altLang="ko-KR" dirty="0" smtClean="0"/>
              <a:t>()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Collection </a:t>
            </a:r>
            <a:r>
              <a:rPr lang="ko-KR" altLang="en-US" dirty="0" smtClean="0"/>
              <a:t>생성 및 삽입</a:t>
            </a:r>
            <a:endParaRPr lang="en-US" altLang="ko-KR" dirty="0" smtClean="0"/>
          </a:p>
          <a:p>
            <a:pPr fontAlgn="base">
              <a:buNone/>
            </a:pPr>
            <a:r>
              <a:rPr lang="en-US" altLang="ko-KR" dirty="0" err="1" smtClean="0"/>
              <a:t>db.createCollection</a:t>
            </a:r>
            <a:r>
              <a:rPr lang="en-US" altLang="ko-KR" dirty="0" smtClean="0"/>
              <a:t>("test");</a:t>
            </a:r>
          </a:p>
          <a:p>
            <a:pPr fontAlgn="base">
              <a:buNone/>
            </a:pPr>
            <a:r>
              <a:rPr lang="en-US" altLang="ko-KR" dirty="0" err="1" smtClean="0"/>
              <a:t>db.test.insert</a:t>
            </a:r>
            <a:r>
              <a:rPr lang="en-US" altLang="ko-KR" dirty="0" smtClean="0"/>
              <a:t>([</a:t>
            </a:r>
          </a:p>
          <a:p>
            <a:pPr fontAlgn="base">
              <a:buNone/>
            </a:pPr>
            <a:r>
              <a:rPr lang="en-US" altLang="ko-KR" dirty="0" smtClean="0"/>
              <a:t>    {"name": "</a:t>
            </a:r>
            <a:r>
              <a:rPr lang="en-US" altLang="ko-KR" dirty="0" err="1" smtClean="0"/>
              <a:t>fastcampus</a:t>
            </a:r>
            <a:r>
              <a:rPr lang="en-US" altLang="ko-KR" dirty="0" smtClean="0"/>
              <a:t>", "lecture": "</a:t>
            </a:r>
            <a:r>
              <a:rPr lang="en-US" altLang="ko-KR" dirty="0" err="1" smtClean="0"/>
              <a:t>nodejs</a:t>
            </a:r>
            <a:r>
              <a:rPr lang="en-US" altLang="ko-KR" dirty="0" smtClean="0"/>
              <a:t>"},</a:t>
            </a:r>
          </a:p>
          <a:p>
            <a:pPr fontAlgn="base">
              <a:buNone/>
            </a:pPr>
            <a:r>
              <a:rPr lang="en-US" altLang="ko-KR" dirty="0" smtClean="0"/>
              <a:t>    {"name": "house", "lecture": "python"},</a:t>
            </a:r>
          </a:p>
          <a:p>
            <a:pPr fontAlgn="base">
              <a:buNone/>
            </a:pPr>
            <a:r>
              <a:rPr lang="en-US" altLang="ko-KR" dirty="0" smtClean="0"/>
              <a:t>    {"member": "person", "lecture": "python"}</a:t>
            </a:r>
          </a:p>
          <a:p>
            <a:pPr fontAlgn="base">
              <a:buNone/>
            </a:pPr>
            <a:r>
              <a:rPr lang="en-US" altLang="ko-KR" dirty="0" smtClean="0"/>
              <a:t>]);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dirty="0" err="1" smtClean="0"/>
              <a:t>소스긁어</a:t>
            </a:r>
            <a:r>
              <a:rPr lang="ko-KR" altLang="en-US" dirty="0" smtClean="0"/>
              <a:t> 가기 편하게 아래 참조해주세요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hlinkClick r:id="rId2"/>
              </a:rPr>
              <a:t>https://nodejs.junyoung.me/mongodb-insert/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find</a:t>
            </a:r>
          </a:p>
          <a:p>
            <a:r>
              <a:rPr lang="ko-KR" altLang="en-US" dirty="0" smtClean="0"/>
              <a:t>데이터를 조회해본다</a:t>
            </a:r>
            <a:endParaRPr lang="en-US" altLang="ko-KR" dirty="0" smtClean="0"/>
          </a:p>
          <a:p>
            <a:r>
              <a:rPr lang="en-US" altLang="ko-KR" dirty="0" smtClean="0"/>
              <a:t>db.</a:t>
            </a:r>
            <a:r>
              <a:rPr lang="ko-KR" altLang="en-US" dirty="0" err="1" smtClean="0"/>
              <a:t>콜렉션명</a:t>
            </a:r>
            <a:r>
              <a:rPr lang="en-US" altLang="ko-KR" dirty="0" smtClean="0"/>
              <a:t>.find()</a:t>
            </a:r>
          </a:p>
          <a:p>
            <a:r>
              <a:rPr lang="en-US" altLang="ko-KR" dirty="0" smtClean="0"/>
              <a:t>ex) </a:t>
            </a:r>
            <a:r>
              <a:rPr lang="en-US" altLang="ko-KR" dirty="0" err="1" smtClean="0"/>
              <a:t>db.test.find</a:t>
            </a:r>
            <a:r>
              <a:rPr lang="en-US" altLang="ko-KR" dirty="0" smtClean="0"/>
              <a:t>();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Document </a:t>
            </a:r>
            <a:r>
              <a:rPr lang="ko-KR" altLang="en-US" dirty="0" smtClean="0"/>
              <a:t>조회</a:t>
            </a:r>
            <a:endParaRPr lang="en-US" altLang="ko-KR" dirty="0" smtClean="0"/>
          </a:p>
          <a:p>
            <a:r>
              <a:rPr lang="en-US" altLang="ko-KR" dirty="0" smtClean="0"/>
              <a:t>find</a:t>
            </a:r>
          </a:p>
          <a:p>
            <a:r>
              <a:rPr lang="en-US" altLang="ko-KR" sz="3000" dirty="0" smtClean="0"/>
              <a:t>db.</a:t>
            </a:r>
            <a:r>
              <a:rPr lang="ko-KR" altLang="en-US" sz="3000" dirty="0" err="1" smtClean="0"/>
              <a:t>콜렉션이름</a:t>
            </a:r>
            <a:r>
              <a:rPr lang="en-US" altLang="ko-KR" sz="3000" dirty="0" smtClean="0"/>
              <a:t>.find( query, projection )</a:t>
            </a:r>
          </a:p>
          <a:p>
            <a:r>
              <a:rPr lang="en-US" altLang="ko-KR" sz="3000" dirty="0" smtClean="0"/>
              <a:t>query </a:t>
            </a:r>
            <a:r>
              <a:rPr lang="ko-KR" altLang="en-US" sz="3000" dirty="0" smtClean="0"/>
              <a:t>조회 조건</a:t>
            </a:r>
            <a:endParaRPr lang="en-US" altLang="ko-KR" sz="3000" dirty="0" smtClean="0"/>
          </a:p>
          <a:p>
            <a:r>
              <a:rPr lang="en-US" altLang="ko-KR" sz="3000" dirty="0" smtClean="0"/>
              <a:t>projection </a:t>
            </a:r>
            <a:r>
              <a:rPr lang="ko-KR" altLang="en-US" sz="3000" dirty="0" smtClean="0"/>
              <a:t>보이고 싶은 리스트</a:t>
            </a:r>
            <a:endParaRPr lang="en-US" altLang="ko-KR" sz="3000" dirty="0" smtClean="0"/>
          </a:p>
          <a:p>
            <a:endParaRPr lang="ko-KR" alt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연습할 </a:t>
            </a:r>
            <a:r>
              <a:rPr lang="en-US" altLang="ko-KR" dirty="0" smtClean="0"/>
              <a:t>dummy data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r>
              <a:rPr lang="ko-KR" altLang="en-US" dirty="0" smtClean="0"/>
              <a:t>복사 후 콘솔에 붙여 넣기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board Collection </a:t>
            </a:r>
          </a:p>
          <a:p>
            <a:pPr>
              <a:buNone/>
            </a:pPr>
            <a:r>
              <a:rPr lang="ko-KR" altLang="en-US" dirty="0" err="1" smtClean="0"/>
              <a:t>생성후</a:t>
            </a:r>
            <a:r>
              <a:rPr lang="ko-KR" altLang="en-US" dirty="0" smtClean="0"/>
              <a:t> 데이터 삽입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https://nodejs.junyoung.me/mongodb-dummy-data/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들어간 데이터 확인</a:t>
            </a:r>
            <a:endParaRPr lang="en-US" altLang="ko-KR" dirty="0" smtClean="0"/>
          </a:p>
          <a:p>
            <a:r>
              <a:rPr lang="en-US" altLang="ko-KR" dirty="0" err="1" smtClean="0"/>
              <a:t>db.board.find</a:t>
            </a:r>
            <a:r>
              <a:rPr lang="en-US" altLang="ko-KR" dirty="0" smtClean="0"/>
              <a:t>()</a:t>
            </a:r>
          </a:p>
          <a:p>
            <a:pPr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전체 출력</a:t>
            </a:r>
            <a:endParaRPr lang="en-US" altLang="ko-KR" dirty="0" smtClean="0"/>
          </a:p>
          <a:p>
            <a:r>
              <a:rPr lang="en-US" altLang="ko-KR" dirty="0" err="1" smtClean="0"/>
              <a:t>db.board.find</a:t>
            </a:r>
            <a:r>
              <a:rPr lang="en-US" altLang="ko-KR" dirty="0" smtClean="0"/>
              <a:t>().pretty()</a:t>
            </a:r>
          </a:p>
          <a:p>
            <a:pPr>
              <a:buNone/>
            </a:pPr>
            <a:r>
              <a:rPr lang="en-US" altLang="ko-KR" dirty="0" smtClean="0"/>
              <a:t>   </a:t>
            </a:r>
            <a:r>
              <a:rPr lang="ko-KR" altLang="en-US" dirty="0" err="1" smtClean="0"/>
              <a:t>보기좋게</a:t>
            </a:r>
            <a:r>
              <a:rPr lang="ko-KR" altLang="en-US" dirty="0" smtClean="0"/>
              <a:t> 출력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콜백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ko-KR" altLang="en-US" dirty="0" smtClean="0"/>
              <a:t>목차</a:t>
            </a:r>
            <a:endParaRPr lang="en-US" altLang="ko-KR" dirty="0" smtClean="0"/>
          </a:p>
          <a:p>
            <a:pPr>
              <a:lnSpc>
                <a:spcPct val="130000"/>
              </a:lnSpc>
            </a:pPr>
            <a:r>
              <a:rPr lang="ko-KR" altLang="en-US" dirty="0" err="1" smtClean="0"/>
              <a:t>콜백패턴이란</a:t>
            </a:r>
            <a:r>
              <a:rPr lang="en-US" altLang="ko-KR" dirty="0" smtClean="0"/>
              <a:t>?</a:t>
            </a:r>
          </a:p>
          <a:p>
            <a:pPr>
              <a:lnSpc>
                <a:spcPct val="130000"/>
              </a:lnSpc>
            </a:pPr>
            <a:r>
              <a:rPr lang="ko-KR" altLang="en-US" dirty="0" err="1" smtClean="0"/>
              <a:t>콜백패턴</a:t>
            </a:r>
            <a:r>
              <a:rPr lang="ko-KR" altLang="en-US" dirty="0" smtClean="0"/>
              <a:t> 만들어보기</a:t>
            </a:r>
            <a:endParaRPr lang="en-US" altLang="ko-KR" dirty="0" smtClean="0"/>
          </a:p>
          <a:p>
            <a:pPr>
              <a:lnSpc>
                <a:spcPct val="130000"/>
              </a:lnSpc>
              <a:buNone/>
            </a:pPr>
            <a:r>
              <a:rPr lang="en-US" altLang="ko-KR" dirty="0" smtClean="0"/>
              <a:t>   </a:t>
            </a:r>
            <a:r>
              <a:rPr lang="ko-KR" altLang="en-US" sz="2000" dirty="0" smtClean="0"/>
              <a:t>정해진 개수로 받기</a:t>
            </a:r>
            <a:endParaRPr lang="en-US" altLang="ko-KR" sz="2000" dirty="0" smtClean="0"/>
          </a:p>
          <a:p>
            <a:pPr>
              <a:lnSpc>
                <a:spcPct val="130000"/>
              </a:lnSpc>
              <a:buNone/>
            </a:pPr>
            <a:r>
              <a:rPr lang="en-US" altLang="ko-KR" sz="2000" dirty="0" smtClean="0"/>
              <a:t>	 </a:t>
            </a:r>
            <a:r>
              <a:rPr lang="ko-KR" altLang="en-US" sz="2000" dirty="0" smtClean="0"/>
              <a:t>정해지지 않은 수로 받기</a:t>
            </a:r>
            <a:endParaRPr lang="en-US" altLang="ko-KR" sz="2000" dirty="0" smtClean="0"/>
          </a:p>
          <a:p>
            <a:pPr>
              <a:lnSpc>
                <a:spcPct val="130000"/>
              </a:lnSpc>
              <a:buNone/>
            </a:pPr>
            <a:r>
              <a:rPr lang="en-US" altLang="ko-KR" sz="2000" dirty="0" smtClean="0"/>
              <a:t>	 </a:t>
            </a:r>
            <a:r>
              <a:rPr lang="ko-KR" altLang="en-US" sz="2000" dirty="0" smtClean="0"/>
              <a:t>다른 외부 함수를 인자로 받기</a:t>
            </a:r>
            <a:endParaRPr lang="en-US" altLang="ko-KR" sz="2000" dirty="0" smtClean="0"/>
          </a:p>
          <a:p>
            <a:pPr>
              <a:lnSpc>
                <a:spcPct val="130000"/>
              </a:lnSpc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체이닝</a:t>
            </a: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writer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admin </a:t>
            </a:r>
            <a:r>
              <a:rPr lang="ko-KR" altLang="en-US" dirty="0" smtClean="0"/>
              <a:t>인 경우 조회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2000" dirty="0" err="1" smtClean="0"/>
              <a:t>db.board.find</a:t>
            </a:r>
            <a:r>
              <a:rPr lang="en-US" altLang="ko-KR" sz="2000" dirty="0" smtClean="0"/>
              <a:t>( { "writer" : "admin" } ).pretty()</a:t>
            </a:r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writer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admin </a:t>
            </a:r>
            <a:r>
              <a:rPr lang="ko-KR" altLang="en-US" dirty="0" smtClean="0"/>
              <a:t>이고 </a:t>
            </a:r>
            <a:r>
              <a:rPr lang="en-US" altLang="ko-KR" dirty="0" smtClean="0"/>
              <a:t>title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“Hello”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err="1" smtClean="0"/>
              <a:t>db.board.find</a:t>
            </a:r>
            <a:r>
              <a:rPr lang="en-US" altLang="ko-KR" sz="2000" dirty="0" smtClean="0"/>
              <a:t>( { "writer" : "admin" , "title" : "Hello" } ).pretty()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비교연산자</a:t>
            </a:r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403648" y="2492896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</a:t>
                      </a:r>
                      <a:r>
                        <a:rPr lang="en-US" altLang="ko-KR" dirty="0" err="1" smtClean="0"/>
                        <a:t>eq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= </a:t>
                      </a:r>
                      <a:r>
                        <a:rPr lang="ko-KR" altLang="en-US" dirty="0" err="1" smtClean="0"/>
                        <a:t>일치하는값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</a:t>
                      </a:r>
                      <a:r>
                        <a:rPr lang="en-US" altLang="ko-KR" dirty="0" err="1" smtClean="0"/>
                        <a:t>gt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err="1" smtClean="0"/>
                        <a:t>큰값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</a:t>
                      </a:r>
                      <a:r>
                        <a:rPr lang="en-US" altLang="ko-KR" dirty="0" err="1" smtClean="0"/>
                        <a:t>gte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크거나 같은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</a:t>
                      </a:r>
                      <a:r>
                        <a:rPr lang="en-US" altLang="ko-KR" dirty="0" err="1" smtClean="0"/>
                        <a:t>lt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작은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</a:t>
                      </a:r>
                      <a:r>
                        <a:rPr lang="en-US" altLang="ko-KR" dirty="0" err="1" smtClean="0"/>
                        <a:t>lte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작거나 같은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!= </a:t>
                      </a:r>
                      <a:r>
                        <a:rPr lang="ko-KR" altLang="en-US" dirty="0" smtClean="0"/>
                        <a:t>일치하지 </a:t>
                      </a:r>
                      <a:r>
                        <a:rPr lang="ko-KR" altLang="en-US" dirty="0" err="1" smtClean="0"/>
                        <a:t>않는값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err="1" smtClean="0"/>
                        <a:t>배열안에</a:t>
                      </a:r>
                      <a:r>
                        <a:rPr lang="ko-KR" altLang="en-US" dirty="0" smtClean="0"/>
                        <a:t> 속하는</a:t>
                      </a:r>
                      <a:r>
                        <a:rPr lang="ko-KR" altLang="en-US" baseline="0" dirty="0" smtClean="0"/>
                        <a:t> 경우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</a:t>
                      </a:r>
                      <a:r>
                        <a:rPr lang="en-US" altLang="ko-KR" dirty="0" err="1" smtClean="0"/>
                        <a:t>nin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err="1" smtClean="0"/>
                        <a:t>배열안에</a:t>
                      </a:r>
                      <a:r>
                        <a:rPr lang="ko-KR" altLang="en-US" dirty="0" smtClean="0"/>
                        <a:t> 속하지 </a:t>
                      </a:r>
                      <a:r>
                        <a:rPr lang="ko-KR" altLang="en-US" dirty="0" err="1" smtClean="0"/>
                        <a:t>않는경우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 smtClean="0"/>
              <a:t>db.board.find</a:t>
            </a:r>
            <a:r>
              <a:rPr lang="en-US" altLang="ko-KR" sz="2000" dirty="0" smtClean="0"/>
              <a:t>( { "hit" : { $</a:t>
            </a:r>
            <a:r>
              <a:rPr lang="en-US" altLang="ko-KR" sz="2000" dirty="0" err="1" smtClean="0"/>
              <a:t>gt</a:t>
            </a:r>
            <a:r>
              <a:rPr lang="en-US" altLang="ko-KR" sz="2000" dirty="0" smtClean="0"/>
              <a:t> : 20 }} ).pretty()</a:t>
            </a:r>
          </a:p>
          <a:p>
            <a:pPr>
              <a:buNone/>
            </a:pPr>
            <a:r>
              <a:rPr lang="ko-KR" altLang="en-US" sz="2000" dirty="0" smtClean="0"/>
              <a:t>    조회수 </a:t>
            </a:r>
            <a:r>
              <a:rPr lang="en-US" altLang="ko-KR" sz="2000" dirty="0" smtClean="0"/>
              <a:t>&gt; 20</a:t>
            </a:r>
            <a:r>
              <a:rPr lang="ko-KR" altLang="en-US" sz="2000" dirty="0" smtClean="0"/>
              <a:t> 조회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err="1" smtClean="0"/>
              <a:t>db.board.find</a:t>
            </a:r>
            <a:r>
              <a:rPr lang="en-US" altLang="ko-KR" sz="2000" dirty="0" smtClean="0"/>
              <a:t>( { "hit" : { $</a:t>
            </a:r>
            <a:r>
              <a:rPr lang="en-US" altLang="ko-KR" sz="2000" dirty="0" err="1" smtClean="0"/>
              <a:t>lt</a:t>
            </a:r>
            <a:r>
              <a:rPr lang="en-US" altLang="ko-KR" sz="2000" dirty="0" smtClean="0"/>
              <a:t>: 20 }} ).pretty()</a:t>
            </a:r>
          </a:p>
          <a:p>
            <a:pPr>
              <a:buNone/>
            </a:pPr>
            <a:r>
              <a:rPr lang="en-US" altLang="ko-KR" sz="2000" dirty="0" smtClean="0"/>
              <a:t>    </a:t>
            </a:r>
            <a:r>
              <a:rPr lang="ko-KR" altLang="en-US" sz="2000" dirty="0" smtClean="0"/>
              <a:t>조회수 </a:t>
            </a:r>
            <a:r>
              <a:rPr lang="en-US" altLang="ko-KR" sz="2000" dirty="0" smtClean="0"/>
              <a:t>&lt; 20</a:t>
            </a:r>
            <a:r>
              <a:rPr lang="ko-KR" altLang="en-US" sz="2000" dirty="0" smtClean="0"/>
              <a:t> 조회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err="1" smtClean="0"/>
              <a:t>db.board.find</a:t>
            </a:r>
            <a:r>
              <a:rPr lang="en-US" altLang="ko-KR" sz="2000" dirty="0" smtClean="0"/>
              <a:t>( { "hit" : { $</a:t>
            </a:r>
            <a:r>
              <a:rPr lang="en-US" altLang="ko-KR" sz="2000" dirty="0" err="1" smtClean="0"/>
              <a:t>gt</a:t>
            </a:r>
            <a:r>
              <a:rPr lang="en-US" altLang="ko-KR" sz="2000" dirty="0" smtClean="0"/>
              <a:t> : 5 , $lt:20 }} ).pretty()</a:t>
            </a:r>
          </a:p>
          <a:p>
            <a:pPr>
              <a:buNone/>
            </a:pPr>
            <a:r>
              <a:rPr lang="en-US" altLang="ko-KR" sz="2000" dirty="0" smtClean="0"/>
              <a:t>     5 &lt; </a:t>
            </a:r>
            <a:r>
              <a:rPr lang="ko-KR" altLang="en-US" sz="2000" dirty="0" smtClean="0"/>
              <a:t>조회수 </a:t>
            </a:r>
            <a:r>
              <a:rPr lang="en-US" altLang="ko-KR" sz="2000" dirty="0" smtClean="0"/>
              <a:t>&lt; 20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and, or</a:t>
            </a:r>
          </a:p>
          <a:p>
            <a:pPr>
              <a:buNone/>
            </a:pPr>
            <a:r>
              <a:rPr lang="en-US" altLang="ko-KR" sz="2000" dirty="0" err="1" smtClean="0"/>
              <a:t>db.board.find</a:t>
            </a:r>
            <a:r>
              <a:rPr lang="en-US" altLang="ko-KR" sz="2000" dirty="0" smtClean="0"/>
              <a:t>( </a:t>
            </a:r>
          </a:p>
          <a:p>
            <a:pPr>
              <a:buNone/>
            </a:pPr>
            <a:r>
              <a:rPr lang="en-US" altLang="ko-KR" sz="2000" dirty="0" smtClean="0"/>
              <a:t>     { </a:t>
            </a:r>
          </a:p>
          <a:p>
            <a:pPr>
              <a:buNone/>
            </a:pPr>
            <a:r>
              <a:rPr lang="en-US" altLang="ko-KR" sz="2000" dirty="0" smtClean="0"/>
              <a:t>            $and : [ </a:t>
            </a:r>
          </a:p>
          <a:p>
            <a:pPr>
              <a:buNone/>
            </a:pPr>
            <a:r>
              <a:rPr lang="en-US" altLang="ko-KR" sz="2000" dirty="0" smtClean="0"/>
              <a:t>                 { "writer" : "admin" }, </a:t>
            </a:r>
          </a:p>
          <a:p>
            <a:pPr>
              <a:buNone/>
            </a:pPr>
            <a:r>
              <a:rPr lang="en-US" altLang="ko-KR" sz="2000" dirty="0" smtClean="0"/>
              <a:t>                 { "hit" : { $lt:10 } }</a:t>
            </a:r>
          </a:p>
          <a:p>
            <a:pPr>
              <a:buNone/>
            </a:pPr>
            <a:r>
              <a:rPr lang="en-US" altLang="ko-KR" sz="2000" dirty="0" smtClean="0"/>
              <a:t>             ] </a:t>
            </a:r>
          </a:p>
          <a:p>
            <a:pPr>
              <a:buNone/>
            </a:pPr>
            <a:r>
              <a:rPr lang="en-US" altLang="ko-KR" sz="2000" dirty="0" smtClean="0"/>
              <a:t>     }</a:t>
            </a:r>
          </a:p>
          <a:p>
            <a:pPr>
              <a:buNone/>
            </a:pPr>
            <a:r>
              <a:rPr lang="en-US" altLang="ko-KR" sz="2000" dirty="0" smtClean="0"/>
              <a:t>).pretty()</a:t>
            </a:r>
          </a:p>
          <a:p>
            <a:pPr>
              <a:buNone/>
            </a:pPr>
            <a:r>
              <a:rPr lang="en-US" altLang="ko-KR" sz="2000" dirty="0" smtClean="0"/>
              <a:t>admin </a:t>
            </a:r>
            <a:r>
              <a:rPr lang="ko-KR" altLang="en-US" sz="2000" dirty="0" smtClean="0"/>
              <a:t>이면서 조회수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아래</a:t>
            </a:r>
            <a:endParaRPr lang="en-US" altLang="ko-KR" sz="200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Projection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원하는 필드만 출력</a:t>
            </a:r>
            <a:endParaRPr lang="en-US" altLang="ko-KR" dirty="0" smtClean="0"/>
          </a:p>
          <a:p>
            <a:r>
              <a:rPr lang="en-US" altLang="ko-KR" sz="2000" dirty="0" err="1" smtClean="0"/>
              <a:t>db.board.find</a:t>
            </a:r>
            <a:r>
              <a:rPr lang="en-US" altLang="ko-KR" sz="2000" dirty="0" smtClean="0"/>
              <a:t>( { } , { "_id": false, "title": true, "content": true } )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en-US" altLang="ko-KR" dirty="0" smtClean="0"/>
              <a:t> count</a:t>
            </a:r>
          </a:p>
          <a:p>
            <a:r>
              <a:rPr lang="ko-KR" altLang="en-US" dirty="0" smtClean="0"/>
              <a:t>마지막 </a:t>
            </a:r>
            <a:r>
              <a:rPr lang="ko-KR" altLang="en-US" dirty="0" err="1" smtClean="0"/>
              <a:t>쿼리문</a:t>
            </a:r>
            <a:r>
              <a:rPr lang="ko-KR" altLang="en-US" dirty="0" smtClean="0"/>
              <a:t> 다음에 </a:t>
            </a:r>
            <a:r>
              <a:rPr lang="en-US" altLang="ko-KR" dirty="0" smtClean="0"/>
              <a:t>count()</a:t>
            </a:r>
            <a:r>
              <a:rPr lang="ko-KR" altLang="en-US" dirty="0" smtClean="0"/>
              <a:t>붙임</a:t>
            </a:r>
            <a:endParaRPr lang="en-US" altLang="ko-KR" dirty="0" smtClean="0"/>
          </a:p>
          <a:p>
            <a:r>
              <a:rPr lang="en-US" altLang="ko-KR" dirty="0" err="1" smtClean="0"/>
              <a:t>db.board.find</a:t>
            </a:r>
            <a:r>
              <a:rPr lang="en-US" altLang="ko-KR" dirty="0" smtClean="0"/>
              <a:t>().count()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sort </a:t>
            </a:r>
            <a:r>
              <a:rPr lang="ko-KR" altLang="en-US" dirty="0" smtClean="0"/>
              <a:t>정렬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오름차순 </a:t>
            </a:r>
            <a:r>
              <a:rPr lang="en-US" altLang="ko-KR" dirty="0" smtClean="0"/>
              <a:t>-1</a:t>
            </a:r>
            <a:r>
              <a:rPr lang="ko-KR" altLang="en-US" dirty="0" smtClean="0"/>
              <a:t>은 내림차순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db.board.find</a:t>
            </a:r>
            <a:r>
              <a:rPr lang="en-US" altLang="ko-KR" dirty="0" smtClean="0"/>
              <a:t>().sort( { "hit" : -1 }</a:t>
            </a:r>
            <a:r>
              <a:rPr lang="en-US" altLang="ko-KR" dirty="0"/>
              <a:t>) .pretty()</a:t>
            </a:r>
            <a:endParaRPr lang="en-US" altLang="ko-KR" dirty="0" smtClean="0"/>
          </a:p>
          <a:p>
            <a:r>
              <a:rPr lang="ko-KR" altLang="en-US" dirty="0" smtClean="0"/>
              <a:t>조회수 많은 순으로 출력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limit</a:t>
            </a:r>
          </a:p>
          <a:p>
            <a:r>
              <a:rPr lang="ko-KR" altLang="en-US" dirty="0" smtClean="0"/>
              <a:t>출력 개수 제한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db.board.find</a:t>
            </a:r>
            <a:r>
              <a:rPr lang="en-US" altLang="ko-KR" dirty="0" smtClean="0"/>
              <a:t>().limit(2)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skip</a:t>
            </a:r>
          </a:p>
          <a:p>
            <a:r>
              <a:rPr lang="ko-KR" altLang="en-US" dirty="0" smtClean="0"/>
              <a:t>데이터의 시작부분 지정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db.board.find</a:t>
            </a:r>
            <a:r>
              <a:rPr lang="en-US" altLang="ko-KR" dirty="0" smtClean="0"/>
              <a:t>().skip(1)</a:t>
            </a:r>
          </a:p>
          <a:p>
            <a:r>
              <a:rPr lang="en-US" altLang="ko-KR" dirty="0" smtClean="0"/>
              <a:t>0</a:t>
            </a:r>
            <a:r>
              <a:rPr lang="ko-KR" altLang="en-US" dirty="0" smtClean="0"/>
              <a:t>번째 제외하고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번째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출력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Data Update</a:t>
            </a:r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db.collection.update</a:t>
            </a:r>
            <a:r>
              <a:rPr lang="en-US" altLang="ko-KR" dirty="0" smtClean="0"/>
              <a:t>(</a:t>
            </a:r>
          </a:p>
          <a:p>
            <a:pPr>
              <a:buNone/>
            </a:pPr>
            <a:r>
              <a:rPr lang="en-US" altLang="ko-KR" dirty="0" smtClean="0"/>
              <a:t>     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 ,</a:t>
            </a:r>
          </a:p>
          <a:p>
            <a:pPr>
              <a:buNone/>
            </a:pPr>
            <a:r>
              <a:rPr lang="en-US" altLang="ko-KR" dirty="0" smtClean="0"/>
              <a:t>     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);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콜백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sz="3600" dirty="0" smtClean="0"/>
              <a:t>함수가 </a:t>
            </a:r>
            <a:r>
              <a:rPr lang="ko-KR" altLang="en-US" sz="3600" dirty="0" err="1" smtClean="0"/>
              <a:t>끈나고</a:t>
            </a:r>
            <a:r>
              <a:rPr lang="ko-KR" altLang="en-US" sz="3600" dirty="0" smtClean="0"/>
              <a:t> 인자로 받은 함수를 실행</a:t>
            </a:r>
            <a:endParaRPr lang="en-US" altLang="ko-KR" sz="3600" dirty="0" smtClean="0"/>
          </a:p>
          <a:p>
            <a:r>
              <a:rPr lang="ko-KR" altLang="en-US" sz="3600" dirty="0" smtClean="0"/>
              <a:t>간단히 만들어보기</a:t>
            </a:r>
            <a:endParaRPr lang="en-US" altLang="ko-KR" sz="3600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function test(name, title , callback){</a:t>
            </a:r>
          </a:p>
          <a:p>
            <a:pPr>
              <a:buNone/>
            </a:pPr>
            <a:r>
              <a:rPr lang="en-US" altLang="ko-KR" dirty="0" smtClean="0"/>
              <a:t>    this.name = name;</a:t>
            </a:r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this.title</a:t>
            </a:r>
            <a:r>
              <a:rPr lang="en-US" altLang="ko-KR" dirty="0" smtClean="0"/>
              <a:t> = title;</a:t>
            </a:r>
          </a:p>
          <a:p>
            <a:pPr>
              <a:buNone/>
            </a:pPr>
            <a:r>
              <a:rPr lang="en-US" altLang="ko-KR" dirty="0" smtClean="0"/>
              <a:t>    console.log('call function!');</a:t>
            </a:r>
          </a:p>
          <a:p>
            <a:pPr>
              <a:buNone/>
            </a:pPr>
            <a:r>
              <a:rPr lang="en-US" altLang="ko-KR" dirty="0" smtClean="0"/>
              <a:t>    callback();</a:t>
            </a:r>
          </a:p>
          <a:p>
            <a:pPr>
              <a:buNone/>
            </a:pPr>
            <a:r>
              <a:rPr lang="en-US" altLang="ko-KR" dirty="0" smtClean="0"/>
              <a:t>}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test( "</a:t>
            </a:r>
            <a:r>
              <a:rPr lang="en-US" altLang="ko-KR" dirty="0" err="1" smtClean="0"/>
              <a:t>haha</a:t>
            </a:r>
            <a:r>
              <a:rPr lang="en-US" altLang="ko-KR" dirty="0" smtClean="0"/>
              <a:t>" , "</a:t>
            </a:r>
            <a:r>
              <a:rPr lang="en-US" altLang="ko-KR" dirty="0" err="1" smtClean="0"/>
              <a:t>kkk</a:t>
            </a:r>
            <a:r>
              <a:rPr lang="en-US" altLang="ko-KR" dirty="0" smtClean="0"/>
              <a:t>" , function(){</a:t>
            </a:r>
          </a:p>
          <a:p>
            <a:pPr>
              <a:buNone/>
            </a:pPr>
            <a:r>
              <a:rPr lang="en-US" altLang="ko-KR" dirty="0" smtClean="0"/>
              <a:t>    console.log('call callback');</a:t>
            </a:r>
          </a:p>
          <a:p>
            <a:pPr>
              <a:buNone/>
            </a:pPr>
            <a:r>
              <a:rPr lang="en-US" altLang="ko-KR" dirty="0" smtClean="0"/>
              <a:t>});   //</a:t>
            </a:r>
            <a:r>
              <a:rPr lang="ko-KR" altLang="en-US" dirty="0" smtClean="0"/>
              <a:t>익명함수로 호출함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2000" dirty="0" err="1" smtClean="0"/>
              <a:t>db.board.update</a:t>
            </a:r>
            <a:r>
              <a:rPr lang="en-US" altLang="ko-KR" sz="2000" dirty="0" smtClean="0"/>
              <a:t>({ "title" : "test" } , {  "content": "content update!" } );</a:t>
            </a:r>
          </a:p>
          <a:p>
            <a:endParaRPr lang="en-US" altLang="ko-KR" dirty="0" smtClean="0"/>
          </a:p>
          <a:p>
            <a:r>
              <a:rPr lang="ko-KR" altLang="en-US" sz="2000" dirty="0" err="1" smtClean="0"/>
              <a:t>글제목이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test</a:t>
            </a:r>
            <a:r>
              <a:rPr lang="ko-KR" altLang="en-US" sz="2000" dirty="0" smtClean="0"/>
              <a:t>인 경우 안의 글내용 수정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 삭제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700" dirty="0" err="1" smtClean="0"/>
              <a:t>db.board.remove</a:t>
            </a:r>
            <a:r>
              <a:rPr lang="en-US" altLang="ko-KR" sz="2700" dirty="0" smtClean="0"/>
              <a:t>( </a:t>
            </a:r>
            <a:r>
              <a:rPr lang="ko-KR" altLang="en-US" sz="2700" dirty="0" err="1" smtClean="0"/>
              <a:t>조건절</a:t>
            </a:r>
            <a:r>
              <a:rPr lang="ko-KR" altLang="en-US" sz="2700" dirty="0" smtClean="0"/>
              <a:t> </a:t>
            </a:r>
            <a:r>
              <a:rPr lang="en-US" altLang="ko-KR" sz="2700" dirty="0" smtClean="0"/>
              <a:t>)</a:t>
            </a:r>
          </a:p>
          <a:p>
            <a:endParaRPr lang="en-US" altLang="ko-KR" sz="2700" dirty="0" smtClean="0"/>
          </a:p>
          <a:p>
            <a:r>
              <a:rPr lang="en-US" altLang="ko-KR" sz="2700" dirty="0" err="1" smtClean="0"/>
              <a:t>db.board.remove</a:t>
            </a:r>
            <a:r>
              <a:rPr lang="en-US" altLang="ko-KR" sz="2700" dirty="0" smtClean="0"/>
              <a:t>({ "writer" : "test2" })</a:t>
            </a:r>
          </a:p>
          <a:p>
            <a:r>
              <a:rPr lang="ko-KR" altLang="en-US" sz="2700" dirty="0" err="1" smtClean="0"/>
              <a:t>글작성자가</a:t>
            </a:r>
            <a:r>
              <a:rPr lang="ko-KR" altLang="en-US" sz="2700" dirty="0" smtClean="0"/>
              <a:t> </a:t>
            </a:r>
            <a:r>
              <a:rPr lang="en-US" altLang="ko-KR" sz="2700" dirty="0" smtClean="0"/>
              <a:t>test2</a:t>
            </a:r>
            <a:r>
              <a:rPr lang="ko-KR" altLang="en-US" sz="2700" dirty="0" smtClean="0"/>
              <a:t>일 때 삭제</a:t>
            </a:r>
            <a:endParaRPr lang="ko-KR" altLang="en-US" sz="27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Q &amp; A</a:t>
            </a:r>
          </a:p>
          <a:p>
            <a:r>
              <a:rPr lang="ko-KR" altLang="en-US" dirty="0" smtClean="0"/>
              <a:t>궁금 </a:t>
            </a:r>
            <a:r>
              <a:rPr lang="ko-KR" altLang="en-US" dirty="0" err="1" smtClean="0"/>
              <a:t>하신점</a:t>
            </a:r>
            <a:r>
              <a:rPr lang="ko-KR" altLang="en-US" dirty="0" smtClean="0"/>
              <a:t> 있으시면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자유롭게 질문주세요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수고하셨습니다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수고하셨습니다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콜백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인자를 넣어서 사용해보기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function test(name, title , callback){</a:t>
            </a:r>
          </a:p>
          <a:p>
            <a:pPr>
              <a:buNone/>
            </a:pPr>
            <a:r>
              <a:rPr lang="en-US" altLang="ko-KR" dirty="0" smtClean="0"/>
              <a:t>    this.name = name;</a:t>
            </a:r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this.title</a:t>
            </a:r>
            <a:r>
              <a:rPr lang="en-US" altLang="ko-KR" dirty="0" smtClean="0"/>
              <a:t> = title;</a:t>
            </a:r>
          </a:p>
          <a:p>
            <a:pPr>
              <a:buNone/>
            </a:pPr>
            <a:r>
              <a:rPr lang="en-US" altLang="ko-KR" dirty="0" smtClean="0"/>
              <a:t>    console.log('call function!');</a:t>
            </a:r>
          </a:p>
          <a:p>
            <a:pPr>
              <a:buNone/>
            </a:pPr>
            <a:r>
              <a:rPr lang="en-US" altLang="ko-KR" dirty="0" smtClean="0"/>
              <a:t>    callback("11111");</a:t>
            </a:r>
          </a:p>
          <a:p>
            <a:pPr>
              <a:buNone/>
            </a:pPr>
            <a:r>
              <a:rPr lang="en-US" altLang="ko-KR" dirty="0" smtClean="0"/>
              <a:t>}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test( "</a:t>
            </a:r>
            <a:r>
              <a:rPr lang="en-US" altLang="ko-KR" dirty="0" err="1" smtClean="0"/>
              <a:t>haha</a:t>
            </a:r>
            <a:r>
              <a:rPr lang="en-US" altLang="ko-KR" dirty="0" smtClean="0"/>
              <a:t>" , "</a:t>
            </a:r>
            <a:r>
              <a:rPr lang="en-US" altLang="ko-KR" dirty="0" err="1" smtClean="0"/>
              <a:t>kkk</a:t>
            </a:r>
            <a:r>
              <a:rPr lang="en-US" altLang="ko-KR" dirty="0" smtClean="0"/>
              <a:t>" , function( </a:t>
            </a:r>
            <a:r>
              <a:rPr lang="en-US" altLang="ko-KR" dirty="0" err="1" smtClean="0"/>
              <a:t>firstArg</a:t>
            </a:r>
            <a:r>
              <a:rPr lang="en-US" altLang="ko-KR" dirty="0" smtClean="0"/>
              <a:t> ){</a:t>
            </a:r>
          </a:p>
          <a:p>
            <a:pPr>
              <a:buNone/>
            </a:pPr>
            <a:r>
              <a:rPr lang="en-US" altLang="ko-KR" dirty="0" smtClean="0"/>
              <a:t>    console.log(</a:t>
            </a:r>
            <a:r>
              <a:rPr lang="en-US" altLang="ko-KR" dirty="0" err="1" smtClean="0"/>
              <a:t>firstArg</a:t>
            </a:r>
            <a:r>
              <a:rPr lang="en-US" altLang="ko-KR" dirty="0" smtClean="0"/>
              <a:t>);</a:t>
            </a:r>
          </a:p>
          <a:p>
            <a:pPr>
              <a:buNone/>
            </a:pPr>
            <a:r>
              <a:rPr lang="en-US" altLang="ko-KR" dirty="0" smtClean="0"/>
              <a:t>});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콜백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arguments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r>
              <a:rPr lang="ko-KR" altLang="en-US" dirty="0" err="1" smtClean="0"/>
              <a:t>함수안의</a:t>
            </a:r>
            <a:r>
              <a:rPr lang="ko-KR" altLang="en-US" dirty="0" smtClean="0"/>
              <a:t> 정해지지 않은 개수의 인수를 받을 수 있음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콜백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ko-KR" dirty="0" smtClean="0"/>
              <a:t>function test(name, title , callback){</a:t>
            </a:r>
          </a:p>
          <a:p>
            <a:pPr>
              <a:buNone/>
            </a:pPr>
            <a:r>
              <a:rPr lang="en-US" altLang="ko-KR" dirty="0" smtClean="0"/>
              <a:t>    this.name = name;</a:t>
            </a:r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this.title</a:t>
            </a:r>
            <a:r>
              <a:rPr lang="en-US" altLang="ko-KR" dirty="0" smtClean="0"/>
              <a:t> = title;</a:t>
            </a:r>
          </a:p>
          <a:p>
            <a:pPr>
              <a:buNone/>
            </a:pPr>
            <a:r>
              <a:rPr lang="en-US" altLang="ko-KR" dirty="0" smtClean="0"/>
              <a:t>    console.log('call function!');</a:t>
            </a:r>
          </a:p>
          <a:p>
            <a:pPr>
              <a:buNone/>
            </a:pPr>
            <a:r>
              <a:rPr lang="en-US" altLang="ko-KR" dirty="0" smtClean="0"/>
              <a:t>    callback(1,2,3,4,5,6);</a:t>
            </a:r>
          </a:p>
          <a:p>
            <a:pPr>
              <a:buNone/>
            </a:pPr>
            <a:r>
              <a:rPr lang="en-US" altLang="ko-KR" dirty="0" smtClean="0"/>
              <a:t>}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test( "</a:t>
            </a:r>
            <a:r>
              <a:rPr lang="en-US" altLang="ko-KR" dirty="0" err="1" smtClean="0"/>
              <a:t>haha</a:t>
            </a:r>
            <a:r>
              <a:rPr lang="en-US" altLang="ko-KR" dirty="0" smtClean="0"/>
              <a:t>" , "</a:t>
            </a:r>
            <a:r>
              <a:rPr lang="en-US" altLang="ko-KR" dirty="0" err="1" smtClean="0"/>
              <a:t>kkk</a:t>
            </a:r>
            <a:r>
              <a:rPr lang="en-US" altLang="ko-KR" dirty="0" smtClean="0"/>
              <a:t>" , function(){   //</a:t>
            </a:r>
            <a:r>
              <a:rPr lang="ko-KR" altLang="en-US" dirty="0" smtClean="0"/>
              <a:t>호출인자를 받는다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for(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 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arguments.length</a:t>
            </a:r>
            <a:r>
              <a:rPr lang="en-US" altLang="ko-KR" dirty="0" smtClean="0"/>
              <a:t> 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++){</a:t>
            </a:r>
          </a:p>
          <a:p>
            <a:pPr>
              <a:buNone/>
            </a:pPr>
            <a:r>
              <a:rPr lang="en-US" altLang="ko-KR" dirty="0" smtClean="0"/>
              <a:t>        console.log(  i+1 + "</a:t>
            </a:r>
            <a:r>
              <a:rPr lang="ko-KR" altLang="en-US" dirty="0" smtClean="0"/>
              <a:t>번째 </a:t>
            </a:r>
            <a:r>
              <a:rPr lang="en-US" altLang="ko-KR" dirty="0" smtClean="0"/>
              <a:t>= " +  arguments[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]);</a:t>
            </a:r>
          </a:p>
          <a:p>
            <a:pPr>
              <a:buNone/>
            </a:pPr>
            <a:r>
              <a:rPr lang="en-US" altLang="ko-KR" dirty="0" smtClean="0"/>
              <a:t>    }</a:t>
            </a:r>
          </a:p>
          <a:p>
            <a:pPr>
              <a:buNone/>
            </a:pPr>
            <a:r>
              <a:rPr lang="en-US" altLang="ko-KR" dirty="0" smtClean="0"/>
              <a:t>});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콜백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sz="4300" b="1" dirty="0" smtClean="0"/>
              <a:t>익명함수가 아닌 일반 함수로 받기</a:t>
            </a:r>
            <a:endParaRPr lang="en-US" altLang="ko-KR" sz="4300" b="1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function test(name, title , callback){</a:t>
            </a:r>
          </a:p>
          <a:p>
            <a:pPr>
              <a:buNone/>
            </a:pPr>
            <a:r>
              <a:rPr lang="en-US" altLang="ko-KR" dirty="0" smtClean="0"/>
              <a:t>    this.name = name;</a:t>
            </a:r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this.title</a:t>
            </a:r>
            <a:r>
              <a:rPr lang="en-US" altLang="ko-KR" dirty="0" smtClean="0"/>
              <a:t> = title;</a:t>
            </a:r>
          </a:p>
          <a:p>
            <a:pPr>
              <a:buNone/>
            </a:pPr>
            <a:r>
              <a:rPr lang="en-US" altLang="ko-KR" dirty="0" smtClean="0"/>
              <a:t>    console.log('call function!');</a:t>
            </a:r>
          </a:p>
          <a:p>
            <a:pPr>
              <a:buNone/>
            </a:pPr>
            <a:r>
              <a:rPr lang="en-US" altLang="ko-KR" dirty="0" smtClean="0"/>
              <a:t>    callback(1,2,3,4,5,6);</a:t>
            </a:r>
          </a:p>
          <a:p>
            <a:pPr>
              <a:buNone/>
            </a:pPr>
            <a:r>
              <a:rPr lang="en-US" altLang="ko-KR" dirty="0" smtClean="0"/>
              <a:t>}</a:t>
            </a:r>
          </a:p>
          <a:p>
            <a:pPr>
              <a:buNone/>
            </a:pPr>
            <a:r>
              <a:rPr lang="en-US" altLang="ko-KR" dirty="0" smtClean="0"/>
              <a:t>function </a:t>
            </a:r>
            <a:r>
              <a:rPr lang="en-US" altLang="ko-KR" dirty="0" err="1" smtClean="0"/>
              <a:t>outCallBack</a:t>
            </a:r>
            <a:r>
              <a:rPr lang="en-US" altLang="ko-KR" dirty="0" smtClean="0"/>
              <a:t>(){</a:t>
            </a:r>
          </a:p>
          <a:p>
            <a:pPr>
              <a:buNone/>
            </a:pPr>
            <a:r>
              <a:rPr lang="en-US" altLang="ko-KR" dirty="0" smtClean="0"/>
              <a:t>    console.log('outer </a:t>
            </a:r>
            <a:r>
              <a:rPr lang="en-US" altLang="ko-KR" dirty="0" err="1" smtClean="0"/>
              <a:t>callBack</a:t>
            </a:r>
            <a:r>
              <a:rPr lang="en-US" altLang="ko-KR" dirty="0" smtClean="0"/>
              <a:t>');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}</a:t>
            </a:r>
          </a:p>
          <a:p>
            <a:pPr>
              <a:buNone/>
            </a:pPr>
            <a:r>
              <a:rPr lang="en-US" altLang="ko-KR" dirty="0" smtClean="0"/>
              <a:t>test( "</a:t>
            </a:r>
            <a:r>
              <a:rPr lang="en-US" altLang="ko-KR" dirty="0" err="1" smtClean="0"/>
              <a:t>haha</a:t>
            </a:r>
            <a:r>
              <a:rPr lang="en-US" altLang="ko-KR" dirty="0" smtClean="0"/>
              <a:t>" , "</a:t>
            </a:r>
            <a:r>
              <a:rPr lang="en-US" altLang="ko-KR" dirty="0" err="1" smtClean="0"/>
              <a:t>kkk</a:t>
            </a:r>
            <a:r>
              <a:rPr lang="en-US" altLang="ko-KR" dirty="0" smtClean="0"/>
              <a:t>" , </a:t>
            </a:r>
            <a:r>
              <a:rPr lang="en-US" altLang="ko-KR" dirty="0" err="1" smtClean="0"/>
              <a:t>outCallBack</a:t>
            </a:r>
            <a:r>
              <a:rPr lang="en-US" altLang="ko-KR" dirty="0" smtClean="0"/>
              <a:t> );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체이닝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체이닝</a:t>
            </a:r>
            <a:endParaRPr lang="en-US" altLang="ko-KR" dirty="0" smtClean="0"/>
          </a:p>
          <a:p>
            <a:r>
              <a:rPr lang="ko-KR" altLang="en-US" sz="2700" dirty="0" err="1" smtClean="0"/>
              <a:t>메서드안</a:t>
            </a:r>
            <a:r>
              <a:rPr lang="ko-KR" altLang="en-US" sz="2700" dirty="0" smtClean="0"/>
              <a:t> 함수를 이어서 사용</a:t>
            </a:r>
            <a:endParaRPr lang="en-US" altLang="ko-KR" sz="27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ex) </a:t>
            </a:r>
            <a:r>
              <a:rPr lang="sv-SE" altLang="ko-KR" sz="2000" dirty="0" smtClean="0"/>
              <a:t>$('#myUid').fadeIn().fadeOut().fadeIn().fadeOut();</a:t>
            </a:r>
          </a:p>
          <a:p>
            <a:endParaRPr lang="sv-SE" altLang="ko-KR" sz="2000" dirty="0" smtClean="0"/>
          </a:p>
          <a:p>
            <a:r>
              <a:rPr lang="ko-KR" altLang="en-US" sz="2700" dirty="0" err="1" smtClean="0"/>
              <a:t>구현법</a:t>
            </a:r>
            <a:endParaRPr lang="en-US" altLang="ko-KR" sz="2700" dirty="0" smtClean="0"/>
          </a:p>
          <a:p>
            <a:pPr>
              <a:buNone/>
            </a:pPr>
            <a:r>
              <a:rPr lang="en-US" altLang="ko-KR" sz="2000" dirty="0" smtClean="0"/>
              <a:t>	return this;  //</a:t>
            </a:r>
            <a:r>
              <a:rPr lang="ko-KR" altLang="en-US" sz="2000" dirty="0" smtClean="0"/>
              <a:t>본인을 </a:t>
            </a:r>
            <a:r>
              <a:rPr lang="ko-KR" altLang="en-US" sz="2000" dirty="0" err="1" smtClean="0"/>
              <a:t>리턴한다</a:t>
            </a:r>
            <a:r>
              <a:rPr lang="en-US" altLang="ko-KR" sz="2000" dirty="0" smtClean="0"/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체이닝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예시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endParaRPr lang="en-US" altLang="ko-KR" sz="2600" dirty="0" smtClean="0"/>
          </a:p>
          <a:p>
            <a:pPr>
              <a:buNone/>
            </a:pPr>
            <a:r>
              <a:rPr lang="en-US" altLang="ko-KR" sz="2600" dirty="0" smtClean="0"/>
              <a:t>function a(){</a:t>
            </a:r>
          </a:p>
          <a:p>
            <a:pPr>
              <a:buNone/>
            </a:pPr>
            <a:r>
              <a:rPr lang="en-US" altLang="ko-KR" sz="2600" dirty="0" smtClean="0"/>
              <a:t>    console.log('a call');</a:t>
            </a:r>
          </a:p>
          <a:p>
            <a:pPr>
              <a:buNone/>
            </a:pPr>
            <a:r>
              <a:rPr lang="en-US" altLang="ko-KR" sz="2600" dirty="0" smtClean="0"/>
              <a:t>    return this;</a:t>
            </a:r>
          </a:p>
          <a:p>
            <a:pPr>
              <a:buNone/>
            </a:pPr>
            <a:r>
              <a:rPr lang="en-US" altLang="ko-KR" sz="2600" dirty="0" smtClean="0"/>
              <a:t>}</a:t>
            </a:r>
          </a:p>
          <a:p>
            <a:pPr>
              <a:buNone/>
            </a:pPr>
            <a:r>
              <a:rPr lang="en-US" altLang="ko-KR" sz="2600" dirty="0" smtClean="0"/>
              <a:t>function b(){</a:t>
            </a:r>
          </a:p>
          <a:p>
            <a:pPr>
              <a:buNone/>
            </a:pPr>
            <a:r>
              <a:rPr lang="en-US" altLang="ko-KR" sz="2600" dirty="0" smtClean="0"/>
              <a:t>    console.log('b call');</a:t>
            </a:r>
          </a:p>
          <a:p>
            <a:pPr>
              <a:buNone/>
            </a:pPr>
            <a:r>
              <a:rPr lang="en-US" altLang="ko-KR" sz="2600" dirty="0" smtClean="0"/>
              <a:t>    return this;</a:t>
            </a:r>
          </a:p>
          <a:p>
            <a:pPr>
              <a:buNone/>
            </a:pPr>
            <a:r>
              <a:rPr lang="en-US" altLang="ko-KR" sz="2600" dirty="0" smtClean="0"/>
              <a:t>}</a:t>
            </a:r>
          </a:p>
          <a:p>
            <a:pPr>
              <a:buNone/>
            </a:pPr>
            <a:r>
              <a:rPr lang="en-US" altLang="ko-KR" sz="2600" dirty="0" smtClean="0"/>
              <a:t>a().b();</a:t>
            </a:r>
            <a:endParaRPr lang="ko-KR" altLang="en-US" sz="2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체이닝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응용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https://nodejs.junyoung.me/method-chaining/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2000250"/>
            <a:ext cx="285750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prototype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en-US" altLang="ko-KR" dirty="0" smtClean="0"/>
          </a:p>
          <a:p>
            <a:r>
              <a:rPr lang="en-US" altLang="ko-KR" dirty="0" smtClean="0"/>
              <a:t>prototype</a:t>
            </a:r>
          </a:p>
          <a:p>
            <a:r>
              <a:rPr lang="en-US" altLang="ko-KR" dirty="0" smtClean="0"/>
              <a:t>prototype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(</a:t>
            </a:r>
            <a:r>
              <a:rPr lang="en-US" altLang="ko-KR" dirty="0" err="1" smtClean="0"/>
              <a:t>jQuery</a:t>
            </a:r>
            <a:r>
              <a:rPr lang="ko-KR" altLang="en-US" dirty="0" smtClean="0"/>
              <a:t>플러그인 제작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Object.create</a:t>
            </a:r>
            <a:r>
              <a:rPr lang="en-US" altLang="ko-KR" dirty="0" smtClean="0"/>
              <a:t>( 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prototype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용어</a:t>
            </a:r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428728" y="3000372"/>
          <a:ext cx="6096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 smtClean="0"/>
                        <a:t>constructor</a:t>
                      </a:r>
                      <a:endParaRPr lang="ko-KR" altLang="en-US" sz="2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err="1" smtClean="0"/>
                        <a:t>생성자</a:t>
                      </a:r>
                      <a:endParaRPr lang="ko-KR" alt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/>
                        <a:t>prototype</a:t>
                      </a:r>
                      <a:endParaRPr lang="ko-KR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err="1" smtClean="0"/>
                        <a:t>프로토타입</a:t>
                      </a:r>
                      <a:endParaRPr lang="ko-KR" alt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/>
                        <a:t>instance</a:t>
                      </a:r>
                      <a:endParaRPr lang="ko-KR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/>
                        <a:t>객체생성</a:t>
                      </a:r>
                      <a:r>
                        <a:rPr lang="en-US" altLang="ko-KR" sz="2200" dirty="0" smtClean="0"/>
                        <a:t>, </a:t>
                      </a:r>
                      <a:r>
                        <a:rPr lang="ko-KR" altLang="en-US" sz="2200" dirty="0" err="1" smtClean="0"/>
                        <a:t>인스턴스화</a:t>
                      </a:r>
                      <a:endParaRPr lang="ko-KR" altLang="en-US" sz="2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prototype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2700" dirty="0" smtClean="0"/>
              <a:t>prototype</a:t>
            </a:r>
            <a:r>
              <a:rPr lang="ko-KR" altLang="en-US" sz="2700" dirty="0" smtClean="0"/>
              <a:t> 이란</a:t>
            </a:r>
            <a:r>
              <a:rPr lang="en-US" altLang="ko-KR" sz="2700" dirty="0" smtClean="0"/>
              <a:t>?</a:t>
            </a:r>
          </a:p>
          <a:p>
            <a:r>
              <a:rPr lang="en-US" altLang="ko-KR" sz="2700" dirty="0" smtClean="0"/>
              <a:t>function </a:t>
            </a:r>
            <a:r>
              <a:rPr lang="ko-KR" altLang="en-US" sz="2700" dirty="0" smtClean="0"/>
              <a:t>생성시 </a:t>
            </a:r>
            <a:r>
              <a:rPr lang="en-US" altLang="ko-KR" sz="2700" dirty="0" smtClean="0"/>
              <a:t>prototype</a:t>
            </a:r>
            <a:r>
              <a:rPr lang="ko-KR" altLang="en-US" sz="2700" dirty="0" smtClean="0"/>
              <a:t>객체 생성</a:t>
            </a:r>
            <a:endParaRPr lang="en-US" altLang="ko-KR" sz="2700" dirty="0" smtClean="0"/>
          </a:p>
          <a:p>
            <a:r>
              <a:rPr lang="ko-KR" altLang="en-US" sz="2700" dirty="0" err="1" smtClean="0"/>
              <a:t>인스턴스</a:t>
            </a:r>
            <a:r>
              <a:rPr lang="ko-KR" altLang="en-US" sz="2700" dirty="0" smtClean="0"/>
              <a:t> </a:t>
            </a:r>
            <a:r>
              <a:rPr lang="ko-KR" altLang="en-US" sz="2700" dirty="0" smtClean="0">
                <a:solidFill>
                  <a:srgbClr val="FF0000"/>
                </a:solidFill>
              </a:rPr>
              <a:t>생성시</a:t>
            </a:r>
            <a:r>
              <a:rPr lang="ko-KR" altLang="en-US" sz="2700" dirty="0" smtClean="0"/>
              <a:t> 참조</a:t>
            </a:r>
            <a:endParaRPr lang="en-US" altLang="ko-KR" sz="2700" dirty="0" smtClean="0"/>
          </a:p>
          <a:p>
            <a:r>
              <a:rPr lang="ko-KR" altLang="en-US" sz="2700" dirty="0" err="1" smtClean="0"/>
              <a:t>프로퍼티</a:t>
            </a:r>
            <a:r>
              <a:rPr lang="en-US" altLang="ko-KR" sz="2700" dirty="0" smtClean="0"/>
              <a:t>(X)</a:t>
            </a:r>
          </a:p>
          <a:p>
            <a:endParaRPr lang="ko-KR" altLang="en-US" dirty="0"/>
          </a:p>
        </p:txBody>
      </p:sp>
      <p:pic>
        <p:nvPicPr>
          <p:cNvPr id="4" name="그림 3" descr="prototyp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3108" y="3857628"/>
            <a:ext cx="4878691" cy="15001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prototype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000" dirty="0" smtClean="0"/>
              <a:t>자세히는 함수는 </a:t>
            </a:r>
            <a:r>
              <a:rPr lang="ko-KR" altLang="en-US" sz="2000" dirty="0" err="1" smtClean="0"/>
              <a:t>프로토타입참조</a:t>
            </a:r>
            <a:endParaRPr lang="en-US" altLang="ko-KR" sz="2000" dirty="0" smtClean="0"/>
          </a:p>
          <a:p>
            <a:r>
              <a:rPr lang="ko-KR" altLang="en-US" sz="2000" dirty="0" err="1" smtClean="0"/>
              <a:t>프로토타입은</a:t>
            </a:r>
            <a:r>
              <a:rPr lang="ko-KR" altLang="en-US" sz="2000" dirty="0" smtClean="0"/>
              <a:t> 함수 참조 계속해서 </a:t>
            </a:r>
            <a:r>
              <a:rPr lang="ko-KR" altLang="en-US" sz="2000" dirty="0" err="1" smtClean="0"/>
              <a:t>가르킨다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err="1" smtClean="0"/>
              <a:t>생성자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-&gt; prototype -&gt; </a:t>
            </a:r>
            <a:r>
              <a:rPr lang="ko-KR" altLang="en-US" sz="2000" dirty="0" err="1" smtClean="0"/>
              <a:t>생성자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-&gt; prototype -&gt; </a:t>
            </a:r>
            <a:r>
              <a:rPr lang="ko-KR" altLang="en-US" sz="2000" dirty="0" err="1" smtClean="0"/>
              <a:t>생성자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-&gt;prototype -&gt; ….. ( </a:t>
            </a:r>
            <a:r>
              <a:rPr lang="ko-KR" altLang="en-US" sz="2000" dirty="0" smtClean="0"/>
              <a:t>순환구조</a:t>
            </a:r>
            <a:r>
              <a:rPr lang="en-US" altLang="ko-KR" sz="2000" dirty="0" smtClean="0"/>
              <a:t> )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643042" y="3429000"/>
            <a:ext cx="1785950" cy="1214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function Car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357818" y="3357562"/>
            <a:ext cx="1785950" cy="128588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prototype</a:t>
            </a:r>
          </a:p>
          <a:p>
            <a:pPr algn="ctr"/>
            <a:r>
              <a:rPr lang="en-US" altLang="ko-KR" dirty="0" smtClean="0"/>
              <a:t>Car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786182" y="3714752"/>
            <a:ext cx="121444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786182" y="4214818"/>
            <a:ext cx="121444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prototype</a:t>
            </a:r>
            <a:endParaRPr lang="ko-KR" altLang="en-US" dirty="0"/>
          </a:p>
        </p:txBody>
      </p:sp>
      <p:pic>
        <p:nvPicPr>
          <p:cNvPr id="4" name="그림 3" descr="무한참조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0496" y="1357298"/>
            <a:ext cx="3875981" cy="46818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7224" y="2357430"/>
            <a:ext cx="2962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function Car(){ }</a:t>
            </a:r>
          </a:p>
          <a:p>
            <a:r>
              <a:rPr lang="en-US" altLang="ko-KR" dirty="0" smtClean="0"/>
              <a:t>console.log(</a:t>
            </a:r>
            <a:r>
              <a:rPr lang="en-US" altLang="ko-KR" dirty="0" err="1" smtClean="0"/>
              <a:t>Car.prototype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prototype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객체 </a:t>
            </a:r>
            <a:r>
              <a:rPr lang="ko-KR" altLang="en-US" dirty="0" err="1" smtClean="0"/>
              <a:t>생성후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prototype </a:t>
            </a:r>
            <a:r>
              <a:rPr lang="ko-KR" altLang="en-US" dirty="0" smtClean="0"/>
              <a:t>링크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function Car(){ }</a:t>
            </a:r>
          </a:p>
          <a:p>
            <a:pPr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myCar</a:t>
            </a:r>
            <a:r>
              <a:rPr lang="en-US" altLang="ko-KR" dirty="0" smtClean="0"/>
              <a:t> = new Car();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prototype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1785918" y="2285992"/>
            <a:ext cx="1785950" cy="1285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>
              <a:buNone/>
            </a:pPr>
            <a:r>
              <a:rPr lang="en-US" altLang="ko-KR" dirty="0" smtClean="0"/>
              <a:t>function Car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143504" y="2357430"/>
            <a:ext cx="1785950" cy="128588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prototype</a:t>
            </a:r>
          </a:p>
          <a:p>
            <a:pPr algn="ctr"/>
            <a:r>
              <a:rPr lang="en-US" altLang="ko-KR" dirty="0" smtClean="0"/>
              <a:t>Car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857620" y="2714620"/>
            <a:ext cx="1000132" cy="714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3929058" y="3286124"/>
            <a:ext cx="1000132" cy="714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57620" y="1857364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서로 참조하고 있는 관계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5500694" y="5143512"/>
            <a:ext cx="1714512" cy="12144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myCar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rot="16200000" flipV="1">
            <a:off x="5679289" y="4321975"/>
            <a:ext cx="100013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43702" y="4286256"/>
            <a:ext cx="2500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객체 생성시 생성자가</a:t>
            </a:r>
            <a:endParaRPr lang="en-US" altLang="ko-KR" dirty="0" smtClean="0"/>
          </a:p>
          <a:p>
            <a:r>
              <a:rPr lang="en-US" altLang="ko-KR" dirty="0" smtClean="0"/>
              <a:t>prototype</a:t>
            </a:r>
          </a:p>
          <a:p>
            <a:r>
              <a:rPr lang="ko-KR" altLang="en-US" dirty="0" smtClean="0"/>
              <a:t>참조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prototype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객체를 생성하면 </a:t>
            </a:r>
            <a:r>
              <a:rPr lang="ko-KR" altLang="en-US" dirty="0" err="1" smtClean="0"/>
              <a:t>생성한곳의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prototype </a:t>
            </a:r>
            <a:r>
              <a:rPr lang="ko-KR" altLang="en-US" dirty="0" smtClean="0"/>
              <a:t>을 참고하게된다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function</a:t>
            </a:r>
            <a:r>
              <a:rPr lang="ko-KR" altLang="en-US" dirty="0" smtClean="0"/>
              <a:t>이 정의되면 </a:t>
            </a:r>
            <a:r>
              <a:rPr lang="en-US" altLang="ko-KR" dirty="0" smtClean="0"/>
              <a:t>prototype </a:t>
            </a:r>
            <a:r>
              <a:rPr lang="ko-KR" altLang="en-US" dirty="0" smtClean="0"/>
              <a:t>객체를 참조하고 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prototype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smtClean="0"/>
              <a:t>function Car(){ }</a:t>
            </a:r>
          </a:p>
          <a:p>
            <a:pPr>
              <a:buNone/>
            </a:pP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myCar</a:t>
            </a:r>
            <a:r>
              <a:rPr lang="en-US" altLang="ko-KR" sz="2000" dirty="0" smtClean="0"/>
              <a:t> = new Car(); </a:t>
            </a:r>
          </a:p>
          <a:p>
            <a:pPr>
              <a:buNone/>
            </a:pPr>
            <a:r>
              <a:rPr lang="en-US" altLang="ko-KR" sz="2000" dirty="0" smtClean="0"/>
              <a:t>console.log(</a:t>
            </a:r>
            <a:r>
              <a:rPr lang="en-US" altLang="ko-KR" sz="2000" dirty="0" err="1" smtClean="0"/>
              <a:t>myCar.constructor</a:t>
            </a:r>
            <a:r>
              <a:rPr lang="en-US" altLang="ko-KR" sz="2000" dirty="0" smtClean="0"/>
              <a:t>===Car);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chemeClr val="accent1"/>
                </a:solidFill>
              </a:rPr>
              <a:t>//</a:t>
            </a:r>
            <a:r>
              <a:rPr lang="ko-KR" altLang="en-US" sz="2000" dirty="0" smtClean="0">
                <a:solidFill>
                  <a:schemeClr val="accent1"/>
                </a:solidFill>
              </a:rPr>
              <a:t>생성자는 </a:t>
            </a:r>
            <a:r>
              <a:rPr lang="en-US" altLang="ko-KR" sz="2000" dirty="0" smtClean="0">
                <a:solidFill>
                  <a:schemeClr val="accent1"/>
                </a:solidFill>
              </a:rPr>
              <a:t>Car</a:t>
            </a:r>
            <a:r>
              <a:rPr lang="ko-KR" altLang="en-US" sz="2000" dirty="0" smtClean="0">
                <a:solidFill>
                  <a:schemeClr val="accent1"/>
                </a:solidFill>
              </a:rPr>
              <a:t>와 완전히 같다</a:t>
            </a:r>
            <a:endParaRPr lang="en-US" altLang="ko-KR" sz="20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altLang="ko-KR" sz="2000" dirty="0" smtClean="0"/>
              <a:t>console.log(</a:t>
            </a:r>
            <a:r>
              <a:rPr lang="en-US" altLang="ko-KR" sz="2000" dirty="0" err="1" smtClean="0"/>
              <a:t>myCar.constructor.prototype</a:t>
            </a:r>
            <a:r>
              <a:rPr lang="en-US" altLang="ko-KR" sz="2000" dirty="0" smtClean="0"/>
              <a:t>===</a:t>
            </a:r>
            <a:r>
              <a:rPr lang="en-US" altLang="ko-KR" sz="2000" dirty="0" err="1" smtClean="0"/>
              <a:t>Car.prototype</a:t>
            </a:r>
            <a:r>
              <a:rPr lang="en-US" altLang="ko-KR" sz="2000" dirty="0" smtClean="0"/>
              <a:t>);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chemeClr val="accent1"/>
                </a:solidFill>
              </a:rPr>
              <a:t>//</a:t>
            </a:r>
            <a:r>
              <a:rPr lang="en-US" altLang="ko-KR" sz="2000" dirty="0" err="1" smtClean="0">
                <a:solidFill>
                  <a:schemeClr val="accent1"/>
                </a:solidFill>
              </a:rPr>
              <a:t>myCar</a:t>
            </a:r>
            <a:r>
              <a:rPr lang="ko-KR" altLang="en-US" sz="2000" dirty="0" smtClean="0">
                <a:solidFill>
                  <a:schemeClr val="accent1"/>
                </a:solidFill>
              </a:rPr>
              <a:t>의 생성자가 가르키는 </a:t>
            </a:r>
            <a:r>
              <a:rPr lang="en-US" altLang="ko-KR" sz="2000" dirty="0" smtClean="0">
                <a:solidFill>
                  <a:schemeClr val="accent1"/>
                </a:solidFill>
              </a:rPr>
              <a:t>prototype</a:t>
            </a:r>
            <a:r>
              <a:rPr lang="ko-KR" altLang="en-US" sz="2000" dirty="0" smtClean="0">
                <a:solidFill>
                  <a:schemeClr val="accent1"/>
                </a:solidFill>
              </a:rPr>
              <a:t>은 </a:t>
            </a:r>
            <a:r>
              <a:rPr lang="en-US" altLang="ko-KR" sz="2000" dirty="0" smtClean="0">
                <a:solidFill>
                  <a:schemeClr val="accent1"/>
                </a:solidFill>
              </a:rPr>
              <a:t>Car</a:t>
            </a:r>
            <a:r>
              <a:rPr lang="ko-KR" altLang="en-US" sz="2000" dirty="0" smtClean="0">
                <a:solidFill>
                  <a:schemeClr val="accent1"/>
                </a:solidFill>
              </a:rPr>
              <a:t>의 </a:t>
            </a:r>
            <a:r>
              <a:rPr lang="en-US" altLang="ko-KR" sz="2000" dirty="0" smtClean="0">
                <a:solidFill>
                  <a:schemeClr val="accent1"/>
                </a:solidFill>
              </a:rPr>
              <a:t>prototype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prototype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순환관계 예시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000" dirty="0" smtClean="0"/>
              <a:t>console.log(</a:t>
            </a:r>
            <a:r>
              <a:rPr lang="en-US" altLang="ko-KR" sz="2000" dirty="0" err="1" smtClean="0"/>
              <a:t>myCar.constructor</a:t>
            </a:r>
            <a:r>
              <a:rPr lang="en-US" altLang="ko-KR" sz="2000" dirty="0" smtClean="0"/>
              <a:t>===</a:t>
            </a:r>
            <a:r>
              <a:rPr lang="en-US" altLang="ko-KR" sz="2000" dirty="0" err="1" smtClean="0"/>
              <a:t>myCar.constructor.prototype.constructor</a:t>
            </a:r>
            <a:r>
              <a:rPr lang="en-US" altLang="ko-KR" sz="2000" dirty="0" smtClean="0"/>
              <a:t>);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즉시익명함수 </a:t>
            </a:r>
            <a:r>
              <a:rPr lang="en-US" altLang="ko-KR" smtClean="0"/>
              <a:t>( </a:t>
            </a:r>
            <a:r>
              <a:rPr lang="ko-KR" altLang="en-US" smtClean="0"/>
              <a:t>모듈작성패턴</a:t>
            </a:r>
            <a:r>
              <a:rPr lang="en-US" altLang="ko-KR" smtClean="0"/>
              <a:t> )</a:t>
            </a:r>
            <a:endParaRPr lang="en-US" altLang="ko-KR" dirty="0" smtClean="0"/>
          </a:p>
          <a:p>
            <a:r>
              <a:rPr lang="ko-KR" altLang="en-US" dirty="0" err="1" smtClean="0"/>
              <a:t>콜백</a:t>
            </a:r>
            <a:r>
              <a:rPr lang="ko-KR" altLang="en-US" dirty="0" smtClean="0"/>
              <a:t> 패턴</a:t>
            </a:r>
            <a:endParaRPr lang="en-US" altLang="ko-KR" dirty="0" smtClean="0"/>
          </a:p>
          <a:p>
            <a:r>
              <a:rPr lang="en-US" altLang="ko-KR" dirty="0" smtClean="0"/>
              <a:t>prototype</a:t>
            </a:r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prototype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prototype </a:t>
            </a:r>
            <a:r>
              <a:rPr lang="ko-KR" altLang="en-US" dirty="0" smtClean="0"/>
              <a:t>은 공유하는 객체</a:t>
            </a:r>
            <a:endParaRPr lang="en-US" altLang="ko-KR" dirty="0" smtClean="0"/>
          </a:p>
          <a:p>
            <a:pPr>
              <a:buNone/>
            </a:pPr>
            <a:r>
              <a:rPr lang="en-US" altLang="ko-KR" sz="2000" dirty="0" smtClean="0"/>
              <a:t>function Car(){ }</a:t>
            </a:r>
          </a:p>
          <a:p>
            <a:pPr>
              <a:buNone/>
            </a:pP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myCar1 = new Car();</a:t>
            </a:r>
          </a:p>
          <a:p>
            <a:pPr>
              <a:buNone/>
            </a:pP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myCar2 = new Car();</a:t>
            </a:r>
          </a:p>
          <a:p>
            <a:pPr>
              <a:buNone/>
            </a:pPr>
            <a:r>
              <a:rPr lang="en-US" altLang="ko-KR" sz="2000" dirty="0" err="1" smtClean="0"/>
              <a:t>Car.prototype.color</a:t>
            </a:r>
            <a:r>
              <a:rPr lang="en-US" altLang="ko-KR" sz="2000" dirty="0" smtClean="0"/>
              <a:t> ="red";</a:t>
            </a:r>
          </a:p>
          <a:p>
            <a:pPr>
              <a:buNone/>
            </a:pPr>
            <a:r>
              <a:rPr lang="en-US" altLang="ko-KR" sz="2000" dirty="0" smtClean="0"/>
              <a:t>console.log(myCar1.color);</a:t>
            </a:r>
          </a:p>
          <a:p>
            <a:pPr>
              <a:buNone/>
            </a:pPr>
            <a:r>
              <a:rPr lang="en-US" altLang="ko-KR" sz="2000" dirty="0" smtClean="0"/>
              <a:t>console.log(myCar2.color);</a:t>
            </a:r>
          </a:p>
          <a:p>
            <a:pPr>
              <a:buNone/>
            </a:pPr>
            <a:r>
              <a:rPr lang="en-US" altLang="ko-KR" sz="2000" dirty="0" err="1" smtClean="0"/>
              <a:t>Car.prototype.color</a:t>
            </a:r>
            <a:r>
              <a:rPr lang="en-US" altLang="ko-KR" sz="2000" dirty="0" smtClean="0"/>
              <a:t> ="blue";</a:t>
            </a:r>
          </a:p>
          <a:p>
            <a:pPr>
              <a:buNone/>
            </a:pPr>
            <a:r>
              <a:rPr lang="en-US" altLang="ko-KR" sz="2000" dirty="0" smtClean="0"/>
              <a:t>console.log(myCar1.color);</a:t>
            </a:r>
          </a:p>
          <a:p>
            <a:pPr>
              <a:buNone/>
            </a:pPr>
            <a:r>
              <a:rPr lang="en-US" altLang="ko-KR" sz="2000" dirty="0" smtClean="0"/>
              <a:t>console.log(myCar2.color);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prototype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ko-KR" sz="2000" dirty="0" smtClean="0"/>
              <a:t>function Car(){}</a:t>
            </a:r>
          </a:p>
          <a:p>
            <a:pPr>
              <a:buNone/>
            </a:pP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myCar1 = new Car();  //Car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prototype</a:t>
            </a:r>
            <a:r>
              <a:rPr lang="ko-KR" altLang="en-US" sz="2000" dirty="0" smtClean="0"/>
              <a:t>을 참조함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myCar2 = new Car();  //Car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prototype</a:t>
            </a:r>
            <a:r>
              <a:rPr lang="ko-KR" altLang="en-US" sz="2000" dirty="0" smtClean="0"/>
              <a:t>을 참조함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myCar3 = new Car();  //Car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prototype</a:t>
            </a:r>
            <a:r>
              <a:rPr lang="ko-KR" altLang="en-US" sz="2000" dirty="0" smtClean="0"/>
              <a:t>을 참조함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err="1" smtClean="0"/>
              <a:t>Car.prototype.color</a:t>
            </a:r>
            <a:r>
              <a:rPr lang="en-US" altLang="ko-KR" sz="2000" dirty="0" smtClean="0"/>
              <a:t> = "red";</a:t>
            </a:r>
          </a:p>
          <a:p>
            <a:pPr>
              <a:buNone/>
            </a:pPr>
            <a:r>
              <a:rPr lang="en-US" altLang="ko-KR" sz="2000" dirty="0" smtClean="0"/>
              <a:t>console.log(myCar1.color);</a:t>
            </a:r>
          </a:p>
          <a:p>
            <a:pPr>
              <a:buNone/>
            </a:pPr>
            <a:r>
              <a:rPr lang="en-US" altLang="ko-KR" sz="2000" dirty="0" smtClean="0"/>
              <a:t>console.log(myCar2.color);</a:t>
            </a:r>
          </a:p>
          <a:p>
            <a:pPr>
              <a:buNone/>
            </a:pPr>
            <a:r>
              <a:rPr lang="en-US" altLang="ko-KR" sz="2000" dirty="0" smtClean="0"/>
              <a:t>console.log(myCar3.color);</a:t>
            </a:r>
          </a:p>
          <a:p>
            <a:pPr>
              <a:buNone/>
            </a:pPr>
            <a:r>
              <a:rPr lang="en-US" altLang="ko-KR" sz="2000" dirty="0" smtClean="0"/>
              <a:t>//myCar1, myCar2, myCar3</a:t>
            </a:r>
            <a:r>
              <a:rPr lang="ko-KR" altLang="en-US" sz="2000" dirty="0" smtClean="0"/>
              <a:t>이 같은 </a:t>
            </a:r>
            <a:r>
              <a:rPr lang="en-US" altLang="ko-KR" sz="2000" dirty="0" err="1" smtClean="0"/>
              <a:t>protype</a:t>
            </a:r>
            <a:r>
              <a:rPr lang="ko-KR" altLang="en-US" sz="2000" dirty="0" smtClean="0"/>
              <a:t>을 참조하므로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red </a:t>
            </a:r>
            <a:r>
              <a:rPr lang="ko-KR" altLang="en-US" sz="2000" dirty="0" smtClean="0"/>
              <a:t>출력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ko-KR" alt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prototype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700" dirty="0" err="1" smtClean="0"/>
              <a:t>프로퍼티</a:t>
            </a:r>
            <a:r>
              <a:rPr lang="en-US" altLang="ko-KR" sz="2700" dirty="0" smtClean="0"/>
              <a:t>(X)</a:t>
            </a:r>
          </a:p>
          <a:p>
            <a:r>
              <a:rPr lang="en-US" altLang="ko-KR" sz="2000" dirty="0" smtClean="0"/>
              <a:t>new </a:t>
            </a:r>
            <a:r>
              <a:rPr lang="ko-KR" altLang="en-US" sz="2000" dirty="0" smtClean="0"/>
              <a:t>또는 객체가 생성 될 때 참조할 수 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test = { </a:t>
            </a:r>
            <a:r>
              <a:rPr lang="en-US" altLang="ko-KR" sz="2000" dirty="0" err="1" smtClean="0"/>
              <a:t>aa</a:t>
            </a:r>
            <a:r>
              <a:rPr lang="en-US" altLang="ko-KR" sz="2000" dirty="0" smtClean="0"/>
              <a:t> : 111 }; //</a:t>
            </a:r>
            <a:r>
              <a:rPr lang="ko-KR" altLang="en-US" sz="2000" dirty="0" err="1" smtClean="0"/>
              <a:t>리터럴로</a:t>
            </a:r>
            <a:r>
              <a:rPr lang="ko-KR" altLang="en-US" sz="2000" dirty="0" smtClean="0"/>
              <a:t> 객체생성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test.prototype.bb = 222; //</a:t>
            </a:r>
            <a:r>
              <a:rPr lang="ko-KR" altLang="en-US" sz="2000" dirty="0" smtClean="0"/>
              <a:t>문법에러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console.log(test.bb); 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prototype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ko-KR" sz="2000" b="1" dirty="0" smtClean="0">
                <a:solidFill>
                  <a:schemeClr val="accent1"/>
                </a:solidFill>
              </a:rPr>
              <a:t>property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 출력해보기</a:t>
            </a:r>
            <a:endParaRPr lang="en-US" altLang="ko-KR" sz="2000" b="1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altLang="ko-KR" sz="2000" dirty="0" smtClean="0"/>
              <a:t>function Car(){</a:t>
            </a:r>
          </a:p>
          <a:p>
            <a:pPr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//</a:t>
            </a:r>
            <a:r>
              <a:rPr lang="ko-KR" altLang="en-US" sz="2000" dirty="0" smtClean="0"/>
              <a:t> 프로퍼티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   this.name = "</a:t>
            </a:r>
            <a:r>
              <a:rPr lang="ko-KR" altLang="en-US" sz="2000" dirty="0" err="1" smtClean="0"/>
              <a:t>첫번째</a:t>
            </a:r>
            <a:r>
              <a:rPr lang="en-US" altLang="ko-KR" sz="2000" dirty="0" smtClean="0"/>
              <a:t>";</a:t>
            </a:r>
          </a:p>
          <a:p>
            <a:pPr>
              <a:buNone/>
            </a:pPr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this.title</a:t>
            </a:r>
            <a:r>
              <a:rPr lang="en-US" altLang="ko-KR" sz="2000" dirty="0" smtClean="0"/>
              <a:t> = "</a:t>
            </a:r>
            <a:r>
              <a:rPr lang="ko-KR" altLang="en-US" sz="2000" dirty="0" smtClean="0"/>
              <a:t>타이틀</a:t>
            </a:r>
            <a:r>
              <a:rPr lang="en-US" altLang="ko-KR" sz="2000" dirty="0" smtClean="0"/>
              <a:t>"</a:t>
            </a:r>
          </a:p>
          <a:p>
            <a:pPr>
              <a:buNone/>
            </a:pPr>
            <a:r>
              <a:rPr lang="en-US" altLang="ko-KR" sz="2000" dirty="0" smtClean="0"/>
              <a:t>}</a:t>
            </a:r>
          </a:p>
          <a:p>
            <a:pPr>
              <a:buNone/>
            </a:pPr>
            <a:r>
              <a:rPr lang="en-US" altLang="ko-KR" sz="2000" dirty="0" smtClean="0"/>
              <a:t>Car.prototype.pro1 = "val1";</a:t>
            </a:r>
          </a:p>
          <a:p>
            <a:pPr>
              <a:buNone/>
            </a:pPr>
            <a:r>
              <a:rPr lang="en-US" altLang="ko-KR" sz="2000" dirty="0" smtClean="0"/>
              <a:t>Car.prototype.pro2 = "val2";</a:t>
            </a:r>
          </a:p>
          <a:p>
            <a:pPr>
              <a:buNone/>
            </a:pP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myCar</a:t>
            </a:r>
            <a:r>
              <a:rPr lang="en-US" altLang="ko-KR" sz="2000" dirty="0" smtClean="0"/>
              <a:t> = new Car();</a:t>
            </a:r>
          </a:p>
          <a:p>
            <a:pPr>
              <a:buNone/>
            </a:pP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myCar</a:t>
            </a:r>
            <a:r>
              <a:rPr lang="en-US" altLang="ko-KR" sz="2000" dirty="0" smtClean="0"/>
              <a:t> = new Car();</a:t>
            </a:r>
          </a:p>
          <a:p>
            <a:pPr>
              <a:buNone/>
            </a:pP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prop;</a:t>
            </a:r>
          </a:p>
          <a:p>
            <a:pPr>
              <a:buNone/>
            </a:pPr>
            <a:r>
              <a:rPr lang="en-US" altLang="ko-KR" sz="2000" dirty="0" smtClean="0"/>
              <a:t>for(prop in </a:t>
            </a:r>
            <a:r>
              <a:rPr lang="en-US" altLang="ko-KR" sz="2000" dirty="0" err="1" smtClean="0"/>
              <a:t>myCar</a:t>
            </a:r>
            <a:r>
              <a:rPr lang="en-US" altLang="ko-KR" sz="2000" dirty="0" smtClean="0"/>
              <a:t>){</a:t>
            </a:r>
          </a:p>
          <a:p>
            <a:pPr>
              <a:buNone/>
            </a:pPr>
            <a:r>
              <a:rPr lang="ko-KR" altLang="en-US" sz="2000" dirty="0" smtClean="0"/>
              <a:t> </a:t>
            </a:r>
            <a:r>
              <a:rPr lang="en-US" altLang="ko-KR" sz="2000" dirty="0" smtClean="0"/>
              <a:t>//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hasOwnProperty</a:t>
            </a:r>
            <a:r>
              <a:rPr lang="ko-KR" altLang="en-US" sz="2000" dirty="0" smtClean="0"/>
              <a:t> 함수는 </a:t>
            </a:r>
            <a:r>
              <a:rPr lang="en-US" altLang="ko-KR" sz="2000" dirty="0" smtClean="0"/>
              <a:t>prototype</a:t>
            </a:r>
            <a:r>
              <a:rPr lang="ko-KR" altLang="en-US" sz="2000" dirty="0" smtClean="0"/>
              <a:t>인지 확인하는 함수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   if(</a:t>
            </a:r>
            <a:r>
              <a:rPr lang="en-US" altLang="ko-KR" sz="2000" dirty="0" err="1" smtClean="0"/>
              <a:t>myCar.hasOwnProperty</a:t>
            </a:r>
            <a:r>
              <a:rPr lang="en-US" altLang="ko-KR" sz="2000" dirty="0" smtClean="0"/>
              <a:t>(prop)){</a:t>
            </a:r>
          </a:p>
          <a:p>
            <a:pPr>
              <a:buNone/>
            </a:pPr>
            <a:r>
              <a:rPr lang="en-US" altLang="ko-KR" sz="2000" dirty="0" smtClean="0"/>
              <a:t>        console.log(prop + " = "+ </a:t>
            </a:r>
            <a:r>
              <a:rPr lang="en-US" altLang="ko-KR" sz="2000" dirty="0" err="1" smtClean="0"/>
              <a:t>myCar</a:t>
            </a:r>
            <a:r>
              <a:rPr lang="en-US" altLang="ko-KR" sz="2000" dirty="0" smtClean="0"/>
              <a:t>[prop]);</a:t>
            </a:r>
          </a:p>
          <a:p>
            <a:pPr>
              <a:buNone/>
            </a:pPr>
            <a:r>
              <a:rPr lang="en-US" altLang="ko-KR" sz="2000" dirty="0" smtClean="0"/>
              <a:t>    }</a:t>
            </a:r>
          </a:p>
          <a:p>
            <a:pPr>
              <a:buNone/>
            </a:pPr>
            <a:r>
              <a:rPr lang="en-US" altLang="ko-KR" sz="2000" dirty="0" smtClean="0"/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플러그인 만들기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sz="2400" dirty="0" err="1" smtClean="0"/>
              <a:t>jQuery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소스를 본다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130000"/>
              </a:lnSpc>
              <a:buNone/>
            </a:pPr>
            <a:r>
              <a:rPr lang="en-US" altLang="ko-KR" sz="2400" dirty="0" err="1" smtClean="0"/>
              <a:t>jQuery.fn</a:t>
            </a:r>
            <a:r>
              <a:rPr lang="en-US" altLang="ko-KR" sz="2400" dirty="0" smtClean="0"/>
              <a:t> = </a:t>
            </a:r>
            <a:r>
              <a:rPr lang="en-US" altLang="ko-KR" sz="2400" dirty="0" err="1" smtClean="0"/>
              <a:t>jQuery.prototype</a:t>
            </a:r>
            <a:endParaRPr lang="en-US" altLang="ko-KR" sz="2400" dirty="0" smtClean="0"/>
          </a:p>
          <a:p>
            <a:pPr>
              <a:lnSpc>
                <a:spcPct val="130000"/>
              </a:lnSpc>
              <a:buNone/>
            </a:pPr>
            <a:r>
              <a:rPr lang="ko-KR" altLang="en-US" sz="2400" dirty="0" smtClean="0"/>
              <a:t>외부에서 </a:t>
            </a:r>
            <a:r>
              <a:rPr lang="en-US" altLang="ko-KR" sz="2400" dirty="0" err="1" smtClean="0"/>
              <a:t>jQuery.fn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으로 </a:t>
            </a:r>
            <a:r>
              <a:rPr lang="en-US" altLang="ko-KR" sz="2400" dirty="0" smtClean="0"/>
              <a:t>prototype</a:t>
            </a:r>
            <a:r>
              <a:rPr lang="ko-KR" altLang="en-US" sz="2400" dirty="0" smtClean="0"/>
              <a:t>에 접근</a:t>
            </a:r>
            <a:endParaRPr lang="en-US" altLang="ko-KR" sz="2400" dirty="0" smtClean="0"/>
          </a:p>
          <a:p>
            <a:pPr>
              <a:lnSpc>
                <a:spcPct val="130000"/>
              </a:lnSpc>
              <a:buNone/>
            </a:pPr>
            <a:r>
              <a:rPr lang="ko-KR" altLang="en-US" sz="2400" dirty="0" err="1" smtClean="0"/>
              <a:t>할수</a:t>
            </a:r>
            <a:r>
              <a:rPr lang="ko-KR" altLang="en-US" sz="2400" dirty="0" smtClean="0"/>
              <a:t> 있게 </a:t>
            </a:r>
            <a:r>
              <a:rPr lang="ko-KR" altLang="en-US" sz="2400" dirty="0" err="1" smtClean="0"/>
              <a:t>만듬</a:t>
            </a:r>
            <a:endParaRPr lang="en-US" altLang="ko-KR" sz="2400" dirty="0" smtClean="0"/>
          </a:p>
          <a:p>
            <a:endParaRPr lang="ko-KR" altLang="en-US" dirty="0"/>
          </a:p>
        </p:txBody>
      </p:sp>
      <p:pic>
        <p:nvPicPr>
          <p:cNvPr id="4" name="그림 3" descr="fnf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71934" y="3714752"/>
            <a:ext cx="2965734" cy="26449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플러그인 만들기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2700" dirty="0" smtClean="0"/>
              <a:t>$.</a:t>
            </a:r>
            <a:r>
              <a:rPr lang="en-US" altLang="ko-KR" sz="2700" dirty="0" err="1" smtClean="0"/>
              <a:t>fn.changeColor</a:t>
            </a:r>
            <a:r>
              <a:rPr lang="en-US" altLang="ko-KR" sz="2700" dirty="0" smtClean="0"/>
              <a:t> = function(){</a:t>
            </a:r>
          </a:p>
          <a:p>
            <a:pPr>
              <a:buNone/>
            </a:pPr>
            <a:r>
              <a:rPr lang="en-US" altLang="ko-KR" sz="2700" dirty="0" smtClean="0"/>
              <a:t>    $(this).</a:t>
            </a:r>
            <a:r>
              <a:rPr lang="en-US" altLang="ko-KR" sz="2700" dirty="0" err="1" smtClean="0"/>
              <a:t>css</a:t>
            </a:r>
            <a:r>
              <a:rPr lang="en-US" altLang="ko-KR" sz="2700" dirty="0" smtClean="0"/>
              <a:t>('color', "red");</a:t>
            </a:r>
          </a:p>
          <a:p>
            <a:pPr>
              <a:buNone/>
            </a:pPr>
            <a:r>
              <a:rPr lang="en-US" altLang="ko-KR" sz="2700" dirty="0" smtClean="0"/>
              <a:t>};</a:t>
            </a:r>
          </a:p>
          <a:p>
            <a:pPr>
              <a:buNone/>
            </a:pPr>
            <a:r>
              <a:rPr lang="en-US" altLang="ko-KR" sz="2700" dirty="0" smtClean="0"/>
              <a:t>$.fn.</a:t>
            </a:r>
            <a:r>
              <a:rPr lang="ko-KR" altLang="en-US" sz="2700" dirty="0" err="1" smtClean="0"/>
              <a:t>함수명</a:t>
            </a:r>
            <a:endParaRPr lang="en-US" altLang="ko-KR" sz="2700" dirty="0" smtClean="0"/>
          </a:p>
          <a:p>
            <a:pPr>
              <a:buNone/>
            </a:pPr>
            <a:endParaRPr lang="en-US" altLang="ko-KR" sz="2700" dirty="0" smtClean="0"/>
          </a:p>
          <a:p>
            <a:pPr>
              <a:buNone/>
            </a:pPr>
            <a:r>
              <a:rPr lang="en-US" altLang="ko-KR" sz="2400" dirty="0" smtClean="0">
                <a:hlinkClick r:id="rId2"/>
              </a:rPr>
              <a:t>https://nodejs.junyoung.me/jquery-expand-1/</a:t>
            </a:r>
            <a:endParaRPr lang="en-US" altLang="ko-KR" sz="2400" dirty="0" smtClean="0"/>
          </a:p>
          <a:p>
            <a:pPr>
              <a:buNone/>
            </a:pPr>
            <a:endParaRPr lang="ko-KR" altLang="en-US" sz="27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플러그인 만들기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셀렉터</a:t>
            </a:r>
            <a:r>
              <a:rPr lang="ko-KR" altLang="en-US" dirty="0" smtClean="0"/>
              <a:t> 전체 적용</a:t>
            </a:r>
            <a:endParaRPr lang="en-US" altLang="ko-KR" dirty="0" smtClean="0"/>
          </a:p>
          <a:p>
            <a:pPr>
              <a:buNone/>
            </a:pPr>
            <a:r>
              <a:rPr lang="en-US" altLang="ko-KR" sz="2700" dirty="0" smtClean="0"/>
              <a:t>$.</a:t>
            </a:r>
            <a:r>
              <a:rPr lang="en-US" altLang="ko-KR" sz="2700" dirty="0" err="1" smtClean="0"/>
              <a:t>fn.changeColor</a:t>
            </a:r>
            <a:r>
              <a:rPr lang="en-US" altLang="ko-KR" sz="2700" dirty="0" smtClean="0"/>
              <a:t> = function(){</a:t>
            </a:r>
          </a:p>
          <a:p>
            <a:pPr>
              <a:buNone/>
            </a:pPr>
            <a:r>
              <a:rPr lang="en-US" altLang="ko-KR" sz="2700" dirty="0"/>
              <a:t>	</a:t>
            </a:r>
            <a:r>
              <a:rPr lang="en-US" altLang="ko-KR" sz="2700" dirty="0" smtClean="0"/>
              <a:t>// </a:t>
            </a:r>
            <a:r>
              <a:rPr lang="ko-KR" altLang="en-US" sz="2700" dirty="0" smtClean="0"/>
              <a:t>하나 하나씩 다 적용 </a:t>
            </a:r>
            <a:r>
              <a:rPr lang="en-US" altLang="ko-KR" sz="2700" dirty="0" smtClean="0"/>
              <a:t>each</a:t>
            </a:r>
          </a:p>
          <a:p>
            <a:pPr>
              <a:buNone/>
            </a:pPr>
            <a:r>
              <a:rPr lang="en-US" altLang="ko-KR" sz="2700" dirty="0" smtClean="0"/>
              <a:t>   </a:t>
            </a:r>
            <a:r>
              <a:rPr lang="en-US" altLang="ko-KR" sz="2700" dirty="0" err="1" smtClean="0"/>
              <a:t>this.each</a:t>
            </a:r>
            <a:r>
              <a:rPr lang="en-US" altLang="ko-KR" sz="2700" dirty="0" smtClean="0"/>
              <a:t>(function(){  //</a:t>
            </a:r>
            <a:r>
              <a:rPr lang="ko-KR" altLang="en-US" sz="2700" dirty="0" smtClean="0"/>
              <a:t> </a:t>
            </a:r>
            <a:r>
              <a:rPr lang="en-US" altLang="ko-KR" sz="2700" dirty="0" smtClean="0"/>
              <a:t>this = </a:t>
            </a:r>
            <a:r>
              <a:rPr lang="en-US" altLang="ko-KR" sz="2700" dirty="0" err="1" smtClean="0"/>
              <a:t>jQuery</a:t>
            </a:r>
            <a:r>
              <a:rPr lang="ko-KR" altLang="en-US" sz="2700" dirty="0" smtClean="0"/>
              <a:t>객체</a:t>
            </a:r>
            <a:endParaRPr lang="en-US" altLang="ko-KR" sz="2700" dirty="0" smtClean="0"/>
          </a:p>
          <a:p>
            <a:pPr>
              <a:buNone/>
            </a:pPr>
            <a:r>
              <a:rPr lang="en-US" altLang="ko-KR" sz="2700" dirty="0" smtClean="0"/>
              <a:t>       </a:t>
            </a:r>
            <a:r>
              <a:rPr lang="en-US" altLang="ko-KR" sz="2700" dirty="0" err="1" smtClean="0"/>
              <a:t>var</a:t>
            </a:r>
            <a:r>
              <a:rPr lang="en-US" altLang="ko-KR" sz="2700" dirty="0" smtClean="0"/>
              <a:t> $</a:t>
            </a:r>
            <a:r>
              <a:rPr lang="en-US" altLang="ko-KR" sz="2700" dirty="0" err="1" smtClean="0"/>
              <a:t>dom</a:t>
            </a:r>
            <a:r>
              <a:rPr lang="en-US" altLang="ko-KR" sz="2700" dirty="0" smtClean="0"/>
              <a:t> = $(this);  //this = </a:t>
            </a:r>
            <a:r>
              <a:rPr lang="en-US" altLang="ko-KR" sz="2700" dirty="0" err="1" smtClean="0"/>
              <a:t>dom</a:t>
            </a:r>
            <a:endParaRPr lang="en-US" altLang="ko-KR" sz="2700" dirty="0" smtClean="0"/>
          </a:p>
          <a:p>
            <a:pPr>
              <a:buNone/>
            </a:pPr>
            <a:r>
              <a:rPr lang="en-US" altLang="ko-KR" sz="2700" dirty="0" smtClean="0"/>
              <a:t>       $dom.css("</a:t>
            </a:r>
            <a:r>
              <a:rPr lang="en-US" altLang="ko-KR" sz="2700" dirty="0" err="1" smtClean="0"/>
              <a:t>color","red</a:t>
            </a:r>
            <a:r>
              <a:rPr lang="en-US" altLang="ko-KR" sz="2700" dirty="0" smtClean="0"/>
              <a:t>");</a:t>
            </a:r>
          </a:p>
          <a:p>
            <a:pPr>
              <a:buNone/>
            </a:pPr>
            <a:r>
              <a:rPr lang="en-US" altLang="ko-KR" sz="2700" dirty="0" smtClean="0"/>
              <a:t>   });</a:t>
            </a:r>
          </a:p>
          <a:p>
            <a:pPr>
              <a:buNone/>
            </a:pPr>
            <a:r>
              <a:rPr lang="en-US" altLang="ko-KR" sz="2700" dirty="0" smtClean="0"/>
              <a:t>};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플러그인 만들기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클릭후</a:t>
            </a:r>
            <a:r>
              <a:rPr lang="ko-KR" altLang="en-US" dirty="0" smtClean="0"/>
              <a:t> 색 바꾸는 예제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700" dirty="0" smtClean="0">
                <a:hlinkClick r:id="rId2"/>
              </a:rPr>
              <a:t>https://nodejs.junyoung.me/jquery-expand-2/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플러그인 만들기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모듈 배포해보기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함수부분만 빼서 파일을 작성한다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&lt;script type="text/</a:t>
            </a:r>
            <a:r>
              <a:rPr lang="en-US" altLang="ko-KR" sz="2000" dirty="0" err="1" smtClean="0"/>
              <a:t>javascript</a:t>
            </a:r>
            <a:r>
              <a:rPr lang="en-US" altLang="ko-KR" sz="2000" dirty="0" smtClean="0"/>
              <a:t>" </a:t>
            </a:r>
            <a:r>
              <a:rPr lang="en-US" altLang="ko-KR" sz="2000" dirty="0" err="1" smtClean="0"/>
              <a:t>src</a:t>
            </a:r>
            <a:r>
              <a:rPr lang="en-US" altLang="ko-KR" sz="2000" dirty="0" smtClean="0"/>
              <a:t>="</a:t>
            </a:r>
            <a:r>
              <a:rPr lang="en-US" altLang="ko-KR" sz="2000" dirty="0" smtClean="0">
                <a:solidFill>
                  <a:schemeClr val="accent1"/>
                </a:solidFill>
              </a:rPr>
              <a:t>jquery-changeColor.js</a:t>
            </a:r>
            <a:r>
              <a:rPr lang="en-US" altLang="ko-KR" sz="2000" dirty="0" smtClean="0"/>
              <a:t>"&gt;&lt;/script&gt;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&lt;script type="text/</a:t>
            </a:r>
            <a:r>
              <a:rPr lang="en-US" altLang="ko-KR" sz="2000" dirty="0" err="1" smtClean="0"/>
              <a:t>javascript</a:t>
            </a:r>
            <a:r>
              <a:rPr lang="en-US" altLang="ko-KR" sz="2000" dirty="0" smtClean="0"/>
              <a:t>"&gt;</a:t>
            </a:r>
          </a:p>
          <a:p>
            <a:pPr>
              <a:buNone/>
            </a:pPr>
            <a:r>
              <a:rPr lang="en-US" altLang="ko-KR" sz="2000" dirty="0" smtClean="0"/>
              <a:t>(function($){</a:t>
            </a:r>
          </a:p>
          <a:p>
            <a:pPr>
              <a:buNone/>
            </a:pPr>
            <a:r>
              <a:rPr lang="en-US" altLang="ko-KR" sz="2000" dirty="0" smtClean="0"/>
              <a:t>    $(document).ready(function() {</a:t>
            </a:r>
          </a:p>
          <a:p>
            <a:pPr>
              <a:buNone/>
            </a:pPr>
            <a:r>
              <a:rPr lang="en-US" altLang="ko-KR" sz="2000" dirty="0" smtClean="0"/>
              <a:t>        $('#</a:t>
            </a:r>
            <a:r>
              <a:rPr lang="en-US" altLang="ko-KR" sz="2000" dirty="0" err="1" smtClean="0"/>
              <a:t>clickDiv</a:t>
            </a:r>
            <a:r>
              <a:rPr lang="en-US" altLang="ko-KR" sz="2000" dirty="0" smtClean="0"/>
              <a:t> , #</a:t>
            </a:r>
            <a:r>
              <a:rPr lang="en-US" altLang="ko-KR" sz="2000" dirty="0" err="1" smtClean="0"/>
              <a:t>secondDiv</a:t>
            </a:r>
            <a:r>
              <a:rPr lang="en-US" altLang="ko-KR" sz="2000" dirty="0" smtClean="0"/>
              <a:t>').</a:t>
            </a:r>
            <a:r>
              <a:rPr lang="en-US" altLang="ko-KR" sz="2000" dirty="0" err="1" smtClean="0"/>
              <a:t>changeColor</a:t>
            </a:r>
            <a:r>
              <a:rPr lang="en-US" altLang="ko-KR" sz="2000" dirty="0" smtClean="0"/>
              <a:t>();</a:t>
            </a:r>
          </a:p>
          <a:p>
            <a:pPr>
              <a:buNone/>
            </a:pPr>
            <a:r>
              <a:rPr lang="en-US" altLang="ko-KR" sz="2000" dirty="0" smtClean="0"/>
              <a:t>    });</a:t>
            </a:r>
          </a:p>
          <a:p>
            <a:pPr>
              <a:buNone/>
            </a:pPr>
            <a:r>
              <a:rPr lang="en-US" altLang="ko-KR" sz="2000" dirty="0" smtClean="0"/>
              <a:t>})(</a:t>
            </a:r>
            <a:r>
              <a:rPr lang="en-US" altLang="ko-KR" sz="2000" dirty="0" err="1" smtClean="0"/>
              <a:t>jQuery</a:t>
            </a:r>
            <a:r>
              <a:rPr lang="en-US" altLang="ko-KR" sz="2000" dirty="0" smtClean="0"/>
              <a:t>);</a:t>
            </a:r>
          </a:p>
          <a:p>
            <a:pPr>
              <a:buNone/>
            </a:pPr>
            <a:r>
              <a:rPr lang="en-US" altLang="ko-KR" sz="2000" dirty="0" smtClean="0"/>
              <a:t>&lt;/script&gt;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 </a:t>
            </a:r>
            <a:r>
              <a:rPr lang="ko-KR" altLang="en-US" dirty="0" smtClean="0"/>
              <a:t>객체 확장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Array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prototype</a:t>
            </a:r>
            <a:r>
              <a:rPr lang="ko-KR" altLang="en-US" dirty="0" smtClean="0"/>
              <a:t>을 추가해보기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700" dirty="0" smtClean="0">
                <a:hlinkClick r:id="rId2"/>
              </a:rPr>
              <a:t>https://nodejs.junyoung.me/array-object-expand/</a:t>
            </a:r>
            <a:endParaRPr lang="ko-KR" altLang="en-US" sz="27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즉시실행익명함수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700" dirty="0" smtClean="0"/>
              <a:t>즉시실행익명함수</a:t>
            </a:r>
            <a:endParaRPr lang="en-US" altLang="ko-KR" sz="2700" dirty="0" smtClean="0"/>
          </a:p>
          <a:p>
            <a:pPr>
              <a:buNone/>
            </a:pPr>
            <a:r>
              <a:rPr lang="en-US" altLang="ko-KR" sz="2700" dirty="0" smtClean="0"/>
              <a:t>    </a:t>
            </a:r>
            <a:r>
              <a:rPr lang="en-US" altLang="ko-KR" sz="2000" dirty="0" smtClean="0"/>
              <a:t>(</a:t>
            </a:r>
            <a:r>
              <a:rPr lang="en-US" sz="2000" dirty="0" smtClean="0"/>
              <a:t>immediately-invoked function expression</a:t>
            </a:r>
            <a:r>
              <a:rPr lang="en-US" altLang="ko-KR" sz="2000" dirty="0" smtClean="0"/>
              <a:t>)</a:t>
            </a:r>
          </a:p>
          <a:p>
            <a:pPr>
              <a:buNone/>
            </a:pPr>
            <a:endParaRPr lang="en-US" altLang="ko-KR" sz="2000" dirty="0" smtClean="0"/>
          </a:p>
          <a:p>
            <a:r>
              <a:rPr lang="ko-KR" altLang="en-US" sz="2000" dirty="0" smtClean="0"/>
              <a:t>함수 선언 </a:t>
            </a:r>
            <a:r>
              <a:rPr lang="en-US" altLang="ko-KR" sz="2000" dirty="0" smtClean="0"/>
              <a:t>+ </a:t>
            </a:r>
            <a:r>
              <a:rPr lang="ko-KR" altLang="en-US" sz="2000" dirty="0" smtClean="0"/>
              <a:t>함수 실행</a:t>
            </a:r>
            <a:endParaRPr lang="en-US" altLang="ko-KR" sz="2000" dirty="0" smtClean="0"/>
          </a:p>
          <a:p>
            <a:r>
              <a:rPr lang="ko-KR" altLang="en-US" sz="2000" dirty="0" smtClean="0"/>
              <a:t>외부에서 내부 변수에 접근하지 못하게 하기 위해</a:t>
            </a:r>
            <a:endParaRPr lang="en-US" altLang="ko-KR" sz="2000" dirty="0" smtClean="0"/>
          </a:p>
          <a:p>
            <a:r>
              <a:rPr lang="ko-KR" altLang="en-US" sz="2000" dirty="0" smtClean="0"/>
              <a:t>함수 실행 후 </a:t>
            </a:r>
            <a:r>
              <a:rPr lang="en-US" altLang="ko-KR" sz="2000" dirty="0" smtClean="0"/>
              <a:t>return </a:t>
            </a:r>
            <a:r>
              <a:rPr lang="ko-KR" altLang="en-US" sz="2000" dirty="0" smtClean="0"/>
              <a:t>문으로 내가 원하는 변수만 제공가능</a:t>
            </a:r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Q &amp; A</a:t>
            </a:r>
          </a:p>
          <a:p>
            <a:r>
              <a:rPr lang="ko-KR" altLang="en-US" dirty="0" err="1" smtClean="0"/>
              <a:t>궁금하신점</a:t>
            </a:r>
            <a:r>
              <a:rPr lang="ko-KR" altLang="en-US" dirty="0" smtClean="0"/>
              <a:t> 있으시면 자유롭게 질문주세요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Object.create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Object.create</a:t>
            </a:r>
            <a:r>
              <a:rPr lang="en-US" altLang="ko-KR" dirty="0" smtClean="0"/>
              <a:t>()</a:t>
            </a:r>
          </a:p>
          <a:p>
            <a:r>
              <a:rPr lang="ko-KR" altLang="en-US" sz="2000" dirty="0" smtClean="0"/>
              <a:t>객체 생성</a:t>
            </a:r>
            <a:endParaRPr lang="en-US" altLang="ko-KR" sz="2000" dirty="0" smtClean="0"/>
          </a:p>
          <a:p>
            <a:r>
              <a:rPr lang="en-US" altLang="ko-KR" sz="2000" dirty="0" smtClean="0"/>
              <a:t>new </a:t>
            </a:r>
            <a:r>
              <a:rPr lang="ko-KR" altLang="en-US" sz="2000" dirty="0" smtClean="0"/>
              <a:t>키워드가 </a:t>
            </a:r>
            <a:r>
              <a:rPr lang="en-US" altLang="ko-KR" sz="2000" dirty="0" smtClean="0"/>
              <a:t>Java</a:t>
            </a:r>
            <a:r>
              <a:rPr lang="ko-KR" altLang="en-US" sz="2000" dirty="0" smtClean="0"/>
              <a:t>와 비슷하고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자바스크립트 프로토타입 기반 프로그래밍</a:t>
            </a:r>
            <a:r>
              <a:rPr lang="en-US" altLang="ko-KR" sz="2000" dirty="0" smtClean="0"/>
              <a:t> (</a:t>
            </a:r>
            <a:r>
              <a:rPr lang="en-US" altLang="ko-KR" sz="2000" dirty="0" smtClean="0">
                <a:hlinkClick r:id="rId3"/>
              </a:rPr>
              <a:t>https://ko.wikipedia.org/wiki/</a:t>
            </a:r>
            <a:r>
              <a:rPr lang="ko-KR" altLang="en-US" sz="2000" dirty="0" err="1" smtClean="0">
                <a:hlinkClick r:id="rId3"/>
              </a:rPr>
              <a:t>프로토타입</a:t>
            </a:r>
            <a:r>
              <a:rPr lang="en-US" altLang="ko-KR" sz="2000" dirty="0" smtClean="0">
                <a:hlinkClick r:id="rId3"/>
              </a:rPr>
              <a:t>_</a:t>
            </a:r>
            <a:r>
              <a:rPr lang="ko-KR" altLang="en-US" sz="2000" dirty="0" smtClean="0">
                <a:hlinkClick r:id="rId3"/>
              </a:rPr>
              <a:t>기반</a:t>
            </a:r>
            <a:r>
              <a:rPr lang="en-US" altLang="ko-KR" sz="2000" dirty="0" smtClean="0">
                <a:hlinkClick r:id="rId3"/>
              </a:rPr>
              <a:t>_</a:t>
            </a:r>
            <a:r>
              <a:rPr lang="ko-KR" altLang="en-US" sz="2000" dirty="0" smtClean="0">
                <a:hlinkClick r:id="rId3"/>
              </a:rPr>
              <a:t>프로그래밍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과 맞지 않다고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Object.create</a:t>
            </a:r>
            <a:r>
              <a:rPr lang="en-US" altLang="ko-KR" sz="2000" dirty="0" smtClean="0"/>
              <a:t>() </a:t>
            </a:r>
            <a:r>
              <a:rPr lang="ko-KR" altLang="en-US" sz="2000" dirty="0" smtClean="0"/>
              <a:t>선호</a:t>
            </a:r>
            <a:endParaRPr lang="en-US" altLang="ko-KR" sz="2000" dirty="0" smtClean="0"/>
          </a:p>
          <a:p>
            <a:r>
              <a:rPr lang="ko-KR" altLang="en-US" sz="2000" dirty="0" smtClean="0"/>
              <a:t>필드는 필드 따로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공유하는 부분은 </a:t>
            </a:r>
            <a:r>
              <a:rPr lang="en-US" altLang="ko-KR" sz="2000" dirty="0" smtClean="0"/>
              <a:t>prototype</a:t>
            </a:r>
            <a:r>
              <a:rPr lang="ko-KR" altLang="en-US" sz="2000" dirty="0" smtClean="0"/>
              <a:t>으로 처리</a:t>
            </a:r>
            <a:endParaRPr lang="en-US" altLang="ko-KR" sz="2000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Object.create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ko-KR" dirty="0" smtClean="0"/>
              <a:t>Brower support IE8</a:t>
            </a:r>
            <a:r>
              <a:rPr lang="ko-KR" altLang="en-US" dirty="0" smtClean="0"/>
              <a:t>이하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if (!</a:t>
            </a:r>
            <a:r>
              <a:rPr lang="en-US" altLang="ko-KR" dirty="0" err="1" smtClean="0"/>
              <a:t>Object.create</a:t>
            </a:r>
            <a:r>
              <a:rPr lang="en-US" altLang="ko-KR" dirty="0" smtClean="0"/>
              <a:t>) {</a:t>
            </a:r>
          </a:p>
          <a:p>
            <a:pPr>
              <a:buNone/>
            </a:pPr>
            <a:r>
              <a:rPr lang="en-US" altLang="ko-KR" dirty="0" smtClean="0"/>
              <a:t>     </a:t>
            </a:r>
            <a:r>
              <a:rPr lang="en-US" altLang="ko-KR" dirty="0" err="1" smtClean="0"/>
              <a:t>Object.create</a:t>
            </a:r>
            <a:r>
              <a:rPr lang="en-US" altLang="ko-KR" dirty="0" smtClean="0"/>
              <a:t> = function (o){ </a:t>
            </a:r>
          </a:p>
          <a:p>
            <a:pPr>
              <a:buNone/>
            </a:pPr>
            <a:r>
              <a:rPr lang="en-US" altLang="ko-KR" dirty="0" smtClean="0"/>
              <a:t>         function F() {}</a:t>
            </a:r>
          </a:p>
          <a:p>
            <a:pPr>
              <a:buNone/>
            </a:pPr>
            <a:r>
              <a:rPr lang="en-US" altLang="ko-KR" dirty="0" smtClean="0"/>
              <a:t>         </a:t>
            </a:r>
            <a:r>
              <a:rPr lang="en-US" altLang="ko-KR" dirty="0" err="1" smtClean="0"/>
              <a:t>F.prototype</a:t>
            </a:r>
            <a:r>
              <a:rPr lang="en-US" altLang="ko-KR" dirty="0" smtClean="0"/>
              <a:t> = o; </a:t>
            </a:r>
          </a:p>
          <a:p>
            <a:pPr>
              <a:buNone/>
            </a:pPr>
            <a:r>
              <a:rPr lang="en-US" altLang="ko-KR" dirty="0" smtClean="0"/>
              <a:t>         return new F();</a:t>
            </a:r>
          </a:p>
          <a:p>
            <a:pPr>
              <a:buNone/>
            </a:pPr>
            <a:r>
              <a:rPr lang="en-US" altLang="ko-KR" dirty="0" smtClean="0"/>
              <a:t>     }</a:t>
            </a:r>
          </a:p>
          <a:p>
            <a:pPr>
              <a:buNone/>
            </a:pPr>
            <a:r>
              <a:rPr lang="en-US" altLang="ko-KR" dirty="0" smtClean="0"/>
              <a:t>}</a:t>
            </a:r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Object.create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사용법</a:t>
            </a:r>
            <a:endParaRPr lang="en-US" altLang="ko-KR" dirty="0" smtClean="0"/>
          </a:p>
          <a:p>
            <a:r>
              <a:rPr lang="en-US" altLang="ko-KR" sz="2700" dirty="0" err="1" smtClean="0"/>
              <a:t>var</a:t>
            </a:r>
            <a:r>
              <a:rPr lang="en-US" altLang="ko-KR" sz="2700" dirty="0" smtClean="0"/>
              <a:t> </a:t>
            </a:r>
            <a:r>
              <a:rPr lang="en-US" altLang="ko-KR" sz="2700" dirty="0" err="1" smtClean="0"/>
              <a:t>myCar</a:t>
            </a:r>
            <a:r>
              <a:rPr lang="en-US" altLang="ko-KR" sz="2700" dirty="0" smtClean="0"/>
              <a:t> = </a:t>
            </a:r>
            <a:r>
              <a:rPr lang="en-US" altLang="ko-KR" sz="2700" dirty="0" err="1" smtClean="0"/>
              <a:t>Object.create</a:t>
            </a:r>
            <a:r>
              <a:rPr lang="en-US" altLang="ko-KR" sz="2700" dirty="0" smtClean="0"/>
              <a:t>(</a:t>
            </a:r>
            <a:r>
              <a:rPr lang="en-US" altLang="ko-KR" sz="2700" dirty="0" err="1" smtClean="0"/>
              <a:t>Car.prototype</a:t>
            </a:r>
            <a:r>
              <a:rPr lang="en-US" altLang="ko-KR" sz="2700" dirty="0" smtClean="0"/>
              <a:t>);</a:t>
            </a:r>
          </a:p>
          <a:p>
            <a:r>
              <a:rPr lang="ko-KR" altLang="en-US" sz="2700" dirty="0" smtClean="0"/>
              <a:t>매개변수로 </a:t>
            </a:r>
            <a:r>
              <a:rPr lang="en-US" altLang="ko-KR" sz="2700" dirty="0" smtClean="0"/>
              <a:t>prototype </a:t>
            </a:r>
            <a:r>
              <a:rPr lang="ko-KR" altLang="en-US" sz="2700" dirty="0" smtClean="0"/>
              <a:t>넘겨줌</a:t>
            </a:r>
            <a:endParaRPr lang="ko-KR" altLang="en-US" sz="27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Object.create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sz="4300" dirty="0" smtClean="0"/>
              <a:t>변수 접근</a:t>
            </a:r>
            <a:endParaRPr lang="en-US" altLang="ko-KR" sz="4300" dirty="0" smtClean="0"/>
          </a:p>
          <a:p>
            <a:pPr>
              <a:buNone/>
            </a:pPr>
            <a:r>
              <a:rPr lang="en-US" altLang="ko-KR" dirty="0" smtClean="0"/>
              <a:t>function Car(){</a:t>
            </a:r>
          </a:p>
          <a:p>
            <a:pPr>
              <a:buNone/>
            </a:pPr>
            <a:r>
              <a:rPr lang="en-US" altLang="ko-KR" dirty="0" smtClean="0"/>
              <a:t>    this.name = "</a:t>
            </a:r>
            <a:r>
              <a:rPr lang="ko-KR" altLang="en-US" dirty="0" smtClean="0"/>
              <a:t>내차</a:t>
            </a:r>
            <a:r>
              <a:rPr lang="en-US" altLang="ko-KR" dirty="0" smtClean="0"/>
              <a:t>";</a:t>
            </a:r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this.title</a:t>
            </a:r>
            <a:r>
              <a:rPr lang="en-US" altLang="ko-KR" dirty="0" smtClean="0"/>
              <a:t> = "</a:t>
            </a:r>
            <a:r>
              <a:rPr lang="ko-KR" altLang="en-US" dirty="0" smtClean="0"/>
              <a:t>타이틀</a:t>
            </a:r>
            <a:r>
              <a:rPr lang="en-US" altLang="ko-KR" dirty="0" smtClean="0"/>
              <a:t>"</a:t>
            </a:r>
          </a:p>
          <a:p>
            <a:pPr>
              <a:buNone/>
            </a:pPr>
            <a:r>
              <a:rPr lang="en-US" altLang="ko-KR" dirty="0" smtClean="0"/>
              <a:t>}</a:t>
            </a:r>
          </a:p>
          <a:p>
            <a:pPr>
              <a:buNone/>
            </a:pPr>
            <a:r>
              <a:rPr lang="en-US" altLang="ko-KR" dirty="0" err="1" smtClean="0"/>
              <a:t>Car.prototype.move</a:t>
            </a:r>
            <a:r>
              <a:rPr lang="en-US" altLang="ko-KR" dirty="0" smtClean="0"/>
              <a:t> = function(){</a:t>
            </a:r>
          </a:p>
          <a:p>
            <a:pPr>
              <a:buNone/>
            </a:pPr>
            <a:r>
              <a:rPr lang="en-US" altLang="ko-KR" dirty="0" smtClean="0"/>
              <a:t>    console.log(this.name + "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" );</a:t>
            </a:r>
          </a:p>
          <a:p>
            <a:pPr>
              <a:buNone/>
            </a:pPr>
            <a:r>
              <a:rPr lang="en-US" altLang="ko-KR" dirty="0" smtClean="0"/>
              <a:t>};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myCar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Object.create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Car.prototype</a:t>
            </a:r>
            <a:r>
              <a:rPr lang="en-US" altLang="ko-KR" dirty="0" smtClean="0"/>
              <a:t>);</a:t>
            </a:r>
          </a:p>
          <a:p>
            <a:pPr>
              <a:buNone/>
            </a:pPr>
            <a:r>
              <a:rPr lang="en-US" altLang="ko-KR" dirty="0" err="1" smtClean="0"/>
              <a:t>myCar.move</a:t>
            </a:r>
            <a:r>
              <a:rPr lang="en-US" altLang="ko-KR" dirty="0" smtClean="0"/>
              <a:t>();  //undefined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Object.create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sz="2700" dirty="0" smtClean="0"/>
              <a:t>name property</a:t>
            </a:r>
            <a:r>
              <a:rPr lang="ko-KR" altLang="en-US" sz="2700" dirty="0" smtClean="0"/>
              <a:t>는 접근되지 않는다</a:t>
            </a:r>
            <a:r>
              <a:rPr lang="en-US" altLang="ko-KR" sz="2700" dirty="0" smtClean="0"/>
              <a:t>?</a:t>
            </a:r>
          </a:p>
          <a:p>
            <a:pPr>
              <a:lnSpc>
                <a:spcPct val="130000"/>
              </a:lnSpc>
            </a:pPr>
            <a:endParaRPr lang="en-US" altLang="ko-KR" sz="2700" dirty="0" smtClean="0"/>
          </a:p>
          <a:p>
            <a:pPr>
              <a:lnSpc>
                <a:spcPct val="130000"/>
              </a:lnSpc>
            </a:pPr>
            <a:r>
              <a:rPr lang="en-US" altLang="ko-KR" sz="2700" dirty="0" smtClean="0"/>
              <a:t>prototype</a:t>
            </a:r>
            <a:r>
              <a:rPr lang="ko-KR" altLang="en-US" sz="2700" dirty="0" smtClean="0"/>
              <a:t>관련변수만 가져오므로 그 외의 변수는 따로 </a:t>
            </a:r>
            <a:r>
              <a:rPr lang="ko-KR" altLang="en-US" sz="2700" dirty="0" err="1" smtClean="0"/>
              <a:t>셋팅해야됨</a:t>
            </a:r>
            <a:endParaRPr lang="en-US" altLang="ko-KR" sz="2700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Object.create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endParaRPr lang="en-US" altLang="ko-KR" sz="2400" dirty="0" smtClean="0"/>
          </a:p>
          <a:p>
            <a:pPr>
              <a:lnSpc>
                <a:spcPct val="130000"/>
              </a:lnSpc>
            </a:pPr>
            <a:r>
              <a:rPr lang="en-US" altLang="ko-KR" sz="2400" dirty="0" err="1" smtClean="0"/>
              <a:t>Object.create</a:t>
            </a:r>
            <a:r>
              <a:rPr lang="ko-KR" altLang="en-US" sz="2400" dirty="0" smtClean="0"/>
              <a:t>로 생성시 </a:t>
            </a:r>
            <a:r>
              <a:rPr lang="en-US" altLang="ko-KR" sz="2400" dirty="0" smtClean="0"/>
              <a:t>prototype</a:t>
            </a:r>
            <a:r>
              <a:rPr lang="ko-KR" altLang="en-US" sz="2400" dirty="0" smtClean="0"/>
              <a:t>공유하고 필드로 접근가능</a:t>
            </a:r>
            <a:endParaRPr lang="en-US" altLang="ko-KR" sz="2400" dirty="0" smtClean="0"/>
          </a:p>
          <a:p>
            <a:pPr>
              <a:lnSpc>
                <a:spcPct val="130000"/>
              </a:lnSpc>
            </a:pPr>
            <a:r>
              <a:rPr lang="ko-KR" altLang="en-US" sz="2400" dirty="0" err="1" smtClean="0"/>
              <a:t>두번째</a:t>
            </a:r>
            <a:r>
              <a:rPr lang="ko-KR" altLang="en-US" sz="2400" dirty="0" smtClean="0"/>
              <a:t> 인자에 접근 가능하게 설정</a:t>
            </a:r>
            <a:endParaRPr lang="en-US" altLang="ko-KR" sz="2400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Object.create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ko-KR" dirty="0" smtClean="0"/>
              <a:t>function Person(){</a:t>
            </a:r>
          </a:p>
          <a:p>
            <a:pPr>
              <a:buNone/>
            </a:pPr>
            <a:r>
              <a:rPr lang="en-US" altLang="ko-KR" dirty="0" smtClean="0"/>
              <a:t>    this.name = "hello";</a:t>
            </a:r>
          </a:p>
          <a:p>
            <a:pPr>
              <a:buNone/>
            </a:pPr>
            <a:r>
              <a:rPr lang="en-US" altLang="ko-KR" dirty="0" smtClean="0"/>
              <a:t>}</a:t>
            </a:r>
          </a:p>
          <a:p>
            <a:pPr>
              <a:buNone/>
            </a:pPr>
            <a:r>
              <a:rPr lang="en-US" altLang="ko-KR" dirty="0" err="1" smtClean="0"/>
              <a:t>Person.prototype.speack</a:t>
            </a:r>
            <a:r>
              <a:rPr lang="en-US" altLang="ko-KR" dirty="0" smtClean="0"/>
              <a:t> = function(){</a:t>
            </a:r>
          </a:p>
          <a:p>
            <a:pPr>
              <a:buNone/>
            </a:pPr>
            <a:r>
              <a:rPr lang="en-US" altLang="ko-KR" dirty="0" smtClean="0"/>
              <a:t>    console.log(this.name + " </a:t>
            </a:r>
            <a:r>
              <a:rPr lang="en-US" altLang="ko-KR" dirty="0" err="1" smtClean="0"/>
              <a:t>speack</a:t>
            </a:r>
            <a:r>
              <a:rPr lang="en-US" altLang="ko-KR" dirty="0" smtClean="0"/>
              <a:t>");</a:t>
            </a:r>
          </a:p>
          <a:p>
            <a:pPr>
              <a:buNone/>
            </a:pPr>
            <a:r>
              <a:rPr lang="en-US" altLang="ko-KR" dirty="0" smtClean="0"/>
              <a:t>};</a:t>
            </a:r>
          </a:p>
          <a:p>
            <a:pPr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myMan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Object.create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Person.prototype</a:t>
            </a:r>
            <a:r>
              <a:rPr lang="en-US" altLang="ko-KR" dirty="0" smtClean="0"/>
              <a:t> , {</a:t>
            </a:r>
          </a:p>
          <a:p>
            <a:pPr>
              <a:buNone/>
            </a:pPr>
            <a:r>
              <a:rPr lang="en-US" altLang="ko-KR" dirty="0" smtClean="0"/>
              <a:t>    name : {</a:t>
            </a:r>
          </a:p>
          <a:p>
            <a:pPr>
              <a:buNone/>
            </a:pPr>
            <a:r>
              <a:rPr lang="en-US" altLang="ko-KR" dirty="0" smtClean="0"/>
              <a:t>        value : "</a:t>
            </a:r>
            <a:r>
              <a:rPr lang="en-US" altLang="ko-KR" dirty="0" err="1" smtClean="0"/>
              <a:t>myMan</a:t>
            </a:r>
            <a:r>
              <a:rPr lang="en-US" altLang="ko-KR" dirty="0" smtClean="0"/>
              <a:t>",   //</a:t>
            </a:r>
            <a:r>
              <a:rPr lang="ko-KR" altLang="en-US" dirty="0" smtClean="0"/>
              <a:t>초기 값 설정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   writable : true   //</a:t>
            </a:r>
            <a:r>
              <a:rPr lang="ko-KR" altLang="en-US" dirty="0" smtClean="0"/>
              <a:t>쓰기가능 속성설정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}</a:t>
            </a:r>
          </a:p>
          <a:p>
            <a:pPr>
              <a:buNone/>
            </a:pPr>
            <a:r>
              <a:rPr lang="en-US" altLang="ko-KR" dirty="0" smtClean="0"/>
              <a:t>});</a:t>
            </a:r>
          </a:p>
          <a:p>
            <a:pPr>
              <a:buNone/>
            </a:pPr>
            <a:r>
              <a:rPr lang="en-US" altLang="ko-KR" dirty="0" err="1" smtClean="0"/>
              <a:t>myMan.speack</a:t>
            </a:r>
            <a:r>
              <a:rPr lang="en-US" altLang="ko-KR" dirty="0" smtClean="0"/>
              <a:t>();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Object.create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myMan</a:t>
            </a:r>
            <a:r>
              <a:rPr lang="en-US" altLang="ko-KR" sz="2000" dirty="0" smtClean="0"/>
              <a:t> = </a:t>
            </a:r>
            <a:r>
              <a:rPr lang="en-US" altLang="ko-KR" sz="2000" dirty="0" err="1" smtClean="0"/>
              <a:t>Object.create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Person.prototype</a:t>
            </a:r>
            <a:r>
              <a:rPr lang="en-US" altLang="ko-KR" sz="2000" dirty="0" smtClean="0"/>
              <a:t>);</a:t>
            </a:r>
          </a:p>
          <a:p>
            <a:pPr>
              <a:buNone/>
            </a:pPr>
            <a:r>
              <a:rPr lang="en-US" altLang="ko-KR" sz="2000" dirty="0" err="1" smtClean="0"/>
              <a:t>Object.defineProperties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myMan</a:t>
            </a:r>
            <a:r>
              <a:rPr lang="en-US" altLang="ko-KR" sz="2000" dirty="0" smtClean="0"/>
              <a:t> ,{</a:t>
            </a:r>
          </a:p>
          <a:p>
            <a:pPr>
              <a:buNone/>
            </a:pPr>
            <a:r>
              <a:rPr lang="en-US" altLang="ko-KR" sz="2000" dirty="0" smtClean="0"/>
              <a:t>    name : {</a:t>
            </a:r>
          </a:p>
          <a:p>
            <a:pPr>
              <a:buNone/>
            </a:pPr>
            <a:r>
              <a:rPr lang="en-US" altLang="ko-KR" sz="2000" dirty="0" smtClean="0"/>
              <a:t>        value : "</a:t>
            </a:r>
            <a:r>
              <a:rPr lang="en-US" altLang="ko-KR" sz="2000" dirty="0" err="1" smtClean="0"/>
              <a:t>myMan</a:t>
            </a:r>
            <a:r>
              <a:rPr lang="en-US" altLang="ko-KR" sz="2000" dirty="0" smtClean="0"/>
              <a:t>",</a:t>
            </a:r>
          </a:p>
          <a:p>
            <a:pPr>
              <a:buNone/>
            </a:pPr>
            <a:r>
              <a:rPr lang="en-US" altLang="ko-KR" sz="2000" dirty="0" smtClean="0"/>
              <a:t>        writable : true</a:t>
            </a:r>
          </a:p>
          <a:p>
            <a:pPr>
              <a:buNone/>
            </a:pPr>
            <a:r>
              <a:rPr lang="en-US" altLang="ko-KR" sz="2000" dirty="0" smtClean="0"/>
              <a:t>    }</a:t>
            </a:r>
          </a:p>
          <a:p>
            <a:pPr>
              <a:buNone/>
            </a:pPr>
            <a:r>
              <a:rPr lang="en-US" altLang="ko-KR" sz="2000" dirty="0" smtClean="0"/>
              <a:t>});</a:t>
            </a:r>
          </a:p>
          <a:p>
            <a:pPr>
              <a:buNone/>
            </a:pPr>
            <a:r>
              <a:rPr lang="en-US" altLang="ko-KR" sz="2000" dirty="0" err="1" smtClean="0"/>
              <a:t>myMan.speack</a:t>
            </a:r>
            <a:r>
              <a:rPr lang="en-US" altLang="ko-KR" sz="2000" dirty="0" smtClean="0"/>
              <a:t>();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err="1" smtClean="0">
                <a:solidFill>
                  <a:schemeClr val="accent1"/>
                </a:solidFill>
              </a:rPr>
              <a:t>Object.defineProperty</a:t>
            </a:r>
            <a:r>
              <a:rPr lang="en-US" altLang="ko-KR" sz="2000" dirty="0" smtClean="0">
                <a:solidFill>
                  <a:schemeClr val="accent1"/>
                </a:solidFill>
              </a:rPr>
              <a:t> = </a:t>
            </a:r>
            <a:r>
              <a:rPr lang="ko-KR" altLang="en-US" sz="2000" dirty="0" smtClean="0">
                <a:solidFill>
                  <a:schemeClr val="accent1"/>
                </a:solidFill>
              </a:rPr>
              <a:t>단일 속성 설정</a:t>
            </a:r>
            <a:endParaRPr lang="en-US" altLang="ko-KR" sz="20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altLang="ko-KR" sz="2000" dirty="0" err="1" smtClean="0">
                <a:solidFill>
                  <a:schemeClr val="accent1"/>
                </a:solidFill>
              </a:rPr>
              <a:t>Object.defineProperties</a:t>
            </a:r>
            <a:r>
              <a:rPr lang="en-US" altLang="ko-KR" sz="2000" dirty="0" smtClean="0">
                <a:solidFill>
                  <a:schemeClr val="accent1"/>
                </a:solidFill>
              </a:rPr>
              <a:t> = </a:t>
            </a:r>
            <a:r>
              <a:rPr lang="ko-KR" altLang="en-US" sz="2000" dirty="0" smtClean="0">
                <a:solidFill>
                  <a:schemeClr val="accent1"/>
                </a:solidFill>
              </a:rPr>
              <a:t>복수 속성 설정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Object.create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Object.defineProperty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428728" y="2571744"/>
          <a:ext cx="60960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682908"/>
                <a:gridCol w="138109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뜻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기본값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value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설정할 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undefined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configurable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속성을 지우거나 속성을 바꿀지 여부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false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enumerable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for</a:t>
                      </a:r>
                      <a:r>
                        <a:rPr lang="en-US" altLang="ko-KR" baseline="0" dirty="0" smtClean="0"/>
                        <a:t> in </a:t>
                      </a:r>
                      <a:r>
                        <a:rPr lang="ko-KR" altLang="en-US" baseline="0" dirty="0" smtClean="0"/>
                        <a:t>에서 나타날지 여부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false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writable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속성값 쓰기 가능여부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false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 </a:t>
                      </a:r>
                      <a:r>
                        <a:rPr lang="ko-KR" altLang="en-US" dirty="0" err="1" smtClean="0"/>
                        <a:t>참조시</a:t>
                      </a:r>
                      <a:r>
                        <a:rPr lang="ko-KR" altLang="en-US" dirty="0" smtClean="0"/>
                        <a:t> 참조용으로 호출할 함수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undefined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속성 </a:t>
                      </a:r>
                      <a:r>
                        <a:rPr lang="ko-KR" altLang="en-US" dirty="0" err="1" smtClean="0"/>
                        <a:t>설정시</a:t>
                      </a:r>
                      <a:r>
                        <a:rPr lang="ko-KR" altLang="en-US" dirty="0" smtClean="0"/>
                        <a:t> 참조용으로 호출할 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undefined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즉시실행익명함수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28926" y="1714488"/>
            <a:ext cx="28485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function test(){</a:t>
            </a:r>
          </a:p>
          <a:p>
            <a:r>
              <a:rPr lang="en-US" altLang="ko-KR" dirty="0" smtClean="0"/>
              <a:t>    console.log("my test");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test();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28926" y="4357694"/>
            <a:ext cx="28485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(function(){</a:t>
            </a:r>
          </a:p>
          <a:p>
            <a:r>
              <a:rPr lang="en-US" altLang="ko-KR" dirty="0" smtClean="0"/>
              <a:t>    console.log("my test");</a:t>
            </a:r>
          </a:p>
          <a:p>
            <a:r>
              <a:rPr lang="en-US" altLang="ko-KR" dirty="0" smtClean="0"/>
              <a:t>})();</a:t>
            </a:r>
            <a:endParaRPr lang="ko-KR" altLang="en-US" dirty="0"/>
          </a:p>
        </p:txBody>
      </p:sp>
      <p:sp>
        <p:nvSpPr>
          <p:cNvPr id="7" name="등호 6"/>
          <p:cNvSpPr/>
          <p:nvPr/>
        </p:nvSpPr>
        <p:spPr>
          <a:xfrm rot="5400000">
            <a:off x="3721891" y="3278977"/>
            <a:ext cx="914400" cy="64294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Object.create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400" dirty="0" err="1" smtClean="0"/>
              <a:t>Object.create</a:t>
            </a:r>
            <a:r>
              <a:rPr lang="ko-KR" altLang="en-US" sz="2400" dirty="0" smtClean="0"/>
              <a:t>로 </a:t>
            </a:r>
            <a:r>
              <a:rPr lang="en-US" altLang="ko-KR" sz="2400" dirty="0" smtClean="0"/>
              <a:t>prototype</a:t>
            </a:r>
            <a:r>
              <a:rPr lang="ko-KR" altLang="en-US" sz="2400" dirty="0" smtClean="0"/>
              <a:t>만 연결한다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그외</a:t>
            </a:r>
            <a:r>
              <a:rPr lang="ko-KR" altLang="en-US" sz="2400" dirty="0" smtClean="0"/>
              <a:t> 변수는 따로 </a:t>
            </a:r>
            <a:r>
              <a:rPr lang="ko-KR" altLang="en-US" sz="2400" dirty="0" err="1" smtClean="0"/>
              <a:t>셋팅한다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property</a:t>
            </a:r>
            <a:r>
              <a:rPr lang="ko-KR" altLang="en-US" sz="2400" dirty="0" smtClean="0"/>
              <a:t>랑 </a:t>
            </a:r>
            <a:r>
              <a:rPr lang="en-US" altLang="ko-KR" sz="2400" dirty="0" smtClean="0"/>
              <a:t>prototype</a:t>
            </a:r>
            <a:r>
              <a:rPr lang="ko-KR" altLang="en-US" sz="2400" dirty="0" smtClean="0"/>
              <a:t>의 변수를 헷갈리지 않는다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Object.create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prototype</a:t>
            </a:r>
            <a:r>
              <a:rPr lang="ko-KR" altLang="en-US" dirty="0" smtClean="0"/>
              <a:t>을 제외한 나머지 변수할당의 귀찮음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fn.call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객체명</a:t>
            </a:r>
            <a:r>
              <a:rPr lang="en-US" altLang="ko-KR" dirty="0" smtClean="0"/>
              <a:t> );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Object.create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예시 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r>
              <a:rPr lang="en-US" altLang="ko-KR" dirty="0" smtClean="0"/>
              <a:t>function Car(){</a:t>
            </a:r>
          </a:p>
          <a:p>
            <a:pPr>
              <a:buNone/>
            </a:pPr>
            <a:r>
              <a:rPr lang="en-US" altLang="ko-KR" dirty="0" smtClean="0"/>
              <a:t>    this.name = "</a:t>
            </a:r>
            <a:r>
              <a:rPr lang="en-US" altLang="ko-KR" dirty="0" err="1" smtClean="0"/>
              <a:t>hyundai</a:t>
            </a:r>
            <a:r>
              <a:rPr lang="en-US" altLang="ko-KR" dirty="0" smtClean="0"/>
              <a:t>";</a:t>
            </a:r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this.color</a:t>
            </a:r>
            <a:r>
              <a:rPr lang="en-US" altLang="ko-KR" dirty="0" smtClean="0"/>
              <a:t> = "red";</a:t>
            </a:r>
          </a:p>
          <a:p>
            <a:pPr>
              <a:buNone/>
            </a:pPr>
            <a:r>
              <a:rPr lang="en-US" altLang="ko-KR" dirty="0" smtClean="0"/>
              <a:t>}</a:t>
            </a:r>
          </a:p>
          <a:p>
            <a:pPr>
              <a:buNone/>
            </a:pPr>
            <a:r>
              <a:rPr lang="en-US" altLang="ko-KR" dirty="0" err="1" smtClean="0"/>
              <a:t>Car.prototype.move</a:t>
            </a:r>
            <a:r>
              <a:rPr lang="en-US" altLang="ko-KR" dirty="0" smtClean="0"/>
              <a:t> = function(){</a:t>
            </a:r>
          </a:p>
          <a:p>
            <a:pPr>
              <a:buNone/>
            </a:pPr>
            <a:r>
              <a:rPr lang="en-US" altLang="ko-KR" dirty="0" smtClean="0"/>
              <a:t>    console.log( "Car is " + </a:t>
            </a:r>
            <a:r>
              <a:rPr lang="en-US" altLang="ko-KR" dirty="0" err="1" smtClean="0"/>
              <a:t>this.color</a:t>
            </a:r>
            <a:r>
              <a:rPr lang="en-US" altLang="ko-KR" dirty="0" smtClean="0"/>
              <a:t> );</a:t>
            </a:r>
          </a:p>
          <a:p>
            <a:pPr>
              <a:buNone/>
            </a:pPr>
            <a:r>
              <a:rPr lang="en-US" altLang="ko-KR" dirty="0" smtClean="0"/>
              <a:t>};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subCar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Object.create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Car.prototype</a:t>
            </a:r>
            <a:r>
              <a:rPr lang="en-US" altLang="ko-KR" dirty="0" smtClean="0"/>
              <a:t> );</a:t>
            </a:r>
          </a:p>
          <a:p>
            <a:pPr>
              <a:buNone/>
            </a:pPr>
            <a:r>
              <a:rPr lang="en-US" altLang="ko-KR" dirty="0" err="1" smtClean="0"/>
              <a:t>Car.call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subCar</a:t>
            </a:r>
            <a:r>
              <a:rPr lang="en-US" altLang="ko-KR" dirty="0" smtClean="0"/>
              <a:t> );  </a:t>
            </a:r>
          </a:p>
          <a:p>
            <a:pPr>
              <a:buNone/>
            </a:pPr>
            <a:r>
              <a:rPr lang="en-US" altLang="ko-KR" dirty="0" err="1" smtClean="0"/>
              <a:t>subCar.move</a:t>
            </a:r>
            <a:r>
              <a:rPr lang="en-US" altLang="ko-KR" dirty="0" smtClean="0"/>
              <a:t>();</a:t>
            </a:r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Object.create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get ,set </a:t>
            </a:r>
            <a:r>
              <a:rPr lang="ko-KR" altLang="en-US" dirty="0" smtClean="0"/>
              <a:t>적용해보기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https://nodejs.junyoung.me/defineproperty-get-set/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Q &amp; A</a:t>
            </a:r>
          </a:p>
          <a:p>
            <a:r>
              <a:rPr lang="ko-KR" altLang="en-US" dirty="0" err="1" smtClean="0"/>
              <a:t>궁금하신점</a:t>
            </a:r>
            <a:r>
              <a:rPr lang="ko-KR" altLang="en-US" dirty="0" smtClean="0"/>
              <a:t> 있으시면 자유롭게 질문주세요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mongod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00364" y="2214554"/>
            <a:ext cx="3095625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en-US" altLang="ko-KR" dirty="0" smtClean="0"/>
          </a:p>
          <a:p>
            <a:r>
              <a:rPr lang="en-US" altLang="ko-KR" dirty="0" err="1" smtClean="0"/>
              <a:t>MongoDB</a:t>
            </a:r>
            <a:r>
              <a:rPr lang="en-US" altLang="ko-KR" dirty="0" smtClean="0"/>
              <a:t>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r>
              <a:rPr lang="en-US" altLang="ko-KR" dirty="0" err="1" smtClean="0"/>
              <a:t>MongoDB</a:t>
            </a:r>
            <a:r>
              <a:rPr lang="en-US" altLang="ko-KR" dirty="0" smtClean="0"/>
              <a:t> </a:t>
            </a:r>
            <a:r>
              <a:rPr lang="ko-KR" altLang="en-US" dirty="0" smtClean="0"/>
              <a:t>특징</a:t>
            </a:r>
            <a:endParaRPr lang="en-US" altLang="ko-KR" dirty="0" smtClean="0"/>
          </a:p>
          <a:p>
            <a:r>
              <a:rPr lang="en-US" altLang="ko-KR" dirty="0" err="1" smtClean="0"/>
              <a:t>MongoDB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성능</a:t>
            </a:r>
            <a:endParaRPr lang="en-US" altLang="ko-KR" dirty="0" smtClean="0"/>
          </a:p>
          <a:p>
            <a:r>
              <a:rPr lang="en-US" altLang="ko-KR" dirty="0" smtClean="0"/>
              <a:t>Mac </a:t>
            </a:r>
            <a:r>
              <a:rPr lang="en-US" altLang="ko-KR" dirty="0" err="1" smtClean="0"/>
              <a:t>MongoDB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r>
              <a:rPr lang="en-US" altLang="ko-KR" dirty="0" smtClean="0"/>
              <a:t>Windows </a:t>
            </a:r>
            <a:r>
              <a:rPr lang="en-US" altLang="ko-KR" dirty="0" err="1" smtClean="0"/>
              <a:t>MongoDB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json</a:t>
            </a:r>
            <a:r>
              <a:rPr lang="en-US" altLang="ko-KR" dirty="0" smtClean="0"/>
              <a:t>-style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document</a:t>
            </a:r>
            <a:r>
              <a:rPr lang="ko-KR" altLang="en-US" dirty="0" smtClean="0"/>
              <a:t>형태로 저장하는 </a:t>
            </a:r>
            <a:r>
              <a:rPr lang="ko-KR" altLang="en-US" dirty="0" err="1" smtClean="0"/>
              <a:t>오픈소스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NoSQL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베이스</a:t>
            </a:r>
            <a:endParaRPr lang="en-US" altLang="ko-KR" dirty="0" smtClean="0"/>
          </a:p>
          <a:p>
            <a:r>
              <a:rPr lang="en-US" altLang="ko-KR" dirty="0" smtClean="0"/>
              <a:t>C++</a:t>
            </a:r>
            <a:r>
              <a:rPr lang="ko-KR" altLang="en-US" dirty="0" smtClean="0"/>
              <a:t>로 작성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/>
              <a:t>참고 </a:t>
            </a:r>
            <a:r>
              <a:rPr lang="en-US" altLang="ko-KR" dirty="0" smtClean="0"/>
              <a:t>) DB</a:t>
            </a:r>
            <a:r>
              <a:rPr lang="ko-KR" altLang="en-US" dirty="0" smtClean="0"/>
              <a:t>는 왜사용하는가</a:t>
            </a:r>
            <a:r>
              <a:rPr lang="en-US" altLang="ko-KR" dirty="0" smtClean="0"/>
              <a:t>?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게시판을 예로 들음</a:t>
            </a: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웹사이트에 글을 작성</a:t>
            </a:r>
            <a:endParaRPr lang="ko-KR" altLang="en-US" dirty="0"/>
          </a:p>
        </p:txBody>
      </p:sp>
      <p:pic>
        <p:nvPicPr>
          <p:cNvPr id="1026" name="Picture 2" descr="C:\Users\biz-park\Desktop\ppt\글작성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857496"/>
            <a:ext cx="2357454" cy="2357454"/>
          </a:xfrm>
          <a:prstGeom prst="rect">
            <a:avLst/>
          </a:prstGeom>
          <a:noFill/>
        </p:spPr>
      </p:pic>
      <p:cxnSp>
        <p:nvCxnSpPr>
          <p:cNvPr id="6" name="직선 화살표 연결선 5"/>
          <p:cNvCxnSpPr/>
          <p:nvPr/>
        </p:nvCxnSpPr>
        <p:spPr>
          <a:xfrm>
            <a:off x="5786446" y="3929066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86578" y="3714752"/>
            <a:ext cx="16754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DB</a:t>
            </a:r>
            <a:r>
              <a:rPr lang="ko-KR" altLang="en-US" sz="2500" dirty="0" smtClean="0"/>
              <a:t>에 저장</a:t>
            </a:r>
            <a:endParaRPr lang="ko-KR" altLang="en-US" sz="25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928926" y="3929066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29058" y="3643314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smtClean="0"/>
              <a:t>작성 누름</a:t>
            </a:r>
            <a:endParaRPr lang="ko-KR" altLang="en-US" sz="25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즉시실행익명함수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외부 변수에 영향 받지 않는 예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test = 20;</a:t>
            </a:r>
          </a:p>
          <a:p>
            <a:pPr>
              <a:buNone/>
            </a:pPr>
            <a:r>
              <a:rPr lang="en-US" altLang="ko-KR" dirty="0" smtClean="0"/>
              <a:t>(function(){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test = 10;</a:t>
            </a:r>
          </a:p>
          <a:p>
            <a:pPr>
              <a:buNone/>
            </a:pPr>
            <a:r>
              <a:rPr lang="en-US" altLang="ko-KR" dirty="0" smtClean="0"/>
              <a:t>	console.log(test); // ??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})();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console.log(test); // ??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글을 </a:t>
            </a:r>
            <a:r>
              <a:rPr lang="ko-KR" altLang="en-US" dirty="0" err="1" smtClean="0"/>
              <a:t>볼때는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2050" name="Picture 2" descr="C:\Users\biz-park\Desktop\ppt\글리스트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2643182"/>
            <a:ext cx="4048125" cy="311467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00100" y="3643314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에서 조회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714612" y="3857628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15008" y="614364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화면에 뿌려줌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Database –Collection – Document</a:t>
            </a:r>
          </a:p>
          <a:p>
            <a:pPr>
              <a:buNone/>
            </a:pPr>
            <a:r>
              <a:rPr lang="en-US" altLang="ko-KR" dirty="0" smtClean="0"/>
              <a:t> 					     – Document</a:t>
            </a:r>
          </a:p>
          <a:p>
            <a:pPr>
              <a:buNone/>
            </a:pPr>
            <a:r>
              <a:rPr lang="en-US" altLang="ko-KR" dirty="0" smtClean="0"/>
              <a:t>                –Collection – Document</a:t>
            </a:r>
          </a:p>
          <a:p>
            <a:pPr>
              <a:buNone/>
            </a:pPr>
            <a:r>
              <a:rPr lang="en-US" altLang="ko-KR" dirty="0" smtClean="0"/>
              <a:t> 					      – Document</a:t>
            </a:r>
          </a:p>
          <a:p>
            <a:pPr>
              <a:buNone/>
            </a:pPr>
            <a:r>
              <a:rPr lang="en-US" altLang="ko-KR" dirty="0" smtClean="0"/>
              <a:t>Document – Record</a:t>
            </a:r>
            <a:r>
              <a:rPr lang="ko-KR" altLang="en-US" dirty="0" smtClean="0"/>
              <a:t>들의 모음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Collection – Document</a:t>
            </a:r>
            <a:r>
              <a:rPr lang="ko-KR" altLang="en-US" dirty="0" smtClean="0"/>
              <a:t>의 모음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RDMS</a:t>
            </a:r>
            <a:r>
              <a:rPr lang="ko-KR" altLang="en-US" dirty="0" smtClean="0"/>
              <a:t>랑 용어비교 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, oracle )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403648" y="292494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RDBMS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MongoDB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Database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Database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Collection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Row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Document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Column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key / field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Priamary</a:t>
                      </a:r>
                      <a:r>
                        <a:rPr lang="en-US" altLang="ko-KR" baseline="0" dirty="0" smtClean="0"/>
                        <a:t> 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ObjectID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r>
              <a:rPr lang="ko-KR" altLang="en-US" dirty="0" smtClean="0"/>
              <a:t>문서지향 데이터베이스</a:t>
            </a:r>
            <a:endParaRPr lang="en-US" altLang="ko-KR" dirty="0" smtClean="0"/>
          </a:p>
          <a:p>
            <a:r>
              <a:rPr lang="en-US" altLang="ko-KR" dirty="0" smtClean="0"/>
              <a:t>Key Value </a:t>
            </a:r>
            <a:r>
              <a:rPr lang="ko-KR" altLang="en-US" dirty="0" smtClean="0"/>
              <a:t>저장소</a:t>
            </a:r>
            <a:endParaRPr lang="en-US" altLang="ko-KR" dirty="0" smtClean="0"/>
          </a:p>
          <a:p>
            <a:r>
              <a:rPr lang="en-US" altLang="ko-KR" dirty="0" err="1" smtClean="0"/>
              <a:t>NoSQL</a:t>
            </a:r>
            <a:endParaRPr lang="en-US" altLang="ko-KR" dirty="0" smtClean="0"/>
          </a:p>
          <a:p>
            <a:r>
              <a:rPr lang="ko-KR" altLang="en-US" dirty="0" smtClean="0"/>
              <a:t>동적 스키마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000" dirty="0" smtClean="0"/>
              <a:t>문서지향 </a:t>
            </a:r>
            <a:r>
              <a:rPr lang="en-US" altLang="ko-KR" sz="2000" dirty="0" smtClean="0"/>
              <a:t>, Key value </a:t>
            </a:r>
            <a:r>
              <a:rPr lang="ko-KR" altLang="en-US" sz="2000" dirty="0" smtClean="0"/>
              <a:t>저장소</a:t>
            </a:r>
            <a:endParaRPr lang="en-US" altLang="ko-KR" sz="2000" dirty="0" smtClean="0"/>
          </a:p>
          <a:p>
            <a:r>
              <a:rPr lang="en-US" altLang="ko-KR" sz="2000" dirty="0" smtClean="0"/>
              <a:t> { id : 1 , title : 20 }  key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value</a:t>
            </a:r>
            <a:r>
              <a:rPr lang="ko-KR" altLang="en-US" sz="2000" dirty="0" smtClean="0"/>
              <a:t>가 한쌍으로 삽입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위와 같은 데이터로 </a:t>
            </a:r>
            <a:r>
              <a:rPr lang="en-US" altLang="ko-KR" sz="2000" dirty="0" smtClean="0"/>
              <a:t>document </a:t>
            </a:r>
            <a:r>
              <a:rPr lang="ko-KR" altLang="en-US" sz="2000" dirty="0" smtClean="0"/>
              <a:t>의 삽입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하나의 </a:t>
            </a:r>
            <a:r>
              <a:rPr lang="en-US" altLang="ko-KR" sz="2000" dirty="0" smtClean="0"/>
              <a:t>row</a:t>
            </a:r>
            <a:r>
              <a:rPr lang="ko-KR" altLang="en-US" sz="2000" dirty="0" smtClean="0"/>
              <a:t>로 취급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ko-KR" altLang="en-US" dirty="0"/>
          </a:p>
        </p:txBody>
      </p:sp>
      <p:pic>
        <p:nvPicPr>
          <p:cNvPr id="4" name="그림 3" descr="docum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1604" y="2571744"/>
            <a:ext cx="2212334" cy="2500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NoSQL</a:t>
            </a:r>
            <a:endParaRPr lang="en-US" altLang="ko-KR" dirty="0" smtClean="0"/>
          </a:p>
          <a:p>
            <a:pPr>
              <a:buNone/>
            </a:pPr>
            <a:r>
              <a:rPr lang="en-US" altLang="ko-KR" sz="2000" dirty="0" smtClean="0"/>
              <a:t>No SQL </a:t>
            </a:r>
            <a:r>
              <a:rPr lang="en-US" altLang="ko-KR" sz="2000" dirty="0" smtClean="0">
                <a:solidFill>
                  <a:srgbClr val="FF0000"/>
                </a:solidFill>
              </a:rPr>
              <a:t>( x )</a:t>
            </a:r>
          </a:p>
          <a:p>
            <a:pPr>
              <a:buNone/>
            </a:pPr>
            <a:r>
              <a:rPr lang="en-US" altLang="ko-KR" sz="2000" dirty="0" smtClean="0"/>
              <a:t>Johan </a:t>
            </a:r>
            <a:r>
              <a:rPr lang="en-US" altLang="ko-KR" sz="2000" dirty="0" err="1" smtClean="0"/>
              <a:t>Oskarsson</a:t>
            </a:r>
            <a:r>
              <a:rPr lang="ko-KR" altLang="en-US" sz="2000" dirty="0" smtClean="0"/>
              <a:t>이 오픈소스 분산 데이터베이스의 토론을 위해 주관한 모임의 이름에서 유래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1.</a:t>
            </a:r>
            <a:r>
              <a:rPr lang="ko-KR" altLang="en-US" sz="2000" dirty="0" smtClean="0"/>
              <a:t> 대용량 웹 서비스를 위하여 만들어진 데이터 저장소</a:t>
            </a:r>
          </a:p>
          <a:p>
            <a:pPr>
              <a:buNone/>
            </a:pPr>
            <a:r>
              <a:rPr lang="en-US" altLang="ko-KR" sz="2000" dirty="0" smtClean="0"/>
              <a:t>2.</a:t>
            </a:r>
            <a:r>
              <a:rPr lang="ko-KR" altLang="en-US" sz="2000" dirty="0" smtClean="0"/>
              <a:t> </a:t>
            </a:r>
            <a:r>
              <a:rPr lang="ko-KR" altLang="en-US" sz="2000" dirty="0" err="1" smtClean="0"/>
              <a:t>관계형</a:t>
            </a:r>
            <a:r>
              <a:rPr lang="ko-KR" altLang="en-US" sz="2000" dirty="0" smtClean="0"/>
              <a:t> 데이터 모델을 지양하며 대량의 분산된 데이터를 저장하고 조회하는데 특화된 저장소</a:t>
            </a:r>
          </a:p>
          <a:p>
            <a:pPr>
              <a:buNone/>
            </a:pPr>
            <a:r>
              <a:rPr lang="en-US" altLang="ko-KR" sz="2000" dirty="0" smtClean="0"/>
              <a:t>3.</a:t>
            </a:r>
            <a:r>
              <a:rPr lang="ko-KR" altLang="en-US" sz="2000" dirty="0" smtClean="0"/>
              <a:t> 스키마 없이 사용 가능하거나 느슨한 스키마를 제공하는 저장소</a:t>
            </a:r>
          </a:p>
          <a:p>
            <a:endParaRPr lang="en-US" altLang="ko-KR" sz="2000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동적 스키마</a:t>
            </a:r>
            <a:endParaRPr lang="en-US" altLang="ko-KR" dirty="0" smtClean="0"/>
          </a:p>
          <a:p>
            <a:pPr>
              <a:lnSpc>
                <a:spcPct val="130000"/>
              </a:lnSpc>
            </a:pPr>
            <a:r>
              <a:rPr lang="en-US" altLang="ko-KR" sz="2000" dirty="0" smtClean="0"/>
              <a:t>RDBMS ( </a:t>
            </a:r>
            <a:r>
              <a:rPr lang="en-US" altLang="ko-KR" sz="2000" dirty="0" err="1" smtClean="0"/>
              <a:t>mysql</a:t>
            </a:r>
            <a:r>
              <a:rPr lang="en-US" altLang="ko-KR" sz="2000" dirty="0" smtClean="0"/>
              <a:t> , oracle )</a:t>
            </a:r>
            <a:r>
              <a:rPr lang="ko-KR" altLang="en-US" sz="2000" dirty="0" smtClean="0"/>
              <a:t>의 경우 </a:t>
            </a:r>
            <a:r>
              <a:rPr lang="en-US" altLang="ko-KR" sz="2000" dirty="0" err="1" smtClean="0"/>
              <a:t>uid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content_uid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처럼 스키마를 고정하고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데이터 </a:t>
            </a:r>
            <a:r>
              <a:rPr lang="en-US" altLang="ko-KR" sz="2000" dirty="0" smtClean="0"/>
              <a:t>insert</a:t>
            </a:r>
            <a:r>
              <a:rPr lang="ko-KR" altLang="en-US" sz="2000" dirty="0" smtClean="0"/>
              <a:t>시 </a:t>
            </a:r>
            <a:r>
              <a:rPr lang="en-US" altLang="ko-KR" sz="2000" dirty="0" err="1" smtClean="0"/>
              <a:t>uid</a:t>
            </a:r>
            <a:r>
              <a:rPr lang="en-US" altLang="ko-KR" sz="2000" dirty="0" smtClean="0"/>
              <a:t>,….,filename</a:t>
            </a:r>
            <a:r>
              <a:rPr lang="ko-KR" altLang="en-US" sz="2000" dirty="0" smtClean="0"/>
              <a:t>의 필드와 매칭</a:t>
            </a:r>
            <a:endParaRPr lang="en-US" altLang="ko-KR" sz="2000" dirty="0" smtClean="0"/>
          </a:p>
          <a:p>
            <a:pPr>
              <a:lnSpc>
                <a:spcPct val="130000"/>
              </a:lnSpc>
            </a:pPr>
            <a:r>
              <a:rPr lang="en-US" altLang="ko-KR" sz="2000" dirty="0" err="1" smtClean="0"/>
              <a:t>MongoDB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의 경우 필드에 맞추지 않고 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create_date</a:t>
            </a:r>
            <a:r>
              <a:rPr lang="ko-KR" altLang="en-US" sz="2000" dirty="0" smtClean="0"/>
              <a:t>등 </a:t>
            </a:r>
            <a:r>
              <a:rPr lang="ko-KR" altLang="en-US" sz="2000" dirty="0" err="1" smtClean="0"/>
              <a:t>입력시</a:t>
            </a:r>
            <a:r>
              <a:rPr lang="ko-KR" altLang="en-US" sz="2000" dirty="0" smtClean="0"/>
              <a:t> 마다 필드를 추가 후 넣기 가능</a:t>
            </a:r>
            <a:endParaRPr lang="ko-KR" altLang="en-US" sz="2000" dirty="0"/>
          </a:p>
        </p:txBody>
      </p:sp>
      <p:pic>
        <p:nvPicPr>
          <p:cNvPr id="4" name="그림 3" descr="rdbm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348" y="5000636"/>
            <a:ext cx="7944978" cy="12670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성능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>
                <a:hlinkClick r:id="rId2"/>
              </a:rPr>
              <a:t>http://www.slideshare.net/WooYeongChoe1/slidshare-mongodbmysqlcrud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err="1" smtClean="0"/>
              <a:t>MongoDB</a:t>
            </a:r>
            <a:r>
              <a:rPr lang="ko-KR" altLang="en-US" sz="2000" dirty="0" smtClean="0"/>
              <a:t>에서  데이터 입력 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읽기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수정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삭제의 대한 성능을 </a:t>
            </a:r>
            <a:r>
              <a:rPr lang="en-US" altLang="ko-KR" sz="2000" dirty="0" err="1" smtClean="0"/>
              <a:t>Mysql</a:t>
            </a:r>
            <a:r>
              <a:rPr lang="ko-KR" altLang="en-US" sz="2000" dirty="0" smtClean="0"/>
              <a:t>과 비교 </a:t>
            </a:r>
            <a:r>
              <a:rPr lang="en-US" altLang="ko-KR" sz="2000" dirty="0" smtClean="0"/>
              <a:t>( </a:t>
            </a:r>
            <a:r>
              <a:rPr lang="ko-KR" altLang="en-US" sz="2000" dirty="0" smtClean="0"/>
              <a:t>약 </a:t>
            </a:r>
            <a:r>
              <a:rPr lang="en-US" altLang="ko-KR" sz="2000" dirty="0" smtClean="0"/>
              <a:t>50</a:t>
            </a:r>
            <a:r>
              <a:rPr lang="ko-KR" altLang="en-US" sz="2000" dirty="0" smtClean="0"/>
              <a:t>만개의 데이터로 비교</a:t>
            </a:r>
            <a:r>
              <a:rPr lang="en-US" altLang="ko-KR" sz="2000" dirty="0" smtClean="0"/>
              <a:t> )</a:t>
            </a:r>
          </a:p>
          <a:p>
            <a:endParaRPr lang="en-US" altLang="ko-KR" sz="2000" dirty="0" smtClean="0"/>
          </a:p>
          <a:p>
            <a:endParaRPr lang="ko-KR" alt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성능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500166" y="2786058"/>
          <a:ext cx="6096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702"/>
                <a:gridCol w="4024298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속도비교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Insert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MongoDB</a:t>
                      </a:r>
                      <a:r>
                        <a:rPr lang="en-US" altLang="ko-KR" dirty="0" smtClean="0"/>
                        <a:t> &gt; </a:t>
                      </a:r>
                      <a:r>
                        <a:rPr lang="en-US" altLang="ko-KR" dirty="0" err="1" smtClean="0"/>
                        <a:t>Mysql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근소하게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Select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MongoDB</a:t>
                      </a:r>
                      <a:r>
                        <a:rPr lang="en-US" altLang="ko-KR" baseline="0" dirty="0" smtClean="0"/>
                        <a:t> &gt; </a:t>
                      </a:r>
                      <a:r>
                        <a:rPr lang="en-US" altLang="ko-KR" baseline="0" dirty="0" err="1" smtClean="0"/>
                        <a:t>Mysql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연산속도 빠르다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Update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MongoDB</a:t>
                      </a:r>
                      <a:r>
                        <a:rPr lang="en-US" altLang="ko-KR" baseline="0" dirty="0" smtClean="0"/>
                        <a:t> &gt; </a:t>
                      </a:r>
                      <a:r>
                        <a:rPr lang="en-US" altLang="ko-KR" baseline="0" dirty="0" err="1" smtClean="0"/>
                        <a:t>Mysql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최초 </a:t>
                      </a:r>
                      <a:r>
                        <a:rPr lang="ko-KR" altLang="en-US" baseline="0" dirty="0" err="1" smtClean="0"/>
                        <a:t>쿼리이후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err="1" smtClean="0"/>
                        <a:t>MongoDB</a:t>
                      </a:r>
                      <a:r>
                        <a:rPr lang="ko-KR" altLang="en-US" baseline="0" dirty="0" smtClean="0"/>
                        <a:t>가 더 빠르다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Delete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MongoDB</a:t>
                      </a:r>
                      <a:r>
                        <a:rPr lang="en-US" altLang="ko-KR" baseline="0" dirty="0" smtClean="0"/>
                        <a:t> &gt; </a:t>
                      </a:r>
                      <a:r>
                        <a:rPr lang="en-US" altLang="ko-KR" baseline="0" dirty="0" err="1" smtClean="0"/>
                        <a:t>Mysql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Mac </a:t>
            </a:r>
            <a:r>
              <a:rPr lang="en-US" altLang="ko-KR" dirty="0" err="1" smtClean="0"/>
              <a:t>MongoDB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Homebrew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r>
              <a:rPr lang="en-US" altLang="ko-KR" dirty="0" err="1" smtClean="0"/>
              <a:t>MongoDB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r>
              <a:rPr lang="ko-KR" altLang="en-US" dirty="0" smtClean="0"/>
              <a:t>데이터 저장될 폴더 지정</a:t>
            </a:r>
            <a:endParaRPr lang="en-US" altLang="ko-KR" dirty="0" smtClean="0"/>
          </a:p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즉시실행익명함수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ko-KR" altLang="en-US" dirty="0" smtClean="0"/>
              <a:t>필요한 변수만 </a:t>
            </a:r>
            <a:r>
              <a:rPr lang="ko-KR" altLang="en-US" dirty="0" err="1" smtClean="0"/>
              <a:t>받는법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test = (function(){</a:t>
            </a:r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a = "1";</a:t>
            </a:r>
          </a:p>
          <a:p>
            <a:pPr>
              <a:buNone/>
            </a:pPr>
            <a:r>
              <a:rPr lang="en-US" altLang="ko-KR" dirty="0" smtClean="0"/>
              <a:t>    return {</a:t>
            </a:r>
          </a:p>
          <a:p>
            <a:pPr>
              <a:buNone/>
            </a:pPr>
            <a:r>
              <a:rPr lang="en-US" altLang="ko-KR" dirty="0" smtClean="0"/>
              <a:t>        b  : "2",</a:t>
            </a:r>
          </a:p>
          <a:p>
            <a:pPr>
              <a:buNone/>
            </a:pPr>
            <a:r>
              <a:rPr lang="en-US" altLang="ko-KR" dirty="0" smtClean="0"/>
              <a:t>        c : "3"</a:t>
            </a:r>
          </a:p>
          <a:p>
            <a:pPr>
              <a:buNone/>
            </a:pPr>
            <a:r>
              <a:rPr lang="en-US" altLang="ko-KR" dirty="0" smtClean="0"/>
              <a:t>    };</a:t>
            </a:r>
          </a:p>
          <a:p>
            <a:pPr>
              <a:buNone/>
            </a:pPr>
            <a:r>
              <a:rPr lang="en-US" altLang="ko-KR" dirty="0" smtClean="0"/>
              <a:t>})();</a:t>
            </a:r>
          </a:p>
          <a:p>
            <a:pPr>
              <a:buNone/>
            </a:pPr>
            <a:r>
              <a:rPr lang="en-US" altLang="ko-KR" dirty="0" smtClean="0"/>
              <a:t>console.log(</a:t>
            </a:r>
            <a:r>
              <a:rPr lang="en-US" altLang="ko-KR" dirty="0" err="1" smtClean="0"/>
              <a:t>test.a</a:t>
            </a:r>
            <a:r>
              <a:rPr lang="en-US" altLang="ko-KR" dirty="0" smtClean="0"/>
              <a:t>); //undefined</a:t>
            </a:r>
          </a:p>
          <a:p>
            <a:pPr>
              <a:buNone/>
            </a:pPr>
            <a:r>
              <a:rPr lang="en-US" altLang="ko-KR" dirty="0" smtClean="0"/>
              <a:t>console.log(</a:t>
            </a:r>
            <a:r>
              <a:rPr lang="en-US" altLang="ko-KR" dirty="0" err="1" smtClean="0"/>
              <a:t>test.b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Homebrew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Homebrew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r>
              <a:rPr lang="en-US" altLang="ko-KR" sz="2200" dirty="0" smtClean="0"/>
              <a:t>OS X</a:t>
            </a:r>
            <a:r>
              <a:rPr lang="ko-KR" altLang="en-US" sz="2200" dirty="0" smtClean="0"/>
              <a:t>용 패키지 관리자</a:t>
            </a:r>
            <a:br>
              <a:rPr lang="ko-KR" altLang="en-US" sz="2200" dirty="0" smtClean="0"/>
            </a:br>
            <a:r>
              <a:rPr lang="en-US" altLang="ko-KR" sz="2200" dirty="0" smtClean="0"/>
              <a:t>Apple</a:t>
            </a:r>
            <a:r>
              <a:rPr lang="ko-KR" altLang="en-US" sz="2200" dirty="0" smtClean="0"/>
              <a:t>에서 제공하지 않지만 필요한 패키지를 설치</a:t>
            </a:r>
            <a:endParaRPr lang="en-US" altLang="ko-KR" sz="220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설치 </a:t>
            </a:r>
            <a:r>
              <a:rPr lang="en-US" altLang="ko-KR" dirty="0" smtClean="0"/>
              <a:t>( </a:t>
            </a:r>
            <a:r>
              <a:rPr lang="ko-KR" altLang="en-US" dirty="0" smtClean="0"/>
              <a:t>터미널을 튼다</a:t>
            </a:r>
            <a:r>
              <a:rPr lang="en-US" altLang="ko-KR" dirty="0" smtClean="0"/>
              <a:t> )</a:t>
            </a:r>
          </a:p>
          <a:p>
            <a:pPr>
              <a:buNone/>
            </a:pPr>
            <a:r>
              <a:rPr lang="ko-KR" altLang="en-US" sz="2000" dirty="0" smtClean="0"/>
              <a:t>아래 명령어 </a:t>
            </a:r>
            <a:r>
              <a:rPr lang="ko-KR" altLang="en-US" sz="2000" dirty="0" err="1" smtClean="0"/>
              <a:t>복사후</a:t>
            </a:r>
            <a:r>
              <a:rPr lang="ko-KR" altLang="en-US" sz="2000" dirty="0" smtClean="0"/>
              <a:t> 실행</a:t>
            </a:r>
            <a:endParaRPr lang="en-US" altLang="ko-KR" sz="2000" dirty="0" smtClean="0"/>
          </a:p>
          <a:p>
            <a:r>
              <a:rPr lang="de-DE" sz="2000" dirty="0" smtClean="0"/>
              <a:t>/usr/bin/ruby -e "$(curl -fsSL https://raw.githubusercontent.com/Homebrew/install/master/install)"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brew install </a:t>
            </a:r>
            <a:r>
              <a:rPr lang="en-US" altLang="ko-KR" dirty="0" err="1" smtClean="0"/>
              <a:t>mongodb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</a:t>
            </a:r>
            <a:r>
              <a:rPr lang="ko-KR" altLang="en-US" dirty="0" smtClean="0"/>
              <a:t>폴더 생성 및 권한추가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700" dirty="0" smtClean="0"/>
              <a:t>폴더 생성</a:t>
            </a:r>
            <a:endParaRPr lang="en-US" altLang="ko-KR" sz="2700" dirty="0" smtClean="0"/>
          </a:p>
          <a:p>
            <a:r>
              <a:rPr lang="en-US" altLang="ko-KR" sz="2000" dirty="0" err="1" smtClean="0"/>
              <a:t>sudo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mkdir</a:t>
            </a:r>
            <a:r>
              <a:rPr lang="en-US" altLang="ko-KR" sz="2000" dirty="0" smtClean="0"/>
              <a:t> –p /data/db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700" dirty="0" smtClean="0"/>
              <a:t>권한추가</a:t>
            </a:r>
            <a:endParaRPr lang="en-US" altLang="ko-KR" sz="2700" dirty="0" smtClean="0"/>
          </a:p>
          <a:p>
            <a:r>
              <a:rPr lang="en-US" altLang="ko-KR" sz="2000" dirty="0" err="1" smtClean="0"/>
              <a:t>sudo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chown</a:t>
            </a:r>
            <a:r>
              <a:rPr lang="en-US" altLang="ko-KR" sz="2000" dirty="0" smtClean="0"/>
              <a:t> $USER /data/db</a:t>
            </a:r>
          </a:p>
          <a:p>
            <a:pPr>
              <a:buNone/>
            </a:pPr>
            <a:r>
              <a:rPr lang="ko-KR" altLang="en-US" sz="2000" dirty="0" smtClean="0"/>
              <a:t>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현재 접속한 사용자명을 자동으로 </a:t>
            </a:r>
            <a:r>
              <a:rPr lang="en-US" altLang="ko-KR" sz="2000" dirty="0" smtClean="0"/>
              <a:t>/data/db</a:t>
            </a:r>
            <a:r>
              <a:rPr lang="ko-KR" altLang="en-US" sz="2000" dirty="0" smtClean="0"/>
              <a:t>폴더에 소유자 권한을 부여해줌</a:t>
            </a:r>
            <a:r>
              <a:rPr lang="en-US" altLang="ko-KR" sz="2000" dirty="0" smtClean="0"/>
              <a:t>)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err="1" smtClean="0"/>
              <a:t>mongod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Windows </a:t>
            </a:r>
            <a:r>
              <a:rPr lang="en-US" altLang="ko-KR" dirty="0" err="1" smtClean="0"/>
              <a:t>MongoDB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인스톨러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다운로드후</a:t>
            </a:r>
            <a:r>
              <a:rPr lang="ko-KR" altLang="en-US" dirty="0" smtClean="0"/>
              <a:t> 설치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데이터베이스 폴더 생성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생성한 폴더로 위치 지정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설정파일 생성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서비스에 등록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Windows </a:t>
            </a:r>
            <a:r>
              <a:rPr lang="en-US" altLang="ko-KR" dirty="0" err="1" smtClean="0"/>
              <a:t>MongoDB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인스톨러</a:t>
            </a:r>
            <a:r>
              <a:rPr lang="ko-KR" altLang="en-US" dirty="0" smtClean="0"/>
              <a:t> 설치</a:t>
            </a:r>
            <a:endParaRPr lang="en-US" altLang="ko-KR" dirty="0" smtClean="0"/>
          </a:p>
          <a:p>
            <a:r>
              <a:rPr lang="ko-KR" altLang="en-US" dirty="0" smtClean="0"/>
              <a:t>다운로드 사이트 방문</a:t>
            </a:r>
            <a:endParaRPr lang="en-US" altLang="ko-KR" dirty="0" smtClean="0"/>
          </a:p>
          <a:p>
            <a:r>
              <a:rPr lang="en-US" dirty="0" smtClean="0">
                <a:hlinkClick r:id="rId2"/>
              </a:rPr>
              <a:t>http://www.mongodb.org/downloads</a:t>
            </a:r>
            <a:endParaRPr lang="en-US" dirty="0" smtClean="0"/>
          </a:p>
          <a:p>
            <a:endParaRPr lang="ko-KR" altLang="en-US" dirty="0"/>
          </a:p>
        </p:txBody>
      </p:sp>
      <p:pic>
        <p:nvPicPr>
          <p:cNvPr id="4" name="그림 3" descr="설치위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43240" y="3786190"/>
            <a:ext cx="2376857" cy="22918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Windows </a:t>
            </a:r>
            <a:r>
              <a:rPr lang="en-US" altLang="ko-KR" dirty="0" err="1" smtClean="0"/>
              <a:t>MongoDB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5" name="그림 4" descr="custo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1916832"/>
            <a:ext cx="4763165" cy="3762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Windows </a:t>
            </a:r>
            <a:r>
              <a:rPr lang="en-US" altLang="ko-KR" dirty="0" err="1" smtClean="0"/>
              <a:t>MongoDB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4" name="그림 3" descr="brow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4" y="2132856"/>
            <a:ext cx="4820323" cy="36581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Windows </a:t>
            </a:r>
            <a:r>
              <a:rPr lang="en-US" altLang="ko-KR" dirty="0" err="1" smtClean="0"/>
              <a:t>MongoDB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 smtClean="0"/>
              <a:t>인스톨러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실행후</a:t>
            </a:r>
            <a:endParaRPr lang="en-US" altLang="ko-KR" sz="2000" dirty="0" smtClean="0"/>
          </a:p>
          <a:p>
            <a:r>
              <a:rPr lang="en-US" altLang="ko-KR" sz="2000" dirty="0" smtClean="0"/>
              <a:t>Folder name </a:t>
            </a:r>
          </a:p>
          <a:p>
            <a:r>
              <a:rPr lang="en-US" sz="2000" dirty="0" smtClean="0"/>
              <a:t>C:\mongodb </a:t>
            </a:r>
            <a:r>
              <a:rPr lang="ko-KR" altLang="en-US" sz="2000" dirty="0" smtClean="0"/>
              <a:t>입력</a:t>
            </a:r>
            <a:endParaRPr lang="ko-KR" altLang="en-US" sz="2000" dirty="0"/>
          </a:p>
        </p:txBody>
      </p:sp>
      <p:pic>
        <p:nvPicPr>
          <p:cNvPr id="4" name="그림 3" descr="pat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3108" y="3143248"/>
            <a:ext cx="5072989" cy="3000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Windows </a:t>
            </a:r>
            <a:r>
              <a:rPr lang="en-US" altLang="ko-KR" dirty="0" err="1" smtClean="0"/>
              <a:t>MongoDB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 베이스 폴더 생성</a:t>
            </a:r>
            <a:endParaRPr lang="en-US" altLang="ko-KR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관리자 권한으로 </a:t>
            </a:r>
            <a:r>
              <a:rPr lang="en-US" altLang="ko-KR" sz="2000" dirty="0" err="1" smtClean="0"/>
              <a:t>cmd</a:t>
            </a:r>
            <a:r>
              <a:rPr lang="ko-KR" altLang="en-US" sz="2000" dirty="0" smtClean="0"/>
              <a:t>실행</a:t>
            </a:r>
            <a:endParaRPr lang="en-US" altLang="ko-KR" sz="2000" dirty="0" smtClean="0"/>
          </a:p>
          <a:p>
            <a:r>
              <a:rPr lang="ko-KR" altLang="en-US" sz="2000" dirty="0" smtClean="0"/>
              <a:t>윈도 </a:t>
            </a:r>
            <a:r>
              <a:rPr lang="en-US" altLang="ko-KR" sz="2000" dirty="0" smtClean="0"/>
              <a:t>+ </a:t>
            </a:r>
            <a:r>
              <a:rPr lang="en-US" altLang="ko-KR" sz="2000" dirty="0" err="1" smtClean="0"/>
              <a:t>cmd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마우스 오른쪽 </a:t>
            </a:r>
            <a:r>
              <a:rPr lang="en-US" altLang="ko-KR" sz="2000" dirty="0" smtClean="0"/>
              <a:t>+ </a:t>
            </a:r>
            <a:r>
              <a:rPr lang="ko-KR" altLang="en-US" sz="2000" dirty="0" smtClean="0"/>
              <a:t>관리자 권한 실행</a:t>
            </a:r>
            <a:endParaRPr lang="ko-KR" altLang="en-US" sz="2000" dirty="0"/>
          </a:p>
        </p:txBody>
      </p:sp>
      <p:pic>
        <p:nvPicPr>
          <p:cNvPr id="4" name="그림 3" descr="adm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8992" y="3643314"/>
            <a:ext cx="2190137" cy="2571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즉시실행익명함수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네임 스페이스</a:t>
            </a:r>
            <a:endParaRPr lang="en-US" altLang="ko-KR" dirty="0" smtClean="0"/>
          </a:p>
          <a:p>
            <a:pPr>
              <a:buNone/>
            </a:pPr>
            <a:r>
              <a:rPr lang="en-US" altLang="ko-KR" sz="2200" dirty="0" smtClean="0"/>
              <a:t>(function($){</a:t>
            </a:r>
          </a:p>
          <a:p>
            <a:pPr>
              <a:buNone/>
            </a:pPr>
            <a:endParaRPr lang="en-US" altLang="ko-KR" sz="2200" dirty="0" smtClean="0"/>
          </a:p>
          <a:p>
            <a:pPr>
              <a:buNone/>
            </a:pPr>
            <a:r>
              <a:rPr lang="en-US" altLang="ko-KR" sz="2200" dirty="0" smtClean="0"/>
              <a:t>})(</a:t>
            </a:r>
            <a:r>
              <a:rPr lang="en-US" altLang="ko-KR" sz="2200" dirty="0" err="1" smtClean="0"/>
              <a:t>jQuery</a:t>
            </a:r>
            <a:r>
              <a:rPr lang="en-US" altLang="ko-KR" sz="2200" dirty="0" smtClean="0"/>
              <a:t>);</a:t>
            </a:r>
          </a:p>
          <a:p>
            <a:pPr>
              <a:buNone/>
            </a:pPr>
            <a:endParaRPr lang="en-US" altLang="ko-KR" sz="2200" dirty="0" smtClean="0"/>
          </a:p>
          <a:p>
            <a:pPr>
              <a:buNone/>
            </a:pPr>
            <a:endParaRPr lang="en-US" altLang="ko-KR" sz="2200" dirty="0" smtClean="0"/>
          </a:p>
          <a:p>
            <a:pPr>
              <a:buNone/>
            </a:pPr>
            <a:r>
              <a:rPr lang="en-US" altLang="ko-KR" sz="2200" dirty="0" smtClean="0"/>
              <a:t>(function(d){  //d</a:t>
            </a:r>
            <a:r>
              <a:rPr lang="ko-KR" altLang="en-US" sz="2200" dirty="0" smtClean="0"/>
              <a:t>로 </a:t>
            </a:r>
            <a:r>
              <a:rPr lang="en-US" altLang="ko-KR" sz="2200" dirty="0" smtClean="0"/>
              <a:t>document </a:t>
            </a:r>
            <a:r>
              <a:rPr lang="ko-KR" altLang="en-US" sz="2200" dirty="0" smtClean="0"/>
              <a:t>객체 사용</a:t>
            </a:r>
            <a:endParaRPr lang="en-US" altLang="ko-KR" sz="2200" dirty="0" smtClean="0"/>
          </a:p>
          <a:p>
            <a:pPr>
              <a:buNone/>
            </a:pPr>
            <a:r>
              <a:rPr lang="en-US" altLang="ko-KR" sz="2200" dirty="0" smtClean="0"/>
              <a:t>    </a:t>
            </a:r>
            <a:r>
              <a:rPr lang="en-US" altLang="ko-KR" sz="2200" dirty="0" err="1" smtClean="0"/>
              <a:t>d.write</a:t>
            </a:r>
            <a:r>
              <a:rPr lang="en-US" altLang="ko-KR" sz="2200" dirty="0" smtClean="0"/>
              <a:t>('document </a:t>
            </a:r>
            <a:r>
              <a:rPr lang="ko-KR" altLang="en-US" sz="2200" dirty="0" smtClean="0"/>
              <a:t>작성</a:t>
            </a:r>
            <a:r>
              <a:rPr lang="en-US" altLang="ko-KR" sz="2200" dirty="0" smtClean="0"/>
              <a:t>');</a:t>
            </a:r>
          </a:p>
          <a:p>
            <a:pPr>
              <a:buNone/>
            </a:pPr>
            <a:r>
              <a:rPr lang="en-US" altLang="ko-KR" sz="2200" dirty="0" smtClean="0"/>
              <a:t>})(document); //</a:t>
            </a:r>
            <a:r>
              <a:rPr lang="en-US" altLang="ko-KR" sz="2200" dirty="0" err="1" smtClean="0"/>
              <a:t>doment</a:t>
            </a:r>
            <a:r>
              <a:rPr lang="ko-KR" altLang="en-US" sz="2200" dirty="0" smtClean="0"/>
              <a:t>객체를 인자로 넘긴다</a:t>
            </a:r>
            <a:endParaRPr lang="ko-KR" altLang="en-US" sz="2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Windows </a:t>
            </a:r>
            <a:r>
              <a:rPr lang="en-US" altLang="ko-KR" dirty="0" err="1" smtClean="0"/>
              <a:t>MongoDB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폴더 이동</a:t>
            </a:r>
            <a:endParaRPr lang="en-US" altLang="ko-KR" dirty="0" smtClean="0"/>
          </a:p>
          <a:p>
            <a:r>
              <a:rPr lang="en-US" altLang="ko-KR" dirty="0" err="1" smtClean="0"/>
              <a:t>cd</a:t>
            </a:r>
            <a:r>
              <a:rPr lang="en-US" altLang="ko-KR" dirty="0" smtClean="0"/>
              <a:t> /</a:t>
            </a:r>
          </a:p>
          <a:p>
            <a:r>
              <a:rPr lang="en-US" altLang="ko-KR" dirty="0" err="1" smtClean="0"/>
              <a:t>cd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mongodb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폴더이동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776" y="3645024"/>
            <a:ext cx="4076988" cy="26467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Windows </a:t>
            </a:r>
            <a:r>
              <a:rPr lang="en-US" altLang="ko-KR" dirty="0" err="1" smtClean="0"/>
              <a:t>MongoDB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데이터 베이스 폴더 생성</a:t>
            </a:r>
            <a:endParaRPr lang="en-US" altLang="ko-KR" sz="2000" dirty="0" smtClean="0"/>
          </a:p>
          <a:p>
            <a:r>
              <a:rPr lang="en-US" sz="2000" dirty="0" err="1" smtClean="0"/>
              <a:t>mkdir</a:t>
            </a:r>
            <a:r>
              <a:rPr lang="en-US" sz="2000" dirty="0" smtClean="0"/>
              <a:t> data</a:t>
            </a:r>
            <a:endParaRPr lang="en-US" altLang="ko-KR" sz="2000" dirty="0" smtClean="0"/>
          </a:p>
          <a:p>
            <a:r>
              <a:rPr lang="en-US" altLang="ko-KR" sz="2000" dirty="0" err="1" smtClean="0"/>
              <a:t>cd</a:t>
            </a:r>
            <a:r>
              <a:rPr lang="en-US" altLang="ko-KR" sz="2000" dirty="0" smtClean="0"/>
              <a:t> bin</a:t>
            </a:r>
          </a:p>
          <a:p>
            <a:r>
              <a:rPr lang="ko-KR" altLang="en-US" sz="2000" dirty="0" smtClean="0"/>
              <a:t>데이터베이스 폴더 지정</a:t>
            </a:r>
            <a:endParaRPr lang="en-US" altLang="ko-KR" sz="2000" dirty="0" smtClean="0"/>
          </a:p>
          <a:p>
            <a:r>
              <a:rPr lang="en-US" sz="2000" dirty="0" smtClean="0"/>
              <a:t>mongod.exe –</a:t>
            </a:r>
            <a:r>
              <a:rPr lang="en-US" sz="2000" dirty="0" err="1" smtClean="0"/>
              <a:t>dbpath</a:t>
            </a:r>
            <a:r>
              <a:rPr lang="en-US" sz="2000" dirty="0" smtClean="0"/>
              <a:t> C:\mongodb\data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Ctrl + C </a:t>
            </a:r>
            <a:r>
              <a:rPr lang="ko-KR" altLang="en-US" sz="2000" dirty="0" smtClean="0"/>
              <a:t>종료</a:t>
            </a:r>
            <a:endParaRPr lang="en-US" sz="2000" dirty="0" smtClean="0"/>
          </a:p>
          <a:p>
            <a:endParaRPr lang="en-US" altLang="ko-KR" sz="2000" dirty="0" smtClean="0"/>
          </a:p>
          <a:p>
            <a:endParaRPr lang="ko-KR" altLang="en-US" sz="2000" dirty="0"/>
          </a:p>
        </p:txBody>
      </p:sp>
      <p:pic>
        <p:nvPicPr>
          <p:cNvPr id="5" name="그림 4" descr="설치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3861048"/>
            <a:ext cx="7992888" cy="11371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Windows </a:t>
            </a:r>
            <a:r>
              <a:rPr lang="en-US" altLang="ko-KR" dirty="0" err="1" smtClean="0"/>
              <a:t>MongoDB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! </a:t>
            </a:r>
            <a:r>
              <a:rPr lang="ko-KR" altLang="en-US" dirty="0" smtClean="0"/>
              <a:t>소스 긁어서 </a:t>
            </a:r>
            <a:r>
              <a:rPr lang="ko-KR" altLang="en-US" dirty="0" err="1" smtClean="0"/>
              <a:t>붙일땐</a:t>
            </a:r>
            <a:r>
              <a:rPr lang="ko-KR" altLang="en-US" dirty="0" smtClean="0"/>
              <a:t> 상단 </a:t>
            </a:r>
            <a:r>
              <a:rPr lang="ko-KR" altLang="en-US" dirty="0" err="1" smtClean="0"/>
              <a:t>클릭후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붙여넣기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pic>
        <p:nvPicPr>
          <p:cNvPr id="4" name="그림 3" descr="클릭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00298" y="2857496"/>
            <a:ext cx="327660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Windows </a:t>
            </a:r>
            <a:r>
              <a:rPr lang="en-US" altLang="ko-KR" dirty="0" err="1" smtClean="0"/>
              <a:t>MongoDB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2000" dirty="0" smtClean="0"/>
              <a:t>설정파일 생성</a:t>
            </a:r>
            <a:endParaRPr lang="en-US" altLang="ko-KR" sz="2000" dirty="0" smtClean="0"/>
          </a:p>
          <a:p>
            <a:r>
              <a:rPr lang="en-US" sz="2000" dirty="0" smtClean="0"/>
              <a:t>C:\mongodb </a:t>
            </a:r>
            <a:r>
              <a:rPr lang="ko-KR" altLang="en-US" sz="2000" dirty="0" smtClean="0"/>
              <a:t>폴더 들어와서 </a:t>
            </a:r>
            <a:r>
              <a:rPr lang="en-US" altLang="ko-KR" sz="2000" dirty="0" smtClean="0"/>
              <a:t>( </a:t>
            </a:r>
            <a:r>
              <a:rPr lang="en-US" altLang="ko-KR" sz="2000" dirty="0" err="1" smtClean="0"/>
              <a:t>cd</a:t>
            </a:r>
            <a:r>
              <a:rPr lang="en-US" altLang="ko-KR" sz="2000" dirty="0" smtClean="0"/>
              <a:t> .. )</a:t>
            </a:r>
          </a:p>
          <a:p>
            <a:r>
              <a:rPr lang="en-US" sz="2000" dirty="0" smtClean="0"/>
              <a:t>mongod.cfg </a:t>
            </a:r>
            <a:r>
              <a:rPr lang="ko-KR" altLang="en-US" sz="2000" dirty="0" smtClean="0"/>
              <a:t>파일 생성 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아래 내용 복사 </a:t>
            </a:r>
            <a:r>
              <a:rPr lang="ko-KR" altLang="en-US" sz="2000" dirty="0" err="1" smtClean="0"/>
              <a:t>붙여넣기</a:t>
            </a:r>
            <a:r>
              <a:rPr lang="ko-KR" altLang="en-US" sz="2000" dirty="0" smtClean="0"/>
              <a:t> 삽입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pPr fontAlgn="base">
              <a:buNone/>
            </a:pPr>
            <a:r>
              <a:rPr lang="en-US" altLang="ko-KR" sz="2000" dirty="0" smtClean="0">
                <a:solidFill>
                  <a:srgbClr val="FF0000"/>
                </a:solidFill>
              </a:rPr>
              <a:t># </a:t>
            </a:r>
            <a:r>
              <a:rPr lang="ko-KR" altLang="en-US" sz="2000" dirty="0" smtClean="0">
                <a:solidFill>
                  <a:srgbClr val="FF0000"/>
                </a:solidFill>
              </a:rPr>
              <a:t>데이터베이스 폴더</a:t>
            </a:r>
          </a:p>
          <a:p>
            <a:pPr fontAlgn="base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dbpath</a:t>
            </a:r>
            <a:r>
              <a:rPr lang="en-US" sz="2000" dirty="0" smtClean="0">
                <a:solidFill>
                  <a:srgbClr val="FF0000"/>
                </a:solidFill>
              </a:rPr>
              <a:t> = C:\mongodb\data</a:t>
            </a:r>
          </a:p>
          <a:p>
            <a:pPr fontAlgn="base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fontAlgn="base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# </a:t>
            </a:r>
            <a:r>
              <a:rPr lang="en-US" sz="2000" dirty="0" err="1" smtClean="0">
                <a:solidFill>
                  <a:srgbClr val="FF0000"/>
                </a:solidFill>
              </a:rPr>
              <a:t>mongdb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</a:rPr>
              <a:t>포트</a:t>
            </a:r>
          </a:p>
          <a:p>
            <a:pPr fontAlgn="base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port = 27017</a:t>
            </a:r>
          </a:p>
          <a:p>
            <a:pPr fontAlgn="base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fontAlgn="base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# </a:t>
            </a:r>
            <a:r>
              <a:rPr lang="ko-KR" altLang="en-US" sz="2000" dirty="0" smtClean="0">
                <a:solidFill>
                  <a:srgbClr val="FF0000"/>
                </a:solidFill>
              </a:rPr>
              <a:t>로그 파일</a:t>
            </a:r>
          </a:p>
          <a:p>
            <a:pPr fontAlgn="base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logpath</a:t>
            </a:r>
            <a:r>
              <a:rPr lang="en-US" sz="2000" dirty="0" smtClean="0">
                <a:solidFill>
                  <a:srgbClr val="FF0000"/>
                </a:solidFill>
              </a:rPr>
              <a:t> = C:\mongodb\logs\mongo.log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Windows </a:t>
            </a:r>
            <a:r>
              <a:rPr lang="en-US" altLang="ko-KR" dirty="0" err="1" smtClean="0"/>
              <a:t>MongoDB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로그 폴더 생성</a:t>
            </a:r>
            <a:endParaRPr lang="en-US" altLang="ko-KR" dirty="0" smtClean="0"/>
          </a:p>
          <a:p>
            <a:r>
              <a:rPr lang="en-US" dirty="0" err="1" smtClean="0"/>
              <a:t>mkdir</a:t>
            </a:r>
            <a:r>
              <a:rPr lang="en-US" dirty="0" smtClean="0"/>
              <a:t> C:\mongodb\logs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Windows </a:t>
            </a:r>
            <a:r>
              <a:rPr lang="en-US" altLang="ko-KR" dirty="0" err="1" smtClean="0"/>
              <a:t>MongoDB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700" dirty="0" smtClean="0"/>
              <a:t>서비스 등록하기 </a:t>
            </a:r>
            <a:r>
              <a:rPr lang="en-US" altLang="ko-KR" sz="2700" dirty="0" smtClean="0"/>
              <a:t>( </a:t>
            </a:r>
            <a:r>
              <a:rPr lang="ko-KR" altLang="en-US" sz="2700" dirty="0" smtClean="0"/>
              <a:t>윈도우 </a:t>
            </a:r>
            <a:r>
              <a:rPr lang="ko-KR" altLang="en-US" sz="2700" dirty="0" err="1" smtClean="0"/>
              <a:t>재시작시에도</a:t>
            </a:r>
            <a:r>
              <a:rPr lang="ko-KR" altLang="en-US" sz="2700" dirty="0" smtClean="0"/>
              <a:t> 백그라운드에서 돌아가게 설정 </a:t>
            </a:r>
            <a:r>
              <a:rPr lang="en-US" altLang="ko-KR" sz="2700" dirty="0" smtClean="0"/>
              <a:t>)</a:t>
            </a:r>
          </a:p>
          <a:p>
            <a:endParaRPr lang="en-US" altLang="ko-KR" dirty="0" smtClean="0"/>
          </a:p>
          <a:p>
            <a:r>
              <a:rPr lang="en-US" sz="2000" dirty="0" smtClean="0"/>
              <a:t>C:\mongodb\bin\mongod.exe -f C:\mongodb\mongod.cfg -install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Windows </a:t>
            </a:r>
            <a:r>
              <a:rPr lang="en-US" altLang="ko-KR" dirty="0" err="1" smtClean="0"/>
              <a:t>MongoDB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서비스 시작하고 멈추기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sz="2000" dirty="0" smtClean="0"/>
              <a:t>sc start </a:t>
            </a:r>
            <a:r>
              <a:rPr lang="en-US" sz="2000" dirty="0" err="1" smtClean="0"/>
              <a:t>mongodb</a:t>
            </a:r>
            <a:endParaRPr lang="en-US" sz="2000" dirty="0" smtClean="0"/>
          </a:p>
          <a:p>
            <a:r>
              <a:rPr lang="en-US" sz="2000" dirty="0" smtClean="0"/>
              <a:t>sc stop </a:t>
            </a:r>
            <a:r>
              <a:rPr lang="en-US" sz="2000" dirty="0" err="1" smtClean="0"/>
              <a:t>mongodb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ko-KR" altLang="en-US" sz="2000" dirty="0" smtClean="0"/>
              <a:t>서비스 </a:t>
            </a:r>
            <a:r>
              <a:rPr lang="ko-KR" altLang="en-US" sz="2000" dirty="0" err="1" smtClean="0"/>
              <a:t>시작후</a:t>
            </a:r>
            <a:r>
              <a:rPr lang="ko-KR" altLang="en-US" sz="2000" dirty="0" smtClean="0"/>
              <a:t>  </a:t>
            </a:r>
            <a:r>
              <a:rPr lang="en-US" altLang="ko-KR" sz="2000" dirty="0" smtClean="0"/>
              <a:t>http://127.0.0.1:27017/    </a:t>
            </a:r>
            <a:r>
              <a:rPr lang="ko-KR" altLang="en-US" sz="2000" dirty="0" err="1" smtClean="0"/>
              <a:t>주소창입력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ko-KR" altLang="en-US" sz="2000" dirty="0"/>
          </a:p>
        </p:txBody>
      </p:sp>
      <p:pic>
        <p:nvPicPr>
          <p:cNvPr id="4" name="그림 3" descr="확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3108" y="4286256"/>
            <a:ext cx="4996608" cy="13869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Windows </a:t>
            </a:r>
            <a:r>
              <a:rPr lang="en-US" altLang="ko-KR" dirty="0" err="1" smtClean="0"/>
              <a:t>MongoDB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000" dirty="0" smtClean="0"/>
              <a:t>등록한 서비스 잘 돌아가는지 확인</a:t>
            </a:r>
            <a:endParaRPr lang="en-US" altLang="ko-KR" sz="2000" dirty="0" smtClean="0"/>
          </a:p>
          <a:p>
            <a:r>
              <a:rPr lang="en-US" altLang="ko-KR" sz="2000" dirty="0" smtClean="0"/>
              <a:t>services.msc </a:t>
            </a:r>
            <a:r>
              <a:rPr lang="ko-KR" altLang="en-US" sz="2000" dirty="0" smtClean="0"/>
              <a:t>누르면 나오는 창에서 현재 등록된 서비스가 돌아가는지 확인</a:t>
            </a:r>
            <a:endParaRPr lang="en-US" altLang="ko-KR" sz="2000" dirty="0" smtClean="0"/>
          </a:p>
          <a:p>
            <a:endParaRPr lang="ko-KR" altLang="en-US" dirty="0"/>
          </a:p>
        </p:txBody>
      </p:sp>
      <p:pic>
        <p:nvPicPr>
          <p:cNvPr id="5" name="그림 4" descr="serv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7620" y="2714620"/>
            <a:ext cx="3510967" cy="2944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Windows </a:t>
            </a:r>
            <a:r>
              <a:rPr lang="en-US" altLang="ko-KR" dirty="0" err="1" smtClean="0"/>
              <a:t>MongoDB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서비스 삭제 원하면</a:t>
            </a:r>
            <a:endParaRPr lang="en-US" altLang="ko-KR" sz="2000" dirty="0" smtClean="0"/>
          </a:p>
          <a:p>
            <a:r>
              <a:rPr lang="en-US" altLang="ko-KR" sz="2000" dirty="0" err="1" smtClean="0"/>
              <a:t>cmd</a:t>
            </a:r>
            <a:r>
              <a:rPr lang="ko-KR" altLang="en-US" sz="2000" dirty="0" smtClean="0"/>
              <a:t>창 열고 아래 입력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sz="2000" dirty="0" smtClean="0"/>
              <a:t>C:\mongodb\bin\mongod.exe -f C:\mongodb\mongod.cfg -remove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robomon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8992" y="1928802"/>
            <a:ext cx="2143125" cy="21431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43240" y="4357694"/>
            <a:ext cx="29554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 smtClean="0"/>
              <a:t>robomongo</a:t>
            </a:r>
            <a:endParaRPr lang="ko-KR" altLang="en-US" sz="4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즉시실행익명함수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만약 라이브러리를 </a:t>
            </a:r>
            <a:r>
              <a:rPr lang="ko-KR" altLang="en-US" dirty="0" err="1" smtClean="0"/>
              <a:t>만들경우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600" dirty="0" smtClean="0"/>
              <a:t>(function(){</a:t>
            </a:r>
          </a:p>
          <a:p>
            <a:pPr>
              <a:buNone/>
            </a:pPr>
            <a:r>
              <a:rPr lang="en-US" altLang="ko-KR" sz="2600" dirty="0" smtClean="0"/>
              <a:t>    </a:t>
            </a:r>
            <a:r>
              <a:rPr lang="en-US" altLang="ko-KR" sz="2600" dirty="0" err="1" smtClean="0"/>
              <a:t>var</a:t>
            </a:r>
            <a:r>
              <a:rPr lang="en-US" altLang="ko-KR" sz="2600" dirty="0" smtClean="0"/>
              <a:t> test = 10;</a:t>
            </a:r>
          </a:p>
          <a:p>
            <a:pPr>
              <a:buNone/>
            </a:pPr>
            <a:r>
              <a:rPr lang="en-US" altLang="ko-KR" sz="2600" dirty="0" smtClean="0"/>
              <a:t>    </a:t>
            </a:r>
            <a:r>
              <a:rPr lang="en-US" altLang="ko-KR" sz="2600" dirty="0" err="1" smtClean="0">
                <a:solidFill>
                  <a:srgbClr val="FF0000"/>
                </a:solidFill>
              </a:rPr>
              <a:t>window</a:t>
            </a:r>
            <a:r>
              <a:rPr lang="en-US" altLang="ko-KR" sz="2600" dirty="0" err="1" smtClean="0"/>
              <a:t>.test</a:t>
            </a:r>
            <a:r>
              <a:rPr lang="en-US" altLang="ko-KR" sz="2600" dirty="0" smtClean="0"/>
              <a:t> = test; //</a:t>
            </a:r>
            <a:r>
              <a:rPr lang="ko-KR" altLang="en-US" sz="2600" dirty="0" smtClean="0"/>
              <a:t>외부로 변수 출력</a:t>
            </a:r>
          </a:p>
          <a:p>
            <a:pPr>
              <a:buNone/>
            </a:pPr>
            <a:r>
              <a:rPr lang="en-US" altLang="ko-KR" sz="2600" dirty="0" smtClean="0"/>
              <a:t>})();</a:t>
            </a:r>
          </a:p>
          <a:p>
            <a:pPr>
              <a:buNone/>
            </a:pPr>
            <a:r>
              <a:rPr lang="en-US" altLang="ko-KR" sz="2600" dirty="0" smtClean="0"/>
              <a:t>console.log(test);</a:t>
            </a:r>
            <a:endParaRPr lang="ko-KR" altLang="en-US" sz="2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robomongo</a:t>
            </a:r>
            <a:r>
              <a:rPr lang="en-US" altLang="ko-KR" dirty="0" smtClean="0"/>
              <a:t> 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모니터링 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https://robomongo.org/</a:t>
            </a:r>
            <a:endParaRPr lang="en-US" altLang="ko-KR" dirty="0" smtClean="0"/>
          </a:p>
          <a:p>
            <a:r>
              <a:rPr lang="ko-KR" altLang="en-US" dirty="0" smtClean="0"/>
              <a:t>사이트 </a:t>
            </a:r>
            <a:r>
              <a:rPr lang="ko-KR" altLang="en-US" dirty="0" err="1" smtClean="0"/>
              <a:t>방문후</a:t>
            </a:r>
            <a:r>
              <a:rPr lang="ko-KR" altLang="en-US" dirty="0" smtClean="0"/>
              <a:t> 다운로드 후 설치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Mac </a:t>
            </a:r>
            <a:r>
              <a:rPr lang="en-US" altLang="ko-KR" dirty="0" err="1" smtClean="0"/>
              <a:t>Robomongo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오류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Mac </a:t>
            </a:r>
            <a:r>
              <a:rPr lang="ko-KR" altLang="en-US" dirty="0" smtClean="0"/>
              <a:t>사용자의 경우 아래 </a:t>
            </a:r>
            <a:r>
              <a:rPr lang="ko-KR" altLang="en-US" dirty="0" err="1" smtClean="0"/>
              <a:t>메시지나오면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확인되지 않은 개발자가 </a:t>
            </a:r>
            <a:r>
              <a:rPr lang="en-US" altLang="ko-KR" dirty="0" smtClean="0">
                <a:solidFill>
                  <a:srgbClr val="FF0000"/>
                </a:solidFill>
              </a:rPr>
              <a:t>Apple</a:t>
            </a:r>
            <a:r>
              <a:rPr lang="ko-KR" altLang="en-US" dirty="0" smtClean="0">
                <a:solidFill>
                  <a:srgbClr val="FF0000"/>
                </a:solidFill>
              </a:rPr>
              <a:t>에 등록한 </a:t>
            </a:r>
            <a:r>
              <a:rPr lang="en-US" altLang="ko-KR" dirty="0" smtClean="0">
                <a:solidFill>
                  <a:srgbClr val="FF0000"/>
                </a:solidFill>
              </a:rPr>
              <a:t>App</a:t>
            </a:r>
            <a:r>
              <a:rPr lang="ko-KR" altLang="en-US" dirty="0" smtClean="0">
                <a:solidFill>
                  <a:srgbClr val="FF0000"/>
                </a:solidFill>
              </a:rPr>
              <a:t>이 아닙니다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endParaRPr lang="en-US" altLang="ko-KR" dirty="0" smtClean="0"/>
          </a:p>
          <a:p>
            <a:r>
              <a:rPr lang="ko-KR" altLang="en-US" sz="2700" dirty="0" smtClean="0"/>
              <a:t>메시지 나오면 </a:t>
            </a:r>
            <a:r>
              <a:rPr lang="en-US" altLang="ko-KR" sz="2700" dirty="0" smtClean="0"/>
              <a:t>Finder</a:t>
            </a:r>
            <a:r>
              <a:rPr lang="ko-KR" altLang="en-US" sz="2700" dirty="0" smtClean="0"/>
              <a:t>에서 앱 아이콘 </a:t>
            </a:r>
            <a:r>
              <a:rPr lang="en-US" altLang="ko-KR" sz="2700" dirty="0" smtClean="0"/>
              <a:t>Ctrl  </a:t>
            </a:r>
            <a:r>
              <a:rPr lang="ko-KR" altLang="en-US" sz="2700" dirty="0" smtClean="0"/>
              <a:t>누르고 클릭</a:t>
            </a:r>
            <a:r>
              <a:rPr lang="en-US" altLang="ko-KR" sz="2700" dirty="0" smtClean="0"/>
              <a:t>.</a:t>
            </a:r>
          </a:p>
          <a:p>
            <a:r>
              <a:rPr lang="ko-KR" altLang="en-US" sz="2700" dirty="0" smtClean="0"/>
              <a:t>메뉴에서 열기 클릭</a:t>
            </a:r>
            <a:endParaRPr lang="ko-KR" altLang="en-US" sz="27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robomongo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실행 후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저장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0166" y="2428868"/>
            <a:ext cx="6315957" cy="37343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robomongo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 descr="아이피지정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28794" y="2285992"/>
            <a:ext cx="5247664" cy="3214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Mac</a:t>
            </a:r>
          </a:p>
          <a:p>
            <a:pPr>
              <a:buNone/>
            </a:pPr>
            <a:r>
              <a:rPr lang="ko-KR" altLang="en-US" dirty="0" smtClean="0"/>
              <a:t>터미널 창에서 </a:t>
            </a:r>
            <a:r>
              <a:rPr lang="en-US" altLang="ko-KR" dirty="0" smtClean="0"/>
              <a:t>mongo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Windows</a:t>
            </a:r>
          </a:p>
          <a:p>
            <a:pPr>
              <a:buNone/>
            </a:pPr>
            <a:r>
              <a:rPr lang="en-US" altLang="ko-KR" dirty="0" smtClean="0"/>
              <a:t>C:\mongodb\bin </a:t>
            </a:r>
            <a:r>
              <a:rPr lang="ko-KR" altLang="en-US" dirty="0" smtClean="0"/>
              <a:t>위치로 </a:t>
            </a:r>
            <a:r>
              <a:rPr lang="ko-KR" altLang="en-US" dirty="0" err="1" smtClean="0"/>
              <a:t>이동후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mongo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MonogoDB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목차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Database</a:t>
            </a:r>
            <a:r>
              <a:rPr lang="ko-KR" altLang="en-US" dirty="0" smtClean="0"/>
              <a:t>생성 및 데이터삽입 </a:t>
            </a:r>
            <a:endParaRPr lang="en-US" altLang="ko-KR" dirty="0" smtClean="0"/>
          </a:p>
          <a:p>
            <a:r>
              <a:rPr lang="en-US" altLang="ko-KR" dirty="0" smtClean="0"/>
              <a:t>find ( 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 )</a:t>
            </a:r>
          </a:p>
          <a:p>
            <a:r>
              <a:rPr lang="en-US" altLang="ko-KR" dirty="0" smtClean="0"/>
              <a:t>sort, skip ( </a:t>
            </a:r>
            <a:r>
              <a:rPr lang="ko-KR" altLang="en-US" dirty="0" smtClean="0"/>
              <a:t>정렬</a:t>
            </a:r>
            <a:r>
              <a:rPr lang="en-US" altLang="ko-KR" dirty="0" smtClean="0"/>
              <a:t> )</a:t>
            </a:r>
          </a:p>
          <a:p>
            <a:r>
              <a:rPr lang="en-US" altLang="ko-KR" dirty="0" smtClean="0"/>
              <a:t>update(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 )</a:t>
            </a:r>
          </a:p>
          <a:p>
            <a:r>
              <a:rPr lang="en-US" altLang="ko-KR" dirty="0" smtClean="0"/>
              <a:t>remove (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 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Database</a:t>
            </a:r>
            <a:r>
              <a:rPr lang="ko-KR" altLang="en-US" dirty="0" smtClean="0"/>
              <a:t> 선택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Collection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en-US" altLang="ko-KR" dirty="0" smtClean="0"/>
              <a:t>Collection </a:t>
            </a:r>
            <a:r>
              <a:rPr lang="ko-KR" altLang="en-US" dirty="0" smtClean="0"/>
              <a:t>데이터 삽입</a:t>
            </a:r>
            <a:endParaRPr lang="en-US" altLang="ko-KR" dirty="0" smtClean="0"/>
          </a:p>
          <a:p>
            <a:r>
              <a:rPr lang="en-US" altLang="ko-KR" dirty="0" smtClean="0"/>
              <a:t>Document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use exercise</a:t>
            </a:r>
          </a:p>
          <a:p>
            <a:r>
              <a:rPr lang="en-US" altLang="ko-KR" dirty="0" smtClean="0"/>
              <a:t>exercise </a:t>
            </a:r>
            <a:r>
              <a:rPr lang="ko-KR" altLang="en-US" dirty="0" smtClean="0"/>
              <a:t>라는 </a:t>
            </a:r>
            <a:r>
              <a:rPr lang="en-US" altLang="ko-KR" dirty="0" smtClean="0"/>
              <a:t>Database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r>
              <a:rPr lang="ko-KR" altLang="en-US" dirty="0" smtClean="0"/>
              <a:t>없으면 </a:t>
            </a:r>
            <a:r>
              <a:rPr lang="en-US" altLang="ko-KR" dirty="0" smtClean="0"/>
              <a:t>Database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4" name="그림 3" descr="useu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4221088"/>
            <a:ext cx="5315494" cy="1152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현재 사용하고 있는 </a:t>
            </a:r>
            <a:r>
              <a:rPr lang="en-US" altLang="ko-KR" dirty="0" smtClean="0"/>
              <a:t>DB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r>
              <a:rPr lang="en-US" altLang="ko-KR" dirty="0" smtClean="0"/>
              <a:t>db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현재 </a:t>
            </a:r>
            <a:r>
              <a:rPr lang="en-US" altLang="ko-KR" dirty="0" smtClean="0"/>
              <a:t>Database </a:t>
            </a:r>
            <a:r>
              <a:rPr lang="ko-KR" altLang="en-US" dirty="0" smtClean="0"/>
              <a:t>리스트 확인</a:t>
            </a:r>
            <a:endParaRPr lang="en-US" altLang="ko-KR" dirty="0" smtClean="0"/>
          </a:p>
          <a:p>
            <a:r>
              <a:rPr lang="en-US" altLang="ko-KR" dirty="0" smtClean="0"/>
              <a:t>show </a:t>
            </a:r>
            <a:r>
              <a:rPr lang="en-US" altLang="ko-KR" dirty="0" err="1" smtClean="0"/>
              <a:t>dbs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db확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2996952"/>
            <a:ext cx="2448272" cy="9793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700" dirty="0" smtClean="0"/>
              <a:t>데이터 삽입</a:t>
            </a:r>
            <a:endParaRPr lang="en-US" altLang="ko-KR" sz="2700" dirty="0" smtClean="0"/>
          </a:p>
          <a:p>
            <a:r>
              <a:rPr lang="en-US" altLang="ko-KR" sz="2700" dirty="0" err="1" smtClean="0"/>
              <a:t>db.person.insert</a:t>
            </a:r>
            <a:r>
              <a:rPr lang="en-US" altLang="ko-KR" sz="2700" dirty="0" smtClean="0"/>
              <a:t>({"name": "</a:t>
            </a:r>
            <a:r>
              <a:rPr lang="en-US" altLang="ko-KR" sz="2700" dirty="0" err="1" smtClean="0"/>
              <a:t>fastcamplus</a:t>
            </a:r>
            <a:r>
              <a:rPr lang="en-US" altLang="ko-KR" sz="2700" dirty="0" smtClean="0"/>
              <a:t>", "lecture" : "</a:t>
            </a:r>
            <a:r>
              <a:rPr lang="en-US" altLang="ko-KR" sz="2700" dirty="0" err="1" smtClean="0"/>
              <a:t>nodejs</a:t>
            </a:r>
            <a:r>
              <a:rPr lang="en-US" altLang="ko-KR" sz="2700" dirty="0" smtClean="0"/>
              <a:t>"});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person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collection</a:t>
            </a:r>
            <a:r>
              <a:rPr lang="ko-KR" altLang="en-US" sz="2000" dirty="0" smtClean="0"/>
              <a:t>이 생성되고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한줄이</a:t>
            </a:r>
            <a:r>
              <a:rPr lang="ko-KR" altLang="en-US" sz="2000" dirty="0" smtClean="0"/>
              <a:t> 삽입됨</a:t>
            </a:r>
            <a:endParaRPr lang="en-US" altLang="ko-KR" sz="2000" dirty="0" smtClean="0"/>
          </a:p>
          <a:p>
            <a:endParaRPr lang="ko-KR" alt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3979</TotalTime>
  <Words>3446</Words>
  <Application>Microsoft Macintosh PowerPoint</Application>
  <PresentationFormat>On-screen Show (4:3)</PresentationFormat>
  <Paragraphs>912</Paragraphs>
  <Slides>123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123</vt:i4>
      </vt:variant>
    </vt:vector>
  </HeadingPairs>
  <TitlesOfParts>
    <vt:vector size="124" baseType="lpstr">
      <vt:lpstr>Office 테마</vt:lpstr>
      <vt:lpstr>Node.js 1일차</vt:lpstr>
      <vt:lpstr>PowerPoint Presentation</vt:lpstr>
      <vt:lpstr>목차</vt:lpstr>
      <vt:lpstr>즉시실행익명함수</vt:lpstr>
      <vt:lpstr>즉시실행익명함수</vt:lpstr>
      <vt:lpstr>즉시실행익명함수</vt:lpstr>
      <vt:lpstr>즉시실행익명함수</vt:lpstr>
      <vt:lpstr>즉시실행익명함수</vt:lpstr>
      <vt:lpstr>즉시실행익명함수</vt:lpstr>
      <vt:lpstr>즉시실행익명함수</vt:lpstr>
      <vt:lpstr>콜백 패턴</vt:lpstr>
      <vt:lpstr>콜백 패턴</vt:lpstr>
      <vt:lpstr>콜백 패턴</vt:lpstr>
      <vt:lpstr>콜백 패턴</vt:lpstr>
      <vt:lpstr>콜백 패턴</vt:lpstr>
      <vt:lpstr>콜백 패턴</vt:lpstr>
      <vt:lpstr>메서드 체이닝</vt:lpstr>
      <vt:lpstr>메서드 체이닝</vt:lpstr>
      <vt:lpstr>메서드 체이닝</vt:lpstr>
      <vt:lpstr>prototype</vt:lpstr>
      <vt:lpstr>prototype</vt:lpstr>
      <vt:lpstr>prototype</vt:lpstr>
      <vt:lpstr>prototype</vt:lpstr>
      <vt:lpstr>prototype</vt:lpstr>
      <vt:lpstr>prototype</vt:lpstr>
      <vt:lpstr>prototype</vt:lpstr>
      <vt:lpstr>prototype</vt:lpstr>
      <vt:lpstr>prototype</vt:lpstr>
      <vt:lpstr>prototype</vt:lpstr>
      <vt:lpstr>prototype</vt:lpstr>
      <vt:lpstr>prototype</vt:lpstr>
      <vt:lpstr>prototype</vt:lpstr>
      <vt:lpstr>prototype</vt:lpstr>
      <vt:lpstr>jQuery 플러그인 만들기</vt:lpstr>
      <vt:lpstr>jQuery 플러그인 만들기</vt:lpstr>
      <vt:lpstr>jQuery 플러그인 만들기</vt:lpstr>
      <vt:lpstr>jQuery 플러그인 만들기</vt:lpstr>
      <vt:lpstr>jQuery 플러그인 만들기</vt:lpstr>
      <vt:lpstr>Array 객체 확장</vt:lpstr>
      <vt:lpstr>Q &amp; A</vt:lpstr>
      <vt:lpstr>Object.create()</vt:lpstr>
      <vt:lpstr>Object.create()</vt:lpstr>
      <vt:lpstr>Object.create()</vt:lpstr>
      <vt:lpstr>Object.create()</vt:lpstr>
      <vt:lpstr>Object.create()</vt:lpstr>
      <vt:lpstr>Object.create()</vt:lpstr>
      <vt:lpstr>Object.create()</vt:lpstr>
      <vt:lpstr>Object.create()</vt:lpstr>
      <vt:lpstr>Object.create()</vt:lpstr>
      <vt:lpstr>Object.create()</vt:lpstr>
      <vt:lpstr>Object.create()</vt:lpstr>
      <vt:lpstr>Object.create()</vt:lpstr>
      <vt:lpstr>Object.create()</vt:lpstr>
      <vt:lpstr>Q &amp; A</vt:lpstr>
      <vt:lpstr>PowerPoint Presentation</vt:lpstr>
      <vt:lpstr>MongoDB</vt:lpstr>
      <vt:lpstr>MongoDB란</vt:lpstr>
      <vt:lpstr>MongoDB란</vt:lpstr>
      <vt:lpstr>MongoDB란</vt:lpstr>
      <vt:lpstr>MongoDB란</vt:lpstr>
      <vt:lpstr>MongoDB란</vt:lpstr>
      <vt:lpstr>MongoDB란</vt:lpstr>
      <vt:lpstr>MongoDB</vt:lpstr>
      <vt:lpstr>MongoDB</vt:lpstr>
      <vt:lpstr>MongoDB</vt:lpstr>
      <vt:lpstr>MongoDB</vt:lpstr>
      <vt:lpstr>MongoDB성능</vt:lpstr>
      <vt:lpstr>MongoDB성능</vt:lpstr>
      <vt:lpstr>Mac MongoDB설치</vt:lpstr>
      <vt:lpstr>Homebrew 설치</vt:lpstr>
      <vt:lpstr>MongoDB설치</vt:lpstr>
      <vt:lpstr>data 폴더 생성 및 권한추가</vt:lpstr>
      <vt:lpstr>실행</vt:lpstr>
      <vt:lpstr>Windows MongoDB설치</vt:lpstr>
      <vt:lpstr>Windows MongoDB설치</vt:lpstr>
      <vt:lpstr>Windows MongoDB설치</vt:lpstr>
      <vt:lpstr>Windows MongoDB설치</vt:lpstr>
      <vt:lpstr>Windows MongoDB설치</vt:lpstr>
      <vt:lpstr>Windows MongoDB설치</vt:lpstr>
      <vt:lpstr>Windows MongoDB설치</vt:lpstr>
      <vt:lpstr>Windows MongoDB설치</vt:lpstr>
      <vt:lpstr>Windows MongoDB설치</vt:lpstr>
      <vt:lpstr>Windows MongoDB설치</vt:lpstr>
      <vt:lpstr>Windows MongoDB설치</vt:lpstr>
      <vt:lpstr>Windows MongoDB설치</vt:lpstr>
      <vt:lpstr>Windows MongoDB설치</vt:lpstr>
      <vt:lpstr>Windows MongoDB설치</vt:lpstr>
      <vt:lpstr>Windows MongoDB설치</vt:lpstr>
      <vt:lpstr>PowerPoint Presentation</vt:lpstr>
      <vt:lpstr>robomongo  설치</vt:lpstr>
      <vt:lpstr>Mac Robomongo 실행시 오류</vt:lpstr>
      <vt:lpstr>robomongo</vt:lpstr>
      <vt:lpstr>robomongo</vt:lpstr>
      <vt:lpstr>MongoDB 연습</vt:lpstr>
      <vt:lpstr>MonogoDB 연습</vt:lpstr>
      <vt:lpstr>MongoDB 연습</vt:lpstr>
      <vt:lpstr>MongoDB 연습</vt:lpstr>
      <vt:lpstr>MongoDB 연습</vt:lpstr>
      <vt:lpstr>MongoDB 연습</vt:lpstr>
      <vt:lpstr>MongoDB 연습</vt:lpstr>
      <vt:lpstr>MongoDB 연습</vt:lpstr>
      <vt:lpstr>MongoDB 연습</vt:lpstr>
      <vt:lpstr>MongoDB 연습</vt:lpstr>
      <vt:lpstr>MongoDB 연습</vt:lpstr>
      <vt:lpstr>MongoDB 연습</vt:lpstr>
      <vt:lpstr>MongoDB 연습</vt:lpstr>
      <vt:lpstr>MongoDB 연습</vt:lpstr>
      <vt:lpstr>MongoDB 연습</vt:lpstr>
      <vt:lpstr>MongoDB 연습</vt:lpstr>
      <vt:lpstr>MongoDB 연습</vt:lpstr>
      <vt:lpstr>MongoDB 연습</vt:lpstr>
      <vt:lpstr>MongoDB 연습</vt:lpstr>
      <vt:lpstr>MongoDB 연습</vt:lpstr>
      <vt:lpstr>MongoDB 연습</vt:lpstr>
      <vt:lpstr>MongoDB 연습</vt:lpstr>
      <vt:lpstr>MongoDB 연습</vt:lpstr>
      <vt:lpstr>MongoDB 연습</vt:lpstr>
      <vt:lpstr>MongoDB 연습</vt:lpstr>
      <vt:lpstr>MongoDB 연습</vt:lpstr>
      <vt:lpstr>MongoDB 연습</vt:lpstr>
      <vt:lpstr>MongoDB 연습</vt:lpstr>
      <vt:lpstr>Q &amp; A</vt:lpstr>
      <vt:lpstr>수고하셨습니다.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1일차</dc:title>
  <dc:creator>Park</dc:creator>
  <cp:lastModifiedBy>jung</cp:lastModifiedBy>
  <cp:revision>549</cp:revision>
  <dcterms:created xsi:type="dcterms:W3CDTF">2016-12-03T07:49:29Z</dcterms:created>
  <dcterms:modified xsi:type="dcterms:W3CDTF">2017-09-09T06:07:13Z</dcterms:modified>
</cp:coreProperties>
</file>