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322" r:id="rId3"/>
    <p:sldId id="353" r:id="rId4"/>
    <p:sldId id="356" r:id="rId5"/>
    <p:sldId id="357" r:id="rId6"/>
    <p:sldId id="358" r:id="rId7"/>
    <p:sldId id="359" r:id="rId8"/>
    <p:sldId id="360" r:id="rId9"/>
    <p:sldId id="361" r:id="rId10"/>
    <p:sldId id="280" r:id="rId11"/>
    <p:sldId id="281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82" r:id="rId20"/>
    <p:sldId id="283" r:id="rId21"/>
    <p:sldId id="299" r:id="rId22"/>
    <p:sldId id="291" r:id="rId23"/>
    <p:sldId id="292" r:id="rId24"/>
    <p:sldId id="293" r:id="rId25"/>
    <p:sldId id="294" r:id="rId26"/>
    <p:sldId id="295" r:id="rId27"/>
    <p:sldId id="296" r:id="rId28"/>
    <p:sldId id="298" r:id="rId29"/>
    <p:sldId id="297" r:id="rId30"/>
    <p:sldId id="302" r:id="rId31"/>
    <p:sldId id="301" r:id="rId32"/>
    <p:sldId id="303" r:id="rId33"/>
    <p:sldId id="304" r:id="rId34"/>
    <p:sldId id="312" r:id="rId35"/>
    <p:sldId id="277" r:id="rId36"/>
    <p:sldId id="311" r:id="rId37"/>
    <p:sldId id="313" r:id="rId38"/>
    <p:sldId id="315" r:id="rId39"/>
    <p:sldId id="316" r:id="rId40"/>
    <p:sldId id="318" r:id="rId41"/>
    <p:sldId id="317" r:id="rId42"/>
    <p:sldId id="307" r:id="rId43"/>
    <p:sldId id="306" r:id="rId44"/>
    <p:sldId id="323" r:id="rId45"/>
    <p:sldId id="300" r:id="rId46"/>
    <p:sldId id="279" r:id="rId47"/>
    <p:sldId id="319" r:id="rId48"/>
    <p:sldId id="320" r:id="rId49"/>
    <p:sldId id="321" r:id="rId50"/>
    <p:sldId id="332" r:id="rId51"/>
    <p:sldId id="337" r:id="rId52"/>
    <p:sldId id="338" r:id="rId53"/>
    <p:sldId id="342" r:id="rId54"/>
    <p:sldId id="343" r:id="rId55"/>
    <p:sldId id="344" r:id="rId56"/>
    <p:sldId id="362" r:id="rId5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E2FF"/>
    <a:srgbClr val="F31C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262" autoAdjust="0"/>
  </p:normalViewPr>
  <p:slideViewPr>
    <p:cSldViewPr>
      <p:cViewPr>
        <p:scale>
          <a:sx n="66" d="100"/>
          <a:sy n="66" d="100"/>
        </p:scale>
        <p:origin x="-232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FF938-86AF-5540-9798-E1339EC00710}" type="datetimeFigureOut">
              <a:rPr lang="en-US" smtClean="0"/>
              <a:t>17. 9. 9.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D60C1-A73E-B643-9E29-9759E135B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84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해당 파일이 있는 디렉토리로 가서 실행해야함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D60C1-A73E-B643-9E29-9759E135B4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42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D60C1-A73E-B643-9E29-9759E135B45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51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</a:t>
            </a:r>
            <a:r>
              <a:rPr lang="en-US" dirty="0" err="1" smtClean="0"/>
              <a:t>akage.json</a:t>
            </a:r>
            <a:r>
              <a:rPr lang="en-US" dirty="0" smtClean="0"/>
              <a:t> </a:t>
            </a:r>
            <a:r>
              <a:rPr lang="ko-KR" altLang="en-US" dirty="0" smtClean="0"/>
              <a:t>파일에 자동으로 저장됨 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node-</a:t>
            </a:r>
            <a:r>
              <a:rPr lang="en-US" altLang="ko-KR" dirty="0" err="1" smtClean="0"/>
              <a:t>modle</a:t>
            </a:r>
            <a:r>
              <a:rPr lang="ko-KR" altLang="en-US" baseline="0" dirty="0" smtClean="0"/>
              <a:t> 폴더에 </a:t>
            </a:r>
            <a:r>
              <a:rPr lang="en-US" altLang="ko-KR" baseline="0" dirty="0" smtClean="0"/>
              <a:t>express </a:t>
            </a:r>
            <a:r>
              <a:rPr lang="ko-KR" altLang="en-US" baseline="0" dirty="0" smtClean="0"/>
              <a:t>폴더가 생김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D60C1-A73E-B643-9E29-9759E135B45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2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프로젝트 파일로 이동해서 &gt; </a:t>
            </a:r>
            <a:r>
              <a:rPr lang="en-US" dirty="0" err="1" smtClean="0"/>
              <a:t>n</a:t>
            </a:r>
            <a:r>
              <a:rPr lang="en-US" dirty="0" err="1" smtClean="0"/>
              <a:t>pm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터미널에 입력해서 패키지를 생성 </a:t>
            </a:r>
            <a:r>
              <a:rPr lang="en-US" altLang="ko-KR" baseline="0" dirty="0" smtClean="0"/>
              <a:t>&gt;</a:t>
            </a:r>
            <a:r>
              <a:rPr lang="ko-KR" altLang="en-US" baseline="0" dirty="0" smtClean="0"/>
              <a:t> 폴더에 </a:t>
            </a:r>
            <a:r>
              <a:rPr lang="en-US" altLang="ko-KR" baseline="0" dirty="0" err="1" smtClean="0"/>
              <a:t>pakage.json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파일이 생성됨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D60C1-A73E-B643-9E29-9759E135B45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18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</a:t>
            </a:r>
            <a:r>
              <a:rPr lang="en-US" dirty="0" err="1" smtClean="0"/>
              <a:t>ackage.json</a:t>
            </a:r>
            <a:r>
              <a:rPr lang="ko-KR" altLang="en-US" smtClean="0"/>
              <a:t> 파일 안에는 주석 처리가 되면 안됨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D60C1-A73E-B643-9E29-9759E135B45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73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 </a:t>
            </a:r>
            <a:r>
              <a:rPr lang="mr-IN" dirty="0" smtClean="0"/>
              <a:t>–</a:t>
            </a:r>
            <a:r>
              <a:rPr lang="en-US" dirty="0" smtClean="0"/>
              <a:t>g </a:t>
            </a:r>
            <a:r>
              <a:rPr lang="en-US" dirty="0" err="1" smtClean="0"/>
              <a:t>nodemon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-g</a:t>
            </a:r>
            <a:r>
              <a:rPr lang="ko-KR" altLang="en-US" dirty="0" smtClean="0"/>
              <a:t>옵션은 </a:t>
            </a:r>
            <a:r>
              <a:rPr lang="en-US" altLang="ko-KR" dirty="0" err="1" smtClean="0"/>
              <a:t>os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시스템 영역에 설치가 되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D60C1-A73E-B643-9E29-9759E135B45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18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커리어 성장을 위한 최고의 실무교육 아카데미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381328"/>
            <a:ext cx="1296144" cy="28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날짜 개체 틀 2"/>
          <p:cNvSpPr>
            <a:spLocks noGrp="1"/>
          </p:cNvSpPr>
          <p:nvPr>
            <p:ph type="dt" sz="half" idx="10"/>
          </p:nvPr>
        </p:nvSpPr>
        <p:spPr>
          <a:xfrm>
            <a:off x="7164288" y="6356350"/>
            <a:ext cx="2133600" cy="365125"/>
          </a:xfrm>
        </p:spPr>
        <p:txBody>
          <a:bodyPr/>
          <a:lstStyle>
            <a:lvl1pPr algn="ctr">
              <a:defRPr b="1"/>
            </a:lvl1pPr>
          </a:lstStyle>
          <a:p>
            <a:fld id="{BE51CA39-0188-4816-A2DA-971D0143A733}" type="datetimeFigureOut">
              <a:rPr lang="ko-KR" altLang="en-US" smtClean="0"/>
              <a:pPr/>
              <a:t>17. 9. 9.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-5010" y="967012"/>
            <a:ext cx="9149010" cy="45719"/>
          </a:xfrm>
          <a:prstGeom prst="rect">
            <a:avLst/>
          </a:prstGeom>
          <a:solidFill>
            <a:srgbClr val="65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5010" y="0"/>
            <a:ext cx="9149010" cy="9807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79512" y="-81136"/>
            <a:ext cx="8229600" cy="114300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835" y="221075"/>
            <a:ext cx="597642" cy="597642"/>
          </a:xfrm>
          <a:prstGeom prst="rect">
            <a:avLst/>
          </a:prstGeom>
        </p:spPr>
      </p:pic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961231" y="1773238"/>
            <a:ext cx="7221538" cy="40322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06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1CA39-0188-4816-A2DA-971D0143A733}" type="datetimeFigureOut">
              <a:rPr lang="ko-KR" altLang="en-US" smtClean="0"/>
              <a:pPr/>
              <a:t>17. 9. 9.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0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nodejs.junyoung.me/http-create/" TargetMode="External"/><Relationship Id="rId3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nodejs.org/api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oz.co.kr/260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nodejs.org/ko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npmjs.org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ocs.npmjs.com/misc/semve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ocs.npmjs.com/files/package.json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127.0.0.1:3000/" TargetMode="External"/><Relationship Id="rId3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79712" y="7158483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5000" dirty="0"/>
              <a:t>Node.js 1</a:t>
            </a:r>
            <a:r>
              <a:rPr lang="ko-KR" altLang="en-US" sz="5000" dirty="0"/>
              <a:t>일차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4079" y="3732064"/>
            <a:ext cx="40751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dirty="0" smtClean="0"/>
              <a:t>Node.js</a:t>
            </a:r>
            <a:r>
              <a:rPr lang="ko-KR" altLang="en-US" dirty="0" smtClean="0"/>
              <a:t>로 구현하는</a:t>
            </a:r>
            <a:endParaRPr lang="en-US" altLang="ko-KR" dirty="0" smtClean="0"/>
          </a:p>
          <a:p>
            <a:r>
              <a:rPr lang="ko-KR" altLang="en-US" dirty="0" smtClean="0"/>
              <a:t>쇼핑몰 프로젝트 </a:t>
            </a:r>
            <a:r>
              <a:rPr lang="en-US" altLang="ko-KR" dirty="0" smtClean="0"/>
              <a:t>CAMP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35121" y="5189382"/>
            <a:ext cx="2618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박준영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tech@agcweb.co.kr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2" descr="C:\Users\biz-park\Desktop\103331669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214422"/>
            <a:ext cx="4572032" cy="2286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Nodejs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콘솔사용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node </a:t>
            </a:r>
            <a:r>
              <a:rPr lang="ko-KR" altLang="en-US" dirty="0" smtClean="0"/>
              <a:t>사용해보기</a:t>
            </a:r>
            <a:endParaRPr lang="en-US" altLang="ko-KR" dirty="0" smtClean="0"/>
          </a:p>
          <a:p>
            <a:r>
              <a:rPr lang="en-US" altLang="ko-KR" dirty="0" smtClean="0"/>
              <a:t>exercise/example4   </a:t>
            </a:r>
            <a:r>
              <a:rPr lang="ko-KR" altLang="en-US" dirty="0" smtClean="0"/>
              <a:t>폴더생성</a:t>
            </a:r>
            <a:endParaRPr lang="en-US" altLang="ko-KR" dirty="0" smtClean="0"/>
          </a:p>
          <a:p>
            <a:r>
              <a:rPr lang="en-US" altLang="ko-KR" dirty="0" smtClean="0"/>
              <a:t>index.js </a:t>
            </a:r>
            <a:r>
              <a:rPr lang="ko-KR" altLang="en-US" dirty="0" smtClean="0"/>
              <a:t>파일생성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Nodejs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콘솔사용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console.log("hello"); </a:t>
            </a:r>
          </a:p>
          <a:p>
            <a:r>
              <a:rPr lang="ko-KR" altLang="en-US" dirty="0" err="1" smtClean="0"/>
              <a:t>입력후</a:t>
            </a:r>
            <a:r>
              <a:rPr lang="ko-KR" altLang="en-US" dirty="0" smtClean="0"/>
              <a:t> 저장</a:t>
            </a:r>
            <a:endParaRPr lang="en-US" altLang="ko-KR" dirty="0" smtClean="0"/>
          </a:p>
          <a:p>
            <a:r>
              <a:rPr lang="ko-KR" altLang="en-US" dirty="0" smtClean="0"/>
              <a:t>터미널 </a:t>
            </a:r>
            <a:r>
              <a:rPr lang="en-US" altLang="ko-KR" dirty="0" smtClean="0"/>
              <a:t>node index.js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r>
              <a:rPr lang="ko-KR" altLang="en-US" dirty="0" smtClean="0"/>
              <a:t>또는 </a:t>
            </a:r>
            <a:r>
              <a:rPr lang="en-US" altLang="ko-KR" dirty="0" smtClean="0"/>
              <a:t>node index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startnod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14546" y="4357694"/>
            <a:ext cx="2962689" cy="48584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commonjs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javascript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모듈관리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commonjs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/>
              <a:t>myvar.js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index.js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1214414" y="2357430"/>
            <a:ext cx="6215106" cy="142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a = "hello";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module.exports.a</a:t>
            </a:r>
            <a:r>
              <a:rPr lang="en-US" altLang="ko-KR" dirty="0" smtClean="0"/>
              <a:t> = a;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42976" y="4500570"/>
            <a:ext cx="6286544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myvar</a:t>
            </a:r>
            <a:r>
              <a:rPr lang="en-US" altLang="ko-KR" dirty="0" smtClean="0"/>
              <a:t> = require('./</a:t>
            </a:r>
            <a:r>
              <a:rPr lang="en-US" altLang="ko-KR" dirty="0" err="1" smtClean="0"/>
              <a:t>myvar</a:t>
            </a:r>
            <a:r>
              <a:rPr lang="en-US" altLang="ko-KR" dirty="0" smtClean="0"/>
              <a:t>');                                  </a:t>
            </a:r>
          </a:p>
          <a:p>
            <a:r>
              <a:rPr lang="en-US" altLang="ko-KR" dirty="0" smtClean="0"/>
              <a:t>	console.log(</a:t>
            </a:r>
            <a:r>
              <a:rPr lang="en-US" altLang="ko-KR" dirty="0" err="1" smtClean="0"/>
              <a:t>myvar.a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commonjs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myvar.js</a:t>
            </a:r>
          </a:p>
          <a:p>
            <a:pPr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module.exports.a</a:t>
            </a:r>
            <a:r>
              <a:rPr lang="en-US" altLang="ko-KR" dirty="0" smtClean="0"/>
              <a:t> = "hello";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index.js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myvar</a:t>
            </a:r>
            <a:r>
              <a:rPr lang="en-US" altLang="ko-KR" dirty="0" smtClean="0"/>
              <a:t> = require('./</a:t>
            </a:r>
            <a:r>
              <a:rPr lang="en-US" altLang="ko-KR" dirty="0" err="1" smtClean="0"/>
              <a:t>myvar</a:t>
            </a:r>
            <a:r>
              <a:rPr lang="en-US" altLang="ko-KR" dirty="0" smtClean="0"/>
              <a:t>');                                  </a:t>
            </a:r>
          </a:p>
          <a:p>
            <a:pPr>
              <a:buNone/>
            </a:pPr>
            <a:r>
              <a:rPr lang="en-US" altLang="ko-KR" dirty="0" smtClean="0"/>
              <a:t>	console.log(</a:t>
            </a:r>
            <a:r>
              <a:rPr lang="en-US" altLang="ko-KR" dirty="0" err="1" smtClean="0"/>
              <a:t>myvar.a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commonjs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myvar.js</a:t>
            </a:r>
          </a:p>
          <a:p>
            <a:pPr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module.exports</a:t>
            </a:r>
            <a:r>
              <a:rPr lang="en-US" altLang="ko-KR" dirty="0" smtClean="0"/>
              <a:t> = { a : "Return literal" };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index.js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myvar</a:t>
            </a:r>
            <a:r>
              <a:rPr lang="en-US" altLang="ko-KR" dirty="0" smtClean="0"/>
              <a:t> = require('./</a:t>
            </a:r>
            <a:r>
              <a:rPr lang="en-US" altLang="ko-KR" dirty="0" err="1" smtClean="0"/>
              <a:t>myvar</a:t>
            </a:r>
            <a:r>
              <a:rPr lang="en-US" altLang="ko-KR" dirty="0" smtClean="0"/>
              <a:t>');                                  </a:t>
            </a:r>
          </a:p>
          <a:p>
            <a:pPr>
              <a:buNone/>
            </a:pPr>
            <a:r>
              <a:rPr lang="en-US" altLang="ko-KR" dirty="0" smtClean="0"/>
              <a:t>	console.log(</a:t>
            </a:r>
            <a:r>
              <a:rPr lang="en-US" altLang="ko-KR" dirty="0" err="1" smtClean="0"/>
              <a:t>myvar.a</a:t>
            </a:r>
            <a:r>
              <a:rPr lang="en-US" altLang="ko-KR" dirty="0" smtClean="0"/>
              <a:t>);</a:t>
            </a:r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commonjs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chemeClr val="accent1"/>
                </a:solidFill>
              </a:rPr>
              <a:t>myvar.js</a:t>
            </a:r>
          </a:p>
          <a:p>
            <a:pPr>
              <a:buNone/>
            </a:pPr>
            <a:r>
              <a:rPr lang="en-US" altLang="ko-KR" dirty="0" err="1" smtClean="0"/>
              <a:t>module.exports.a</a:t>
            </a:r>
            <a:r>
              <a:rPr lang="en-US" altLang="ko-KR" dirty="0" smtClean="0"/>
              <a:t> = function(){</a:t>
            </a:r>
          </a:p>
          <a:p>
            <a:pPr>
              <a:buNone/>
            </a:pPr>
            <a:r>
              <a:rPr lang="en-US" altLang="ko-KR" dirty="0" smtClean="0"/>
              <a:t>    return "Return function";</a:t>
            </a:r>
          </a:p>
          <a:p>
            <a:pPr>
              <a:buNone/>
            </a:pPr>
            <a:r>
              <a:rPr lang="en-US" altLang="ko-KR" dirty="0" smtClean="0"/>
              <a:t>};</a:t>
            </a:r>
          </a:p>
          <a:p>
            <a:pPr>
              <a:buNone/>
            </a:pPr>
            <a:r>
              <a:rPr lang="en-US" altLang="ko-KR" dirty="0" smtClean="0"/>
              <a:t>--------------------------------------</a:t>
            </a:r>
          </a:p>
          <a:p>
            <a:pPr>
              <a:buNone/>
            </a:pPr>
            <a:r>
              <a:rPr lang="en-US" altLang="ko-KR" b="1" dirty="0" smtClean="0">
                <a:solidFill>
                  <a:schemeClr val="accent1"/>
                </a:solidFill>
              </a:rPr>
              <a:t>index.js</a:t>
            </a:r>
          </a:p>
          <a:p>
            <a:pPr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myvar</a:t>
            </a:r>
            <a:r>
              <a:rPr lang="en-US" altLang="ko-KR" dirty="0" smtClean="0"/>
              <a:t> = require('./</a:t>
            </a:r>
            <a:r>
              <a:rPr lang="en-US" altLang="ko-KR" dirty="0" err="1" smtClean="0"/>
              <a:t>myvar</a:t>
            </a:r>
            <a:r>
              <a:rPr lang="en-US" altLang="ko-KR" dirty="0" smtClean="0"/>
              <a:t>');                                  </a:t>
            </a:r>
          </a:p>
          <a:p>
            <a:pPr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setA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myvar.a</a:t>
            </a:r>
            <a:r>
              <a:rPr lang="en-US" altLang="ko-KR" dirty="0" smtClean="0"/>
              <a:t>();</a:t>
            </a:r>
          </a:p>
          <a:p>
            <a:pPr>
              <a:buNone/>
            </a:pPr>
            <a:r>
              <a:rPr lang="en-US" altLang="ko-KR" dirty="0" smtClean="0"/>
              <a:t>console.log(</a:t>
            </a:r>
            <a:r>
              <a:rPr lang="en-US" altLang="ko-KR" dirty="0" err="1" smtClean="0"/>
              <a:t>setA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commonjs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chemeClr val="accent1"/>
                </a:solidFill>
              </a:rPr>
              <a:t>myvar.js</a:t>
            </a:r>
          </a:p>
          <a:p>
            <a:pPr>
              <a:buNone/>
            </a:pPr>
            <a:r>
              <a:rPr lang="en-US" altLang="ko-KR" dirty="0" smtClean="0"/>
              <a:t>function </a:t>
            </a:r>
            <a:r>
              <a:rPr lang="en-US" altLang="ko-KR" dirty="0" err="1" smtClean="0"/>
              <a:t>Myvar</a:t>
            </a:r>
            <a:r>
              <a:rPr lang="en-US" altLang="ko-KR" dirty="0" smtClean="0"/>
              <a:t>(){</a:t>
            </a:r>
          </a:p>
          <a:p>
            <a:pPr>
              <a:buNone/>
            </a:pPr>
            <a:r>
              <a:rPr lang="en-US" altLang="ko-KR" dirty="0" smtClean="0"/>
              <a:t>    this.name = "my Instance";</a:t>
            </a:r>
          </a:p>
          <a:p>
            <a:pPr>
              <a:buNone/>
            </a:pPr>
            <a:r>
              <a:rPr lang="en-US" altLang="ko-KR" dirty="0" smtClean="0"/>
              <a:t>}</a:t>
            </a:r>
          </a:p>
          <a:p>
            <a:pPr>
              <a:buNone/>
            </a:pPr>
            <a:r>
              <a:rPr lang="en-US" altLang="ko-KR" dirty="0" err="1" smtClean="0"/>
              <a:t>module.exports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Myvar</a:t>
            </a:r>
            <a:r>
              <a:rPr lang="en-US" altLang="ko-KR" dirty="0" smtClean="0"/>
              <a:t>;</a:t>
            </a:r>
          </a:p>
          <a:p>
            <a:pPr>
              <a:buNone/>
            </a:pPr>
            <a:r>
              <a:rPr lang="en-US" altLang="ko-KR" dirty="0" smtClean="0"/>
              <a:t>---------------------------------------</a:t>
            </a:r>
          </a:p>
          <a:p>
            <a:pPr>
              <a:buNone/>
            </a:pPr>
            <a:r>
              <a:rPr lang="en-US" altLang="ko-KR" b="1" dirty="0" smtClean="0">
                <a:solidFill>
                  <a:schemeClr val="accent1"/>
                </a:solidFill>
              </a:rPr>
              <a:t>index.js</a:t>
            </a:r>
          </a:p>
          <a:p>
            <a:pPr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Myvar</a:t>
            </a:r>
            <a:r>
              <a:rPr lang="en-US" altLang="ko-KR" dirty="0" smtClean="0"/>
              <a:t> = require('./</a:t>
            </a:r>
            <a:r>
              <a:rPr lang="en-US" altLang="ko-KR" dirty="0" err="1" smtClean="0"/>
              <a:t>myvar</a:t>
            </a:r>
            <a:r>
              <a:rPr lang="en-US" altLang="ko-KR" dirty="0" smtClean="0"/>
              <a:t>');                                  </a:t>
            </a:r>
          </a:p>
          <a:p>
            <a:pPr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setVar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Myvar</a:t>
            </a:r>
            <a:r>
              <a:rPr lang="en-US" altLang="ko-KR" dirty="0" smtClean="0"/>
              <a:t>();</a:t>
            </a:r>
          </a:p>
          <a:p>
            <a:pPr>
              <a:buNone/>
            </a:pPr>
            <a:r>
              <a:rPr lang="en-US" altLang="ko-KR" dirty="0" smtClean="0"/>
              <a:t>console.log(setVar.name);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commonjs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chemeClr val="accent1"/>
                </a:solidFill>
              </a:rPr>
              <a:t>Car.js</a:t>
            </a:r>
          </a:p>
          <a:p>
            <a:pPr>
              <a:buNone/>
            </a:pPr>
            <a:r>
              <a:rPr lang="en-US" altLang="ko-KR" dirty="0" smtClean="0"/>
              <a:t>function Car(){</a:t>
            </a:r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this.color</a:t>
            </a:r>
            <a:r>
              <a:rPr lang="en-US" altLang="ko-KR" dirty="0" smtClean="0"/>
              <a:t> = "Red ";</a:t>
            </a:r>
          </a:p>
          <a:p>
            <a:pPr>
              <a:buNone/>
            </a:pPr>
            <a:r>
              <a:rPr lang="en-US" altLang="ko-KR" dirty="0" smtClean="0"/>
              <a:t>}</a:t>
            </a:r>
          </a:p>
          <a:p>
            <a:pPr>
              <a:buNone/>
            </a:pPr>
            <a:r>
              <a:rPr lang="en-US" altLang="ko-KR" dirty="0" err="1" smtClean="0"/>
              <a:t>Car.prototype.log</a:t>
            </a:r>
            <a:r>
              <a:rPr lang="en-US" altLang="ko-KR" dirty="0" smtClean="0"/>
              <a:t> = function () {</a:t>
            </a:r>
          </a:p>
          <a:p>
            <a:pPr>
              <a:buNone/>
            </a:pPr>
            <a:r>
              <a:rPr lang="en-US" altLang="ko-KR" dirty="0" smtClean="0"/>
              <a:t>    console.log( "this Car is "+</a:t>
            </a:r>
            <a:r>
              <a:rPr lang="en-US" altLang="ko-KR" dirty="0" err="1" smtClean="0"/>
              <a:t>this.color</a:t>
            </a:r>
            <a:r>
              <a:rPr lang="en-US" altLang="ko-KR" dirty="0" smtClean="0"/>
              <a:t> );</a:t>
            </a:r>
          </a:p>
          <a:p>
            <a:pPr>
              <a:buNone/>
            </a:pPr>
            <a:r>
              <a:rPr lang="en-US" altLang="ko-KR" dirty="0" smtClean="0"/>
              <a:t>}</a:t>
            </a:r>
          </a:p>
          <a:p>
            <a:pPr>
              <a:buNone/>
            </a:pPr>
            <a:r>
              <a:rPr lang="en-US" altLang="ko-KR" dirty="0" err="1" smtClean="0"/>
              <a:t>module.exports</a:t>
            </a:r>
            <a:r>
              <a:rPr lang="en-US" altLang="ko-KR" dirty="0" smtClean="0"/>
              <a:t> = Car;</a:t>
            </a:r>
          </a:p>
          <a:p>
            <a:pPr>
              <a:buNone/>
            </a:pPr>
            <a:r>
              <a:rPr lang="en-US" altLang="ko-KR" dirty="0" smtClean="0"/>
              <a:t>-------------------------------------------------------------</a:t>
            </a:r>
          </a:p>
          <a:p>
            <a:pPr>
              <a:buNone/>
            </a:pPr>
            <a:r>
              <a:rPr lang="en-US" altLang="ko-KR" b="1" dirty="0" smtClean="0">
                <a:solidFill>
                  <a:schemeClr val="accent1"/>
                </a:solidFill>
              </a:rPr>
              <a:t>index.js</a:t>
            </a:r>
          </a:p>
          <a:p>
            <a:pPr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Car = require('./Car');                              </a:t>
            </a:r>
          </a:p>
          <a:p>
            <a:pPr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myCar</a:t>
            </a:r>
            <a:r>
              <a:rPr lang="en-US" altLang="ko-KR" dirty="0" smtClean="0"/>
              <a:t> =  </a:t>
            </a:r>
            <a:r>
              <a:rPr lang="en-US" altLang="ko-KR" dirty="0" err="1" smtClean="0"/>
              <a:t>Object.create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Car.prototype</a:t>
            </a:r>
            <a:r>
              <a:rPr lang="en-US" altLang="ko-KR" dirty="0" smtClean="0"/>
              <a:t>);</a:t>
            </a:r>
          </a:p>
          <a:p>
            <a:pPr>
              <a:buNone/>
            </a:pPr>
            <a:r>
              <a:rPr lang="en-US" altLang="ko-KR" dirty="0" err="1" smtClean="0"/>
              <a:t>Car.call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myCar</a:t>
            </a:r>
            <a:r>
              <a:rPr lang="en-US" altLang="ko-KR" dirty="0" smtClean="0"/>
              <a:t>);</a:t>
            </a:r>
          </a:p>
          <a:p>
            <a:pPr>
              <a:buNone/>
            </a:pPr>
            <a:r>
              <a:rPr lang="en-US" altLang="ko-KR" dirty="0" smtClean="0"/>
              <a:t>myCar.log();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Hello </a:t>
            </a:r>
            <a:r>
              <a:rPr lang="en-US" altLang="ko-KR" dirty="0" err="1" smtClean="0"/>
              <a:t>Nodejs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err="1" smtClean="0"/>
              <a:t>웹서버</a:t>
            </a:r>
            <a:r>
              <a:rPr lang="ko-KR" altLang="en-US" dirty="0" smtClean="0"/>
              <a:t> 띄어보기</a:t>
            </a:r>
            <a:endParaRPr lang="en-US" altLang="ko-KR" dirty="0" smtClean="0"/>
          </a:p>
          <a:p>
            <a:r>
              <a:rPr lang="ko-KR" altLang="en-US" dirty="0" err="1" smtClean="0"/>
              <a:t>웹페이지</a:t>
            </a:r>
            <a:r>
              <a:rPr lang="ko-KR" altLang="en-US" dirty="0" smtClean="0"/>
              <a:t> 접속 후 </a:t>
            </a:r>
            <a:r>
              <a:rPr lang="en-US" altLang="ko-KR" dirty="0" smtClean="0"/>
              <a:t>Hello </a:t>
            </a:r>
            <a:r>
              <a:rPr lang="en-US" altLang="ko-KR" dirty="0" err="1" smtClean="0"/>
              <a:t>Nodejs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목차</a:t>
            </a:r>
            <a:endParaRPr lang="en-US" altLang="ko-KR" dirty="0" smtClean="0"/>
          </a:p>
          <a:p>
            <a:r>
              <a:rPr lang="en-US" altLang="ko-KR" dirty="0" smtClean="0"/>
              <a:t>Node.js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ko-KR" altLang="en-US" dirty="0" err="1" smtClean="0"/>
              <a:t>웹서버</a:t>
            </a:r>
            <a:r>
              <a:rPr lang="ko-KR" altLang="en-US" dirty="0" smtClean="0"/>
              <a:t> 띄워보기</a:t>
            </a:r>
            <a:endParaRPr lang="en-US" altLang="ko-KR" dirty="0" smtClean="0"/>
          </a:p>
          <a:p>
            <a:r>
              <a:rPr lang="en-US" altLang="ko-KR" dirty="0" err="1" smtClean="0"/>
              <a:t>commonjs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모듈관리</a:t>
            </a:r>
            <a:endParaRPr lang="en-US" altLang="ko-KR" dirty="0" smtClean="0"/>
          </a:p>
          <a:p>
            <a:r>
              <a:rPr lang="en-US" altLang="ko-KR" dirty="0" err="1" smtClean="0"/>
              <a:t>npm</a:t>
            </a:r>
            <a:endParaRPr lang="en-US" altLang="ko-KR" dirty="0" smtClean="0"/>
          </a:p>
          <a:p>
            <a:r>
              <a:rPr lang="en-US" altLang="ko-KR" dirty="0" smtClean="0"/>
              <a:t>Express</a:t>
            </a:r>
          </a:p>
          <a:p>
            <a:r>
              <a:rPr lang="ko-KR" altLang="en-US" dirty="0" smtClean="0"/>
              <a:t>실습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Hello </a:t>
            </a:r>
            <a:r>
              <a:rPr lang="en-US" altLang="ko-KR" dirty="0" err="1" smtClean="0"/>
              <a:t>Nodejs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사용자는 요청하고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서버는 응답한다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857356" y="3429000"/>
            <a:ext cx="1714512" cy="1500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715008" y="3357562"/>
            <a:ext cx="1714512" cy="157163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786182" y="3571876"/>
            <a:ext cx="17859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rot="10800000">
            <a:off x="3857620" y="4714884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14678" y="2857496"/>
            <a:ext cx="320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Request(URL </a:t>
            </a:r>
            <a:r>
              <a:rPr lang="ko-KR" altLang="en-US" dirty="0" smtClean="0"/>
              <a:t>접속</a:t>
            </a:r>
            <a:r>
              <a:rPr lang="en-US" altLang="ko-KR" dirty="0" smtClean="0"/>
              <a:t>, form</a:t>
            </a:r>
            <a:r>
              <a:rPr lang="ko-KR" altLang="en-US" dirty="0" smtClean="0"/>
              <a:t>전송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00430" y="5072074"/>
            <a:ext cx="307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Response ( </a:t>
            </a:r>
            <a:r>
              <a:rPr lang="ko-KR" altLang="en-US" dirty="0" smtClean="0"/>
              <a:t>텍스트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 )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Hello </a:t>
            </a:r>
            <a:r>
              <a:rPr lang="en-US" altLang="ko-KR" dirty="0" err="1" smtClean="0"/>
              <a:t>Nodejs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Hello </a:t>
            </a:r>
            <a:r>
              <a:rPr lang="en-US" altLang="ko-KR" dirty="0" err="1" smtClean="0"/>
              <a:t>Nodejs</a:t>
            </a:r>
            <a:r>
              <a:rPr lang="en-US" altLang="ko-KR" dirty="0" smtClean="0"/>
              <a:t>  </a:t>
            </a:r>
            <a:r>
              <a:rPr lang="ko-KR" altLang="en-US" dirty="0" smtClean="0"/>
              <a:t>출력해보기</a:t>
            </a:r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Hello </a:t>
            </a:r>
            <a:r>
              <a:rPr lang="en-US" altLang="ko-KR" dirty="0" err="1" smtClean="0"/>
              <a:t>Nodejs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sz="2700" dirty="0" smtClean="0"/>
              <a:t>index.js </a:t>
            </a:r>
            <a:r>
              <a:rPr lang="ko-KR" altLang="en-US" sz="2700" dirty="0" smtClean="0"/>
              <a:t>작성 </a:t>
            </a:r>
            <a:r>
              <a:rPr lang="en-US" altLang="ko-KR" sz="2700" dirty="0" smtClean="0"/>
              <a:t>(</a:t>
            </a:r>
            <a:r>
              <a:rPr lang="en-US" altLang="ko-KR" sz="2700" dirty="0" smtClean="0">
                <a:hlinkClick r:id="rId2"/>
              </a:rPr>
              <a:t>https://nodejs.junyoung.me/http-create/</a:t>
            </a:r>
            <a:r>
              <a:rPr lang="en-US" altLang="ko-KR" sz="2700" dirty="0" smtClean="0"/>
              <a:t>)</a:t>
            </a:r>
          </a:p>
          <a:p>
            <a:endParaRPr lang="en-US" altLang="ko-KR" sz="2700" dirty="0" smtClean="0"/>
          </a:p>
          <a:p>
            <a:endParaRPr lang="en-US" altLang="ko-KR" sz="2700" dirty="0" smtClean="0"/>
          </a:p>
          <a:p>
            <a:endParaRPr lang="en-US" altLang="ko-KR" sz="2700" dirty="0" smtClean="0"/>
          </a:p>
          <a:p>
            <a:endParaRPr lang="en-US" altLang="ko-KR" sz="2700" dirty="0" smtClean="0"/>
          </a:p>
          <a:p>
            <a:r>
              <a:rPr lang="ko-KR" altLang="en-US" sz="2700" dirty="0" smtClean="0"/>
              <a:t>터미널 </a:t>
            </a:r>
            <a:r>
              <a:rPr lang="en-US" altLang="ko-KR" sz="2700" dirty="0" smtClean="0"/>
              <a:t>: node index</a:t>
            </a:r>
          </a:p>
          <a:p>
            <a:endParaRPr lang="en-US" altLang="ko-KR" dirty="0" smtClean="0"/>
          </a:p>
        </p:txBody>
      </p:sp>
      <p:pic>
        <p:nvPicPr>
          <p:cNvPr id="4" name="그림 3" descr="htt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71604" y="3000372"/>
            <a:ext cx="5851919" cy="150019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Hello </a:t>
            </a:r>
            <a:r>
              <a:rPr lang="en-US" altLang="ko-KR" dirty="0" err="1" smtClean="0"/>
              <a:t>Nodejs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 descr="확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0298" y="2571744"/>
            <a:ext cx="3044135" cy="128588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Hello </a:t>
            </a:r>
            <a:r>
              <a:rPr lang="en-US" altLang="ko-KR" dirty="0" err="1" smtClean="0"/>
              <a:t>Nodejs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http = require('http');</a:t>
            </a:r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700" dirty="0" smtClean="0"/>
              <a:t>http </a:t>
            </a:r>
            <a:r>
              <a:rPr lang="ko-KR" altLang="en-US" sz="2700" dirty="0" smtClean="0"/>
              <a:t>내장모듈을 불러와서 서버를 </a:t>
            </a:r>
            <a:r>
              <a:rPr lang="ko-KR" altLang="en-US" sz="2700" dirty="0" err="1" smtClean="0"/>
              <a:t>만듬</a:t>
            </a:r>
            <a:endParaRPr lang="en-US" altLang="ko-KR" sz="2700" dirty="0" smtClean="0"/>
          </a:p>
          <a:p>
            <a:pPr>
              <a:buNone/>
            </a:pPr>
            <a:r>
              <a:rPr lang="en-US" altLang="ko-KR" sz="2700" dirty="0" err="1" smtClean="0"/>
              <a:t>createServer</a:t>
            </a:r>
            <a:r>
              <a:rPr lang="en-US" altLang="ko-KR" sz="2700" dirty="0" smtClean="0"/>
              <a:t> </a:t>
            </a:r>
            <a:r>
              <a:rPr lang="ko-KR" altLang="en-US" sz="2700" dirty="0" smtClean="0"/>
              <a:t>함수 사용</a:t>
            </a:r>
            <a:endParaRPr lang="en-US" altLang="ko-KR" sz="2700" dirty="0" smtClean="0"/>
          </a:p>
          <a:p>
            <a:pPr>
              <a:buNone/>
            </a:pPr>
            <a:r>
              <a:rPr lang="ko-KR" altLang="en-US" sz="2700" dirty="0" smtClean="0"/>
              <a:t>기타 모듈들 아래 참조</a:t>
            </a:r>
            <a:endParaRPr lang="en-US" altLang="ko-KR" sz="2700" dirty="0" smtClean="0"/>
          </a:p>
          <a:p>
            <a:pPr>
              <a:buNone/>
            </a:pPr>
            <a:r>
              <a:rPr lang="en-US" sz="2700" dirty="0" smtClean="0">
                <a:hlinkClick r:id="rId2"/>
              </a:rPr>
              <a:t>http://nodejs.org/api/</a:t>
            </a:r>
            <a:endParaRPr lang="en-US" altLang="ko-KR" sz="2700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Hello </a:t>
            </a:r>
            <a:r>
              <a:rPr lang="en-US" altLang="ko-KR" dirty="0" err="1" smtClean="0"/>
              <a:t>Nodejs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sz="2700" dirty="0" err="1" smtClean="0"/>
              <a:t>http.createServer</a:t>
            </a:r>
            <a:r>
              <a:rPr lang="en-US" altLang="ko-KR" sz="2700" dirty="0" smtClean="0"/>
              <a:t>(function (request, response)</a:t>
            </a:r>
          </a:p>
          <a:p>
            <a:endParaRPr lang="en-US" altLang="ko-KR" sz="2700" dirty="0" smtClean="0"/>
          </a:p>
          <a:p>
            <a:r>
              <a:rPr lang="ko-KR" altLang="en-US" sz="2700" dirty="0" err="1" smtClean="0"/>
              <a:t>웹서버를</a:t>
            </a:r>
            <a:r>
              <a:rPr lang="ko-KR" altLang="en-US" sz="2700" dirty="0" smtClean="0"/>
              <a:t> 띄우고 </a:t>
            </a:r>
            <a:r>
              <a:rPr lang="ko-KR" altLang="en-US" sz="2700" dirty="0" err="1" smtClean="0"/>
              <a:t>콜백으로</a:t>
            </a:r>
            <a:r>
              <a:rPr lang="ko-KR" altLang="en-US" sz="2700" dirty="0" smtClean="0"/>
              <a:t> </a:t>
            </a:r>
            <a:r>
              <a:rPr lang="en-US" altLang="ko-KR" sz="2700" dirty="0" smtClean="0"/>
              <a:t>request</a:t>
            </a:r>
            <a:r>
              <a:rPr lang="ko-KR" altLang="en-US" sz="2700" dirty="0" smtClean="0"/>
              <a:t>와 </a:t>
            </a:r>
            <a:r>
              <a:rPr lang="en-US" altLang="ko-KR" sz="2700" dirty="0" smtClean="0"/>
              <a:t>response</a:t>
            </a:r>
            <a:r>
              <a:rPr lang="ko-KR" altLang="en-US" sz="2700" dirty="0" smtClean="0"/>
              <a:t>를 전달한다</a:t>
            </a:r>
            <a:r>
              <a:rPr lang="en-US" altLang="ko-KR" sz="2700" dirty="0" smtClean="0"/>
              <a:t>.</a:t>
            </a:r>
            <a:endParaRPr lang="ko-KR" altLang="en-US" sz="27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Hello </a:t>
            </a:r>
            <a:r>
              <a:rPr lang="en-US" altLang="ko-KR" dirty="0" err="1" smtClean="0"/>
              <a:t>Nodejs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/>
              <a:t>response.writeHead</a:t>
            </a:r>
            <a:r>
              <a:rPr lang="en-US" altLang="ko-KR" sz="2000" dirty="0" smtClean="0"/>
              <a:t>(200, {'Content-Type' : 'text/plain'});</a:t>
            </a:r>
          </a:p>
          <a:p>
            <a:r>
              <a:rPr lang="en-US" altLang="ko-KR" sz="2000" dirty="0" err="1" smtClean="0"/>
              <a:t>response.write</a:t>
            </a:r>
            <a:r>
              <a:rPr lang="en-US" altLang="ko-KR" sz="2000" dirty="0" smtClean="0"/>
              <a:t>('Hello </a:t>
            </a:r>
            <a:r>
              <a:rPr lang="en-US" altLang="ko-KR" sz="2000" dirty="0" err="1" smtClean="0"/>
              <a:t>nodejs</a:t>
            </a:r>
            <a:r>
              <a:rPr lang="en-US" altLang="ko-KR" sz="2000" dirty="0" smtClean="0"/>
              <a:t>');</a:t>
            </a:r>
          </a:p>
          <a:p>
            <a:r>
              <a:rPr lang="en-US" altLang="ko-KR" sz="2000" dirty="0" err="1" smtClean="0"/>
              <a:t>response.end</a:t>
            </a:r>
            <a:r>
              <a:rPr lang="en-US" altLang="ko-KR" sz="2000" dirty="0" smtClean="0"/>
              <a:t>();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200 </a:t>
            </a:r>
            <a:r>
              <a:rPr lang="ko-KR" altLang="en-US" sz="2000" dirty="0" smtClean="0"/>
              <a:t>상태코드로 텍스트로 응답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헤더에 명시</a:t>
            </a:r>
            <a:endParaRPr lang="en-US" altLang="ko-KR" sz="2000" dirty="0" smtClean="0"/>
          </a:p>
          <a:p>
            <a:r>
              <a:rPr lang="en-US" altLang="ko-KR" sz="2000" dirty="0" smtClean="0"/>
              <a:t>Hello </a:t>
            </a:r>
            <a:r>
              <a:rPr lang="en-US" altLang="ko-KR" sz="2000" dirty="0" err="1" smtClean="0"/>
              <a:t>nodejs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화면에 표시</a:t>
            </a:r>
            <a:endParaRPr lang="en-US" altLang="ko-KR" sz="2000" dirty="0" smtClean="0"/>
          </a:p>
          <a:p>
            <a:r>
              <a:rPr lang="ko-KR" altLang="en-US" sz="2000" dirty="0" smtClean="0"/>
              <a:t>응답완료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Hello </a:t>
            </a:r>
            <a:r>
              <a:rPr lang="en-US" altLang="ko-KR" dirty="0" err="1" smtClean="0"/>
              <a:t>Nodejs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sz="2700" dirty="0" smtClean="0"/>
              <a:t>http </a:t>
            </a:r>
            <a:r>
              <a:rPr lang="ko-KR" altLang="en-US" sz="2700" dirty="0" smtClean="0"/>
              <a:t>상태코드</a:t>
            </a:r>
            <a:endParaRPr lang="en-US" altLang="ko-KR" sz="2700" dirty="0" smtClean="0"/>
          </a:p>
          <a:p>
            <a:endParaRPr lang="en-US" altLang="ko-KR" sz="2700" dirty="0" smtClean="0"/>
          </a:p>
          <a:p>
            <a:endParaRPr lang="en-US" altLang="ko-KR" sz="2700" dirty="0" smtClean="0"/>
          </a:p>
          <a:p>
            <a:endParaRPr lang="en-US" altLang="ko-KR" sz="2700" dirty="0" smtClean="0"/>
          </a:p>
          <a:p>
            <a:endParaRPr lang="en-US" altLang="ko-KR" sz="2700" dirty="0" smtClean="0"/>
          </a:p>
          <a:p>
            <a:endParaRPr lang="en-US" altLang="ko-KR" sz="2700" dirty="0" smtClean="0"/>
          </a:p>
          <a:p>
            <a:endParaRPr lang="en-US" altLang="ko-KR" sz="2700" dirty="0" smtClean="0"/>
          </a:p>
          <a:p>
            <a:r>
              <a:rPr lang="ko-KR" altLang="en-US" sz="2700" dirty="0" smtClean="0"/>
              <a:t>참고 </a:t>
            </a:r>
            <a:r>
              <a:rPr lang="en-US" altLang="ko-KR" sz="2700" dirty="0" smtClean="0"/>
              <a:t>: </a:t>
            </a:r>
            <a:r>
              <a:rPr lang="en-US" altLang="ko-KR" sz="2700" dirty="0" smtClean="0">
                <a:hlinkClick r:id="rId2"/>
              </a:rPr>
              <a:t>http://ooz.co.kr/260</a:t>
            </a:r>
            <a:endParaRPr lang="en-US" altLang="ko-KR" sz="2700" dirty="0" smtClean="0"/>
          </a:p>
          <a:p>
            <a:endParaRPr lang="ko-KR" altLang="en-US" sz="27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500166" y="242886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상태코드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1XX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조건부응답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2XX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응답성공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3XX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리다이렉션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4XX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요청오류</a:t>
                      </a:r>
                      <a:r>
                        <a:rPr lang="en-US" altLang="ko-KR" dirty="0" smtClean="0"/>
                        <a:t>( ex</a:t>
                      </a:r>
                      <a:r>
                        <a:rPr lang="en-US" altLang="ko-KR" baseline="0" dirty="0" smtClean="0"/>
                        <a:t> 404 Not Found</a:t>
                      </a:r>
                      <a:r>
                        <a:rPr lang="en-US" altLang="ko-KR" dirty="0" smtClean="0"/>
                        <a:t> 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5XX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서버오류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Hello </a:t>
            </a:r>
            <a:r>
              <a:rPr lang="en-US" altLang="ko-KR" dirty="0" err="1" smtClean="0"/>
              <a:t>Nodejs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Response</a:t>
            </a:r>
            <a:r>
              <a:rPr lang="ko-KR" altLang="en-US" dirty="0" smtClean="0"/>
              <a:t>를 개발자 콘솔에서 확인</a:t>
            </a:r>
            <a:endParaRPr lang="en-US" altLang="ko-KR" dirty="0" smtClean="0"/>
          </a:p>
          <a:p>
            <a:r>
              <a:rPr lang="en-US" altLang="ko-KR" dirty="0" smtClean="0"/>
              <a:t>Network – </a:t>
            </a:r>
            <a:r>
              <a:rPr lang="ko-KR" altLang="en-US" dirty="0" err="1" smtClean="0"/>
              <a:t>새로고침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주소클릭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respon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5852" y="3143248"/>
            <a:ext cx="6525871" cy="344283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Hello </a:t>
            </a:r>
            <a:r>
              <a:rPr lang="en-US" altLang="ko-KR" dirty="0" err="1" smtClean="0"/>
              <a:t>Nodejs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listen(3000);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3000</a:t>
            </a:r>
            <a:r>
              <a:rPr lang="ko-KR" altLang="en-US" dirty="0" smtClean="0"/>
              <a:t>번 포트로 제공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확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3042" y="4071942"/>
            <a:ext cx="3214710" cy="13579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Node.js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hlinkClick r:id="rId2"/>
              </a:rPr>
              <a:t>https://nodejs.org/ko/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000" dirty="0" smtClean="0"/>
              <a:t>LTS</a:t>
            </a:r>
            <a:r>
              <a:rPr lang="ko-KR" altLang="en-US" sz="2000" dirty="0" smtClean="0"/>
              <a:t>버전 설치한다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각 운영체제에 맞게 선택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r>
              <a:rPr lang="en-US" altLang="ko-KR" sz="2000" dirty="0" smtClean="0"/>
              <a:t>LTS</a:t>
            </a:r>
            <a:r>
              <a:rPr lang="ko-KR" altLang="en-US" sz="2000" dirty="0" smtClean="0"/>
              <a:t>버전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서버환경에서 장기적으로 안정적인 지원을 제공하는 버전</a:t>
            </a:r>
            <a:endParaRPr lang="en-US" altLang="ko-KR" sz="2000" dirty="0" smtClean="0"/>
          </a:p>
          <a:p>
            <a:r>
              <a:rPr lang="en-US" altLang="ko-KR" sz="2000" dirty="0" smtClean="0"/>
              <a:t>Stable</a:t>
            </a:r>
            <a:r>
              <a:rPr lang="ko-KR" altLang="en-US" sz="2000" dirty="0" smtClean="0"/>
              <a:t>버전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잦은 업데이트를 진행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추가기능 개발과 기존 </a:t>
            </a:r>
            <a:r>
              <a:rPr lang="en-US" altLang="ko-KR" sz="2000" dirty="0" smtClean="0"/>
              <a:t>API</a:t>
            </a:r>
            <a:r>
              <a:rPr lang="ko-KR" altLang="en-US" sz="2000" dirty="0" smtClean="0"/>
              <a:t>의 기능 개선에 우선한다</a:t>
            </a:r>
            <a:r>
              <a:rPr lang="en-US" altLang="ko-KR" sz="2000" dirty="0" smtClean="0"/>
              <a:t>. 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expre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0298" y="3143248"/>
            <a:ext cx="4181483" cy="9306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Express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Express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r>
              <a:rPr lang="en-US" altLang="ko-KR" dirty="0" err="1" smtClean="0"/>
              <a:t>npm</a:t>
            </a:r>
            <a:r>
              <a:rPr lang="ko-KR" altLang="en-US" dirty="0" smtClean="0"/>
              <a:t>이란</a:t>
            </a:r>
            <a:endParaRPr lang="en-US" altLang="ko-KR" dirty="0" smtClean="0"/>
          </a:p>
          <a:p>
            <a:r>
              <a:rPr lang="en-US" altLang="ko-KR" dirty="0" smtClean="0"/>
              <a:t>Routing</a:t>
            </a:r>
          </a:p>
          <a:p>
            <a:r>
              <a:rPr lang="en-US" altLang="ko-KR" dirty="0" smtClean="0"/>
              <a:t>Template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Express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Express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r>
              <a:rPr lang="en-US" altLang="ko-KR" sz="2700" dirty="0" err="1" smtClean="0"/>
              <a:t>Nodejs</a:t>
            </a:r>
            <a:r>
              <a:rPr lang="en-US" altLang="ko-KR" sz="2700" dirty="0" smtClean="0"/>
              <a:t> </a:t>
            </a:r>
            <a:r>
              <a:rPr lang="ko-KR" altLang="en-US" sz="2700" dirty="0" smtClean="0"/>
              <a:t>용 경량 </a:t>
            </a:r>
            <a:r>
              <a:rPr lang="ko-KR" altLang="en-US" sz="2700" dirty="0" err="1" smtClean="0"/>
              <a:t>웹프레임워크</a:t>
            </a:r>
            <a:endParaRPr lang="en-US" altLang="ko-KR" sz="2700" dirty="0" smtClean="0"/>
          </a:p>
          <a:p>
            <a:r>
              <a:rPr lang="en-US" altLang="ko-KR" sz="2700" dirty="0" smtClean="0"/>
              <a:t>HTML </a:t>
            </a:r>
            <a:r>
              <a:rPr lang="ko-KR" altLang="en-US" sz="2700" dirty="0" err="1" smtClean="0"/>
              <a:t>파싱</a:t>
            </a:r>
            <a:r>
              <a:rPr lang="en-US" altLang="ko-KR" sz="2700" dirty="0" smtClean="0"/>
              <a:t>, </a:t>
            </a:r>
            <a:r>
              <a:rPr lang="ko-KR" altLang="en-US" sz="2700" dirty="0" smtClean="0"/>
              <a:t>쿠키 및 세션관리</a:t>
            </a:r>
            <a:r>
              <a:rPr lang="en-US" altLang="ko-KR" sz="2700" dirty="0" smtClean="0"/>
              <a:t>, </a:t>
            </a:r>
            <a:r>
              <a:rPr lang="ko-KR" altLang="en-US" sz="2700" dirty="0" err="1" smtClean="0"/>
              <a:t>라우팅</a:t>
            </a:r>
            <a:r>
              <a:rPr lang="en-US" altLang="ko-KR" sz="2700" dirty="0" smtClean="0"/>
              <a:t> </a:t>
            </a:r>
            <a:r>
              <a:rPr lang="ko-KR" altLang="en-US" sz="2700" dirty="0" smtClean="0"/>
              <a:t>담당</a:t>
            </a:r>
            <a:endParaRPr lang="en-US" altLang="ko-KR" sz="2700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Express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설치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install --save express </a:t>
            </a:r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np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8926" y="2928934"/>
            <a:ext cx="3219450" cy="141922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npm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r>
              <a:rPr lang="en-US" altLang="ko-KR" sz="2700" dirty="0" smtClean="0"/>
              <a:t>Node Package Modules </a:t>
            </a:r>
            <a:r>
              <a:rPr lang="ko-KR" altLang="en-US" sz="2700" dirty="0" smtClean="0"/>
              <a:t>의 약자</a:t>
            </a:r>
            <a:endParaRPr lang="en-US" altLang="ko-KR" sz="2700" dirty="0" smtClean="0"/>
          </a:p>
          <a:p>
            <a:r>
              <a:rPr lang="ko-KR" altLang="en-US" sz="2700" dirty="0" smtClean="0"/>
              <a:t>누군가 개발해 놓은 모듈 다운로드 해서 사용가능</a:t>
            </a:r>
            <a:endParaRPr lang="en-US" altLang="ko-KR" sz="2700" dirty="0" smtClean="0"/>
          </a:p>
          <a:p>
            <a:r>
              <a:rPr lang="ko-KR" altLang="en-US" sz="2700" dirty="0" smtClean="0"/>
              <a:t>모듈검색 사이트 </a:t>
            </a:r>
            <a:r>
              <a:rPr lang="en-US" altLang="ko-KR" sz="2700" dirty="0" smtClean="0"/>
              <a:t>: </a:t>
            </a:r>
          </a:p>
          <a:p>
            <a:r>
              <a:rPr lang="en-US" sz="2700" u="sng" dirty="0" smtClean="0">
                <a:hlinkClick r:id="rId3"/>
              </a:rPr>
              <a:t>https://www.npmjs.org/</a:t>
            </a:r>
            <a:endParaRPr lang="ko-KR" altLang="en-US" sz="27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npm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package.json</a:t>
            </a:r>
            <a:r>
              <a:rPr lang="ko-KR" altLang="en-US" dirty="0" smtClean="0"/>
              <a:t>을 활용해 의존성관리</a:t>
            </a:r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install – dependencies</a:t>
            </a:r>
            <a:r>
              <a:rPr lang="ko-KR" altLang="en-US" dirty="0" smtClean="0"/>
              <a:t>에 있는 모듈들 전부 설치</a:t>
            </a:r>
            <a:endParaRPr lang="en-US" altLang="ko-KR" dirty="0" smtClean="0"/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update – </a:t>
            </a:r>
            <a:r>
              <a:rPr lang="ko-KR" altLang="en-US" dirty="0" smtClean="0"/>
              <a:t>모듈이 변동사항이 </a:t>
            </a:r>
            <a:r>
              <a:rPr lang="ko-KR" altLang="en-US" dirty="0" err="1" smtClean="0"/>
              <a:t>있을시</a:t>
            </a:r>
            <a:r>
              <a:rPr lang="ko-KR" altLang="en-US" dirty="0" smtClean="0"/>
              <a:t> 재설치</a:t>
            </a:r>
            <a:endParaRPr lang="ko-KR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npm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err="1" smtClean="0"/>
              <a:t>package.json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{</a:t>
            </a:r>
          </a:p>
          <a:p>
            <a:pPr>
              <a:buNone/>
            </a:pPr>
            <a:r>
              <a:rPr lang="en-US" altLang="ko-KR" dirty="0" smtClean="0"/>
              <a:t>  "name": "ex-express",</a:t>
            </a:r>
          </a:p>
          <a:p>
            <a:pPr>
              <a:buNone/>
            </a:pPr>
            <a:r>
              <a:rPr lang="en-US" altLang="ko-KR" dirty="0" smtClean="0"/>
              <a:t>  "version": "0.0.0",</a:t>
            </a:r>
          </a:p>
          <a:p>
            <a:pPr>
              <a:buNone/>
            </a:pPr>
            <a:r>
              <a:rPr lang="en-US" altLang="ko-KR" dirty="0" smtClean="0"/>
              <a:t>  "private": true,</a:t>
            </a:r>
          </a:p>
          <a:p>
            <a:pPr>
              <a:buNone/>
            </a:pPr>
            <a:r>
              <a:rPr lang="en-US" altLang="ko-KR" dirty="0" smtClean="0"/>
              <a:t>  "scripts": {</a:t>
            </a:r>
          </a:p>
          <a:p>
            <a:pPr>
              <a:buNone/>
            </a:pPr>
            <a:r>
              <a:rPr lang="en-US" altLang="ko-KR" dirty="0" smtClean="0"/>
              <a:t>    "start": "node ./bin/www"</a:t>
            </a:r>
          </a:p>
          <a:p>
            <a:pPr>
              <a:buNone/>
            </a:pPr>
            <a:r>
              <a:rPr lang="en-US" altLang="ko-KR" dirty="0" smtClean="0"/>
              <a:t>  },</a:t>
            </a:r>
          </a:p>
          <a:p>
            <a:pPr>
              <a:buNone/>
            </a:pPr>
            <a:r>
              <a:rPr lang="en-US" altLang="ko-KR" dirty="0" smtClean="0"/>
              <a:t>  "dependencies": {</a:t>
            </a:r>
          </a:p>
          <a:p>
            <a:pPr>
              <a:buNone/>
            </a:pPr>
            <a:r>
              <a:rPr lang="en-US" altLang="ko-KR" dirty="0" smtClean="0"/>
              <a:t>    "body-parser": "~1.15.2",</a:t>
            </a:r>
          </a:p>
          <a:p>
            <a:pPr>
              <a:buNone/>
            </a:pPr>
            <a:r>
              <a:rPr lang="en-US" altLang="ko-KR" dirty="0" smtClean="0"/>
              <a:t>    …….  </a:t>
            </a:r>
          </a:p>
          <a:p>
            <a:pPr>
              <a:buNone/>
            </a:pPr>
            <a:r>
              <a:rPr lang="en-US" altLang="ko-KR" dirty="0" smtClean="0"/>
              <a:t>   }</a:t>
            </a:r>
          </a:p>
          <a:p>
            <a:pPr>
              <a:buNone/>
            </a:pPr>
            <a:r>
              <a:rPr lang="en-US" altLang="ko-KR" dirty="0" smtClean="0"/>
              <a:t>}</a:t>
            </a:r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npm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2000" dirty="0" smtClean="0"/>
              <a:t>dependencies</a:t>
            </a:r>
          </a:p>
          <a:p>
            <a:r>
              <a:rPr lang="en-US" altLang="ko-KR" sz="2000" dirty="0" smtClean="0"/>
              <a:t>"body-parser": "</a:t>
            </a:r>
            <a:r>
              <a:rPr lang="en-US" altLang="ko-KR" sz="2000" dirty="0" smtClean="0">
                <a:solidFill>
                  <a:srgbClr val="FF0000"/>
                </a:solidFill>
              </a:rPr>
              <a:t>~</a:t>
            </a:r>
            <a:r>
              <a:rPr lang="en-US" altLang="ko-KR" sz="2000" dirty="0" smtClean="0"/>
              <a:t>1.15.2“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500166" y="2714620"/>
          <a:ext cx="6096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완전히 일치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=version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완전히 일치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&gt;version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큰 버전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&gt;=version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크거나 같은 버전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&lt;version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작은 버전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&lt;=version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작거나 같은 버전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~version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범위</a:t>
                      </a:r>
                      <a:r>
                        <a:rPr lang="en-US" altLang="ko-KR" dirty="0" smtClean="0"/>
                        <a:t>( ~1.15.2</a:t>
                      </a:r>
                      <a:r>
                        <a:rPr lang="ko-KR" altLang="en-US" dirty="0" smtClean="0"/>
                        <a:t>는 </a:t>
                      </a:r>
                      <a:r>
                        <a:rPr lang="en-US" altLang="ko-KR" dirty="0" smtClean="0"/>
                        <a:t>1.15.2~1.15.3</a:t>
                      </a:r>
                      <a:r>
                        <a:rPr lang="ko-KR" altLang="en-US" dirty="0" smtClean="0"/>
                        <a:t>보다 작음</a:t>
                      </a:r>
                      <a:r>
                        <a:rPr lang="en-US" altLang="ko-KR" dirty="0" smtClean="0"/>
                        <a:t> 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npm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“</a:t>
            </a:r>
            <a:r>
              <a:rPr lang="en-US" altLang="ko-KR" sz="2000" dirty="0" err="1" smtClean="0"/>
              <a:t>test_module</a:t>
            </a:r>
            <a:r>
              <a:rPr lang="en-US" altLang="ko-KR" sz="2000" dirty="0" smtClean="0"/>
              <a:t>” : “1.1.2”</a:t>
            </a:r>
          </a:p>
          <a:p>
            <a:r>
              <a:rPr lang="ko-KR" altLang="en-US" sz="2000" dirty="0" smtClean="0"/>
              <a:t>이렇게 버전을 </a:t>
            </a:r>
            <a:r>
              <a:rPr lang="ko-KR" altLang="en-US" sz="2000" dirty="0" err="1" smtClean="0"/>
              <a:t>아애</a:t>
            </a:r>
            <a:r>
              <a:rPr lang="ko-KR" altLang="en-US" sz="2000" dirty="0" smtClean="0"/>
              <a:t> 명시 할 수도 있다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그외</a:t>
            </a:r>
            <a:r>
              <a:rPr lang="ko-KR" altLang="en-US" sz="2000" dirty="0" smtClean="0"/>
              <a:t> 표기법 아래 참조</a:t>
            </a:r>
            <a:endParaRPr lang="en-US" altLang="ko-KR" sz="2000" dirty="0" smtClean="0"/>
          </a:p>
          <a:p>
            <a:r>
              <a:rPr lang="en-US" altLang="ko-KR" sz="2000" dirty="0" smtClean="0">
                <a:hlinkClick r:id="rId2"/>
              </a:rPr>
              <a:t>https://docs.npmjs.com/misc/semver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Node.js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( Mac 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  <a:p>
            <a:pPr>
              <a:lnSpc>
                <a:spcPct val="130000"/>
              </a:lnSpc>
            </a:pPr>
            <a:r>
              <a:rPr lang="ko-KR" altLang="en-US" sz="2500" dirty="0" err="1" smtClean="0"/>
              <a:t>인스톨러</a:t>
            </a:r>
            <a:r>
              <a:rPr lang="ko-KR" altLang="en-US" sz="2500" dirty="0" smtClean="0"/>
              <a:t> </a:t>
            </a:r>
            <a:r>
              <a:rPr lang="ko-KR" altLang="en-US" sz="2500" dirty="0" err="1" smtClean="0"/>
              <a:t>설치후</a:t>
            </a:r>
            <a:r>
              <a:rPr lang="ko-KR" altLang="en-US" sz="2500" dirty="0" smtClean="0"/>
              <a:t> </a:t>
            </a:r>
            <a:r>
              <a:rPr lang="en-US" altLang="ko-KR" sz="2500" dirty="0" smtClean="0"/>
              <a:t>node</a:t>
            </a:r>
            <a:r>
              <a:rPr lang="ko-KR" altLang="en-US" sz="2500" dirty="0" smtClean="0"/>
              <a:t>및 </a:t>
            </a:r>
            <a:r>
              <a:rPr lang="en-US" altLang="ko-KR" sz="2500" dirty="0" smtClean="0"/>
              <a:t>NPM </a:t>
            </a:r>
            <a:r>
              <a:rPr lang="ko-KR" altLang="en-US" sz="2500" dirty="0" smtClean="0"/>
              <a:t>설치 완료</a:t>
            </a:r>
            <a:endParaRPr lang="en-US" altLang="ko-KR" sz="2500" dirty="0" smtClean="0"/>
          </a:p>
          <a:p>
            <a:pPr>
              <a:lnSpc>
                <a:spcPct val="130000"/>
              </a:lnSpc>
            </a:pPr>
            <a:r>
              <a:rPr lang="ko-KR" altLang="en-US" sz="2500" dirty="0" smtClean="0"/>
              <a:t> 기본터미널 프로그램 </a:t>
            </a:r>
            <a:r>
              <a:rPr lang="en-US" altLang="ko-KR" sz="2500" dirty="0" smtClean="0"/>
              <a:t>, </a:t>
            </a:r>
            <a:r>
              <a:rPr lang="en-US" altLang="ko-KR" sz="2500" dirty="0" err="1" smtClean="0"/>
              <a:t>iterm</a:t>
            </a:r>
            <a:r>
              <a:rPr lang="en-US" altLang="ko-KR" sz="2500" dirty="0" smtClean="0"/>
              <a:t>, go to shell</a:t>
            </a:r>
            <a:r>
              <a:rPr lang="ko-KR" altLang="en-US" sz="2500" dirty="0" smtClean="0"/>
              <a:t>등의 터미널 프로그램 사용 추천 </a:t>
            </a:r>
            <a:r>
              <a:rPr lang="en-US" altLang="ko-KR" sz="2500" dirty="0" smtClean="0"/>
              <a:t>( </a:t>
            </a:r>
            <a:r>
              <a:rPr lang="en-US" altLang="ko-KR" sz="2500" dirty="0" err="1" smtClean="0"/>
              <a:t>iterm</a:t>
            </a:r>
            <a:r>
              <a:rPr lang="en-US" altLang="ko-KR" sz="2500" dirty="0" smtClean="0"/>
              <a:t> : https://www.iterm2.com/ )</a:t>
            </a:r>
          </a:p>
          <a:p>
            <a:pPr>
              <a:lnSpc>
                <a:spcPct val="130000"/>
              </a:lnSpc>
            </a:pPr>
            <a:r>
              <a:rPr lang="en-US" altLang="ko-KR" sz="2500" dirty="0" smtClean="0"/>
              <a:t> </a:t>
            </a:r>
            <a:r>
              <a:rPr lang="ko-KR" altLang="en-US" sz="2500" dirty="0" smtClean="0"/>
              <a:t>설치확인 </a:t>
            </a:r>
            <a:r>
              <a:rPr lang="en-US" altLang="ko-KR" sz="2500" dirty="0" smtClean="0"/>
              <a:t>=&gt; </a:t>
            </a:r>
            <a:r>
              <a:rPr lang="ko-KR" altLang="en-US" sz="2500" dirty="0" smtClean="0"/>
              <a:t>터미널 실행 </a:t>
            </a:r>
            <a:r>
              <a:rPr lang="en-US" altLang="ko-KR" sz="2500" dirty="0" smtClean="0"/>
              <a:t>=&gt; node –v </a:t>
            </a:r>
          </a:p>
          <a:p>
            <a:pPr>
              <a:lnSpc>
                <a:spcPct val="130000"/>
              </a:lnSpc>
            </a:pPr>
            <a:endParaRPr lang="en-US" altLang="ko-KR" sz="2000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npm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나머지 옵션들</a:t>
            </a:r>
            <a:endParaRPr lang="en-US" altLang="ko-KR" dirty="0" smtClean="0"/>
          </a:p>
          <a:p>
            <a:pPr>
              <a:lnSpc>
                <a:spcPct val="130000"/>
              </a:lnSpc>
            </a:pPr>
            <a:r>
              <a:rPr lang="ko-KR" altLang="en-US" sz="2000" dirty="0" smtClean="0"/>
              <a:t>현재 </a:t>
            </a:r>
            <a:r>
              <a:rPr lang="ko-KR" altLang="en-US" sz="2000" dirty="0" err="1" smtClean="0"/>
              <a:t>앱에도</a:t>
            </a:r>
            <a:r>
              <a:rPr lang="ko-KR" altLang="en-US" sz="2000" dirty="0" smtClean="0"/>
              <a:t> 명시를 하시만 다른 사람이 사용 할 수 있도록 라이브러리 </a:t>
            </a:r>
            <a:r>
              <a:rPr lang="ko-KR" altLang="en-US" sz="2000" dirty="0" err="1" smtClean="0"/>
              <a:t>배포시에</a:t>
            </a:r>
            <a:r>
              <a:rPr lang="ko-KR" altLang="en-US" sz="2000" dirty="0" smtClean="0"/>
              <a:t> 옵션이 된다</a:t>
            </a:r>
            <a:endParaRPr lang="en-US" altLang="ko-KR" sz="2000" dirty="0" smtClean="0"/>
          </a:p>
          <a:p>
            <a:pPr>
              <a:lnSpc>
                <a:spcPct val="130000"/>
              </a:lnSpc>
            </a:pPr>
            <a:r>
              <a:rPr lang="en-US" altLang="ko-KR" sz="2000" dirty="0" smtClean="0"/>
              <a:t>name, version </a:t>
            </a:r>
            <a:r>
              <a:rPr lang="ko-KR" altLang="en-US" sz="2000" dirty="0" smtClean="0"/>
              <a:t>이름과 버전 필수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없으면 에러</a:t>
            </a:r>
            <a:endParaRPr lang="en-US" altLang="ko-KR" sz="2000" dirty="0" smtClean="0"/>
          </a:p>
          <a:p>
            <a:pPr>
              <a:lnSpc>
                <a:spcPct val="130000"/>
              </a:lnSpc>
            </a:pPr>
            <a:r>
              <a:rPr lang="en-US" altLang="ko-KR" sz="2000" dirty="0" smtClean="0"/>
              <a:t>private : true </a:t>
            </a:r>
            <a:r>
              <a:rPr lang="ko-KR" altLang="en-US" sz="2000" dirty="0" smtClean="0"/>
              <a:t>사용시 배포되는 것을 방지</a:t>
            </a:r>
            <a:endParaRPr lang="en-US" altLang="ko-KR" sz="2000" dirty="0" smtClean="0"/>
          </a:p>
          <a:p>
            <a:pPr>
              <a:lnSpc>
                <a:spcPct val="130000"/>
              </a:lnSpc>
            </a:pPr>
            <a:r>
              <a:rPr lang="en-US" altLang="ko-KR" sz="2000" dirty="0" smtClean="0"/>
              <a:t>scripts :  </a:t>
            </a:r>
            <a:r>
              <a:rPr lang="ko-KR" altLang="en-US" sz="2000" dirty="0" smtClean="0"/>
              <a:t>사용할 명령어 작성</a:t>
            </a:r>
            <a:endParaRPr lang="en-US" altLang="ko-KR" sz="2000" dirty="0" smtClean="0"/>
          </a:p>
          <a:p>
            <a:pPr>
              <a:lnSpc>
                <a:spcPct val="130000"/>
              </a:lnSpc>
              <a:buNone/>
            </a:pPr>
            <a:r>
              <a:rPr lang="en-US" altLang="ko-KR" sz="2000" dirty="0" smtClean="0"/>
              <a:t>ex) start": "node ./bin/www“ </a:t>
            </a:r>
          </a:p>
          <a:p>
            <a:pPr>
              <a:lnSpc>
                <a:spcPct val="130000"/>
              </a:lnSpc>
              <a:buNone/>
            </a:pPr>
            <a:r>
              <a:rPr lang="en-US" altLang="ko-KR" sz="2000" dirty="0" err="1" smtClean="0"/>
              <a:t>npm</a:t>
            </a:r>
            <a:r>
              <a:rPr lang="en-US" altLang="ko-KR" sz="2000" dirty="0" smtClean="0"/>
              <a:t> start = node </a:t>
            </a:r>
            <a:r>
              <a:rPr lang="ko-KR" altLang="en-US" sz="2000" dirty="0" smtClean="0"/>
              <a:t>라는 명령어로 </a:t>
            </a:r>
            <a:r>
              <a:rPr lang="en-US" altLang="ko-KR" sz="2000" dirty="0" smtClean="0"/>
              <a:t>bin/www</a:t>
            </a:r>
            <a:r>
              <a:rPr lang="ko-KR" altLang="en-US" sz="2000" dirty="0" smtClean="0"/>
              <a:t>라는 파일을 실행하라</a:t>
            </a:r>
            <a:endParaRPr lang="en-US" altLang="ko-KR" sz="2000" dirty="0" smtClean="0"/>
          </a:p>
          <a:p>
            <a:pPr>
              <a:lnSpc>
                <a:spcPct val="130000"/>
              </a:lnSpc>
              <a:buNone/>
            </a:pPr>
            <a:r>
              <a:rPr lang="ko-KR" altLang="en-US" sz="2000" dirty="0" smtClean="0"/>
              <a:t>참조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hlinkClick r:id="rId2"/>
              </a:rPr>
              <a:t>https://docs.npmjs.com/files/package.json</a:t>
            </a:r>
            <a:endParaRPr lang="en-US" altLang="ko-KR" sz="2000" dirty="0" smtClean="0"/>
          </a:p>
          <a:p>
            <a:pPr>
              <a:lnSpc>
                <a:spcPct val="130000"/>
              </a:lnSpc>
            </a:pPr>
            <a:endParaRPr lang="en-US" altLang="ko-KR" sz="2000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Express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이제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install </a:t>
            </a:r>
            <a:r>
              <a:rPr lang="ko-KR" altLang="en-US" dirty="0" smtClean="0"/>
              <a:t>을 실행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npminstal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43174" y="2714620"/>
            <a:ext cx="3750962" cy="2571768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Express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node_modules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설치완료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node_modu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14546" y="2786058"/>
            <a:ext cx="4214842" cy="2620036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npm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설치된 모듈 확인</a:t>
            </a:r>
            <a:endParaRPr lang="en-US" altLang="ko-KR" dirty="0" smtClean="0"/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list</a:t>
            </a:r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list –depth=0  (1</a:t>
            </a:r>
            <a:r>
              <a:rPr lang="ko-KR" altLang="en-US" dirty="0" err="1" smtClean="0"/>
              <a:t>단만확인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글로벌 모듈 확인</a:t>
            </a:r>
            <a:endParaRPr lang="en-US" altLang="ko-KR" dirty="0" smtClean="0"/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list –g</a:t>
            </a:r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list –g –depth=0</a:t>
            </a:r>
            <a:endParaRPr lang="ko-KR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npm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ko-KR" altLang="en-US" dirty="0" err="1" smtClean="0"/>
              <a:t>삭제시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npm</a:t>
            </a:r>
            <a:r>
              <a:rPr lang="en-US" altLang="ko-KR" dirty="0" smtClean="0"/>
              <a:t> uninstall </a:t>
            </a:r>
            <a:r>
              <a:rPr lang="ko-KR" altLang="en-US" dirty="0" err="1" smtClean="0"/>
              <a:t>모듈명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npm</a:t>
            </a:r>
            <a:r>
              <a:rPr lang="en-US" altLang="ko-KR" dirty="0" smtClean="0"/>
              <a:t> uninstall –g </a:t>
            </a:r>
            <a:r>
              <a:rPr lang="ko-KR" altLang="en-US" dirty="0" err="1" smtClean="0"/>
              <a:t>모듈명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npm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글로벌 모듈이 설치된 위치</a:t>
            </a:r>
            <a:endParaRPr lang="en-US" altLang="ko-KR" dirty="0" smtClean="0"/>
          </a:p>
          <a:p>
            <a:pPr>
              <a:buNone/>
            </a:pPr>
            <a:r>
              <a:rPr lang="en-US" altLang="ko-KR" sz="2700" dirty="0" smtClean="0"/>
              <a:t>Mac</a:t>
            </a:r>
          </a:p>
          <a:p>
            <a:pPr>
              <a:buNone/>
            </a:pPr>
            <a:r>
              <a:rPr lang="en-US" altLang="ko-KR" sz="2700" dirty="0" smtClean="0"/>
              <a:t>/</a:t>
            </a:r>
            <a:r>
              <a:rPr lang="en-US" altLang="ko-KR" sz="2700" dirty="0" err="1" smtClean="0"/>
              <a:t>usr</a:t>
            </a:r>
            <a:r>
              <a:rPr lang="en-US" altLang="ko-KR" sz="2700" dirty="0" smtClean="0"/>
              <a:t>/local/</a:t>
            </a:r>
            <a:r>
              <a:rPr lang="en-US" altLang="ko-KR" sz="2700" dirty="0" err="1" smtClean="0"/>
              <a:t>node_modules</a:t>
            </a:r>
            <a:endParaRPr lang="en-US" altLang="ko-KR" sz="2700" dirty="0" smtClean="0"/>
          </a:p>
          <a:p>
            <a:pPr>
              <a:buNone/>
            </a:pPr>
            <a:endParaRPr lang="en-US" altLang="ko-KR" sz="2700" dirty="0" smtClean="0"/>
          </a:p>
          <a:p>
            <a:pPr>
              <a:buNone/>
            </a:pPr>
            <a:r>
              <a:rPr lang="en-US" altLang="ko-KR" sz="2700" dirty="0" smtClean="0"/>
              <a:t>windows</a:t>
            </a:r>
          </a:p>
          <a:p>
            <a:pPr>
              <a:buNone/>
            </a:pPr>
            <a:r>
              <a:rPr lang="en-US" altLang="ko-KR" sz="2700" dirty="0" smtClean="0"/>
              <a:t>C:\Program Files\</a:t>
            </a:r>
            <a:r>
              <a:rPr lang="en-US" altLang="ko-KR" sz="2700" dirty="0" err="1" smtClean="0"/>
              <a:t>nodejs</a:t>
            </a:r>
            <a:r>
              <a:rPr lang="en-US" altLang="ko-KR" sz="2700" dirty="0" smtClean="0"/>
              <a:t>\</a:t>
            </a:r>
            <a:r>
              <a:rPr lang="en-US" altLang="ko-KR" sz="2700" dirty="0" err="1" smtClean="0"/>
              <a:t>node_modules</a:t>
            </a:r>
            <a:endParaRPr lang="ko-KR" altLang="en-US" sz="27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Express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start</a:t>
            </a:r>
          </a:p>
          <a:p>
            <a:pPr>
              <a:buNone/>
            </a:pPr>
            <a:r>
              <a:rPr lang="ko-KR" altLang="en-US" dirty="0" err="1" smtClean="0"/>
              <a:t>익스프레스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Express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nodemon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sz="2000" dirty="0" err="1" smtClean="0"/>
              <a:t>nodemon</a:t>
            </a:r>
            <a:r>
              <a:rPr lang="en-US" altLang="ko-KR" sz="2000" dirty="0" smtClean="0"/>
              <a:t>?</a:t>
            </a:r>
          </a:p>
          <a:p>
            <a:pPr>
              <a:buNone/>
            </a:pPr>
            <a:r>
              <a:rPr lang="ko-KR" altLang="en-US" sz="2000" dirty="0" smtClean="0"/>
              <a:t>    파일을 수정하면 </a:t>
            </a:r>
            <a:r>
              <a:rPr lang="ko-KR" altLang="en-US" sz="2000" dirty="0" err="1" smtClean="0"/>
              <a:t>웹서버를</a:t>
            </a:r>
            <a:r>
              <a:rPr lang="ko-KR" altLang="en-US" sz="2000" dirty="0" smtClean="0"/>
              <a:t> 내렸다가 다시 </a:t>
            </a:r>
            <a:r>
              <a:rPr lang="ko-KR" altLang="en-US" sz="2000" dirty="0" err="1" smtClean="0"/>
              <a:t>올려야되지만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nodemon</a:t>
            </a:r>
            <a:r>
              <a:rPr lang="ko-KR" altLang="en-US" sz="2000" dirty="0" smtClean="0"/>
              <a:t>이 감지하다가 파일을 수정하면 자동으로 내렸다 올림</a:t>
            </a:r>
            <a:r>
              <a:rPr lang="en-US" altLang="ko-KR" sz="2000" dirty="0" smtClean="0"/>
              <a:t>. </a:t>
            </a:r>
          </a:p>
          <a:p>
            <a:pPr>
              <a:buNone/>
            </a:pPr>
            <a:endParaRPr lang="en-US" altLang="ko-KR" sz="2000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Express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2000" dirty="0" err="1" smtClean="0"/>
              <a:t>npm</a:t>
            </a:r>
            <a:r>
              <a:rPr lang="en-US" altLang="ko-KR" sz="2000" dirty="0" smtClean="0"/>
              <a:t> install –g </a:t>
            </a:r>
            <a:r>
              <a:rPr lang="en-US" altLang="ko-KR" sz="2000" dirty="0" err="1" smtClean="0"/>
              <a:t>nodemon</a:t>
            </a:r>
            <a:endParaRPr lang="en-US" altLang="ko-KR" sz="2000" dirty="0" smtClean="0"/>
          </a:p>
          <a:p>
            <a:r>
              <a:rPr lang="ko-KR" altLang="en-US" sz="2000" dirty="0" smtClean="0"/>
              <a:t>설치</a:t>
            </a:r>
            <a:endParaRPr lang="en-US" altLang="ko-KR" sz="2000" dirty="0" smtClean="0"/>
          </a:p>
          <a:p>
            <a:r>
              <a:rPr lang="en-US" altLang="ko-KR" sz="2000" dirty="0" err="1" smtClean="0"/>
              <a:t>package.json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수정</a:t>
            </a:r>
            <a:endParaRPr lang="en-US" altLang="ko-KR" sz="2000" dirty="0" smtClean="0"/>
          </a:p>
          <a:p>
            <a:r>
              <a:rPr lang="en-US" altLang="ko-KR" sz="2000" dirty="0" err="1" smtClean="0"/>
              <a:t>nodemon</a:t>
            </a:r>
            <a:endParaRPr lang="en-US" altLang="ko-KR" sz="2000" dirty="0" smtClean="0"/>
          </a:p>
          <a:p>
            <a:r>
              <a:rPr lang="en-US" altLang="ko-KR" sz="2000" dirty="0" smtClean="0"/>
              <a:t>"start": "</a:t>
            </a:r>
            <a:r>
              <a:rPr lang="en-US" altLang="ko-KR" sz="2000" dirty="0" err="1" smtClean="0"/>
              <a:t>nodemon</a:t>
            </a:r>
            <a:r>
              <a:rPr lang="en-US" altLang="ko-KR" sz="2000" dirty="0" smtClean="0"/>
              <a:t> ./app.js"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4" name="그림 3" descr="startu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2066" y="2143116"/>
            <a:ext cx="3148242" cy="3000396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Express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start </a:t>
            </a:r>
            <a:r>
              <a:rPr lang="ko-KR" altLang="en-US" dirty="0" smtClean="0"/>
              <a:t>시작 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nodemon</a:t>
            </a:r>
            <a:r>
              <a:rPr lang="en-US" altLang="ko-KR" dirty="0" smtClean="0"/>
              <a:t>) </a:t>
            </a:r>
            <a:r>
              <a:rPr lang="ko-KR" altLang="en-US" dirty="0" smtClean="0"/>
              <a:t>으로 시작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http://127.0.0.1:3000/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npmstarts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71670" y="3857628"/>
            <a:ext cx="2619741" cy="239110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Node.js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 Windows 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899592" y="1484784"/>
            <a:ext cx="7221538" cy="4032250"/>
          </a:xfrm>
        </p:spPr>
        <p:txBody>
          <a:bodyPr/>
          <a:lstStyle/>
          <a:p>
            <a:r>
              <a:rPr lang="ko-KR" altLang="en-US" dirty="0" err="1" smtClean="0"/>
              <a:t>인스톨러</a:t>
            </a:r>
            <a:r>
              <a:rPr lang="ko-KR" altLang="en-US" dirty="0" smtClean="0"/>
              <a:t> 실행 </a:t>
            </a:r>
            <a:r>
              <a:rPr lang="en-US" altLang="ko-KR" dirty="0" smtClean="0"/>
              <a:t>( Windows</a:t>
            </a:r>
            <a:r>
              <a:rPr lang="ko-KR" altLang="en-US" dirty="0" smtClean="0"/>
              <a:t>의 경우</a:t>
            </a:r>
            <a:r>
              <a:rPr lang="en-US" altLang="ko-KR" dirty="0" smtClean="0"/>
              <a:t> )</a:t>
            </a:r>
            <a:endParaRPr lang="ko-KR" altLang="en-US" dirty="0"/>
          </a:p>
        </p:txBody>
      </p:sp>
      <p:pic>
        <p:nvPicPr>
          <p:cNvPr id="4" name="그림 3" descr="11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2348880"/>
            <a:ext cx="4820323" cy="3686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URL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 ( routes/admin.js 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57224" y="3071810"/>
          <a:ext cx="71438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/>
                <a:gridCol w="3548088"/>
                <a:gridCol w="238126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/admin/products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제품리스트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/admin/products/write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제품작성폼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/admin/products/write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제품등록처리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>
                <a:solidFill>
                  <a:schemeClr val="accent2"/>
                </a:solidFill>
              </a:rPr>
              <a:t>! </a:t>
            </a:r>
            <a:r>
              <a:rPr lang="ko-KR" altLang="en-US" dirty="0" err="1" smtClean="0">
                <a:solidFill>
                  <a:schemeClr val="accent2"/>
                </a:solidFill>
              </a:rPr>
              <a:t>라우팅</a:t>
            </a:r>
            <a:r>
              <a:rPr lang="ko-KR" altLang="en-US" dirty="0" smtClean="0">
                <a:solidFill>
                  <a:schemeClr val="accent2"/>
                </a:solidFill>
              </a:rPr>
              <a:t> 작성요령</a:t>
            </a:r>
            <a:endParaRPr lang="en-US" altLang="ko-KR" dirty="0" smtClean="0">
              <a:solidFill>
                <a:schemeClr val="accent2"/>
              </a:solidFill>
            </a:endParaRPr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express = require('express');</a:t>
            </a:r>
          </a:p>
          <a:p>
            <a:pPr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router = </a:t>
            </a:r>
            <a:r>
              <a:rPr lang="en-US" altLang="ko-KR" dirty="0" err="1" smtClean="0"/>
              <a:t>express.Router</a:t>
            </a:r>
            <a:r>
              <a:rPr lang="en-US" altLang="ko-KR" dirty="0" smtClean="0"/>
              <a:t>();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router </a:t>
            </a:r>
            <a:r>
              <a:rPr lang="ko-KR" altLang="en-US" dirty="0" smtClean="0"/>
              <a:t>객체를 생성</a:t>
            </a:r>
            <a:endParaRPr lang="ko-KR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1026" name="Picture 2" descr="C:\Users\biz-park\Desktop\ppt\rou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071810"/>
            <a:ext cx="6354222" cy="1428760"/>
          </a:xfrm>
          <a:prstGeom prst="rect">
            <a:avLst/>
          </a:prstGeom>
          <a:noFill/>
        </p:spPr>
      </p:pic>
      <p:cxnSp>
        <p:nvCxnSpPr>
          <p:cNvPr id="6" name="직선 화살표 연결선 5"/>
          <p:cNvCxnSpPr/>
          <p:nvPr/>
        </p:nvCxnSpPr>
        <p:spPr>
          <a:xfrm rot="16200000" flipH="1">
            <a:off x="2035951" y="2607463"/>
            <a:ext cx="78581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43042" y="2214554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get, post </a:t>
            </a:r>
            <a:r>
              <a:rPr lang="ko-KR" altLang="en-US" dirty="0" smtClean="0"/>
              <a:t>등등 방식을 나열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rot="16200000" flipH="1">
            <a:off x="2857488" y="2500306"/>
            <a:ext cx="121444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86050" y="1571612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방식을 작성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rot="16200000" flipV="1">
            <a:off x="2107389" y="4607727"/>
            <a:ext cx="164307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43174" y="5929330"/>
            <a:ext cx="552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응답 방식을 작성 </a:t>
            </a:r>
            <a:r>
              <a:rPr lang="en-US" altLang="ko-KR" dirty="0" smtClean="0"/>
              <a:t>send</a:t>
            </a:r>
            <a:r>
              <a:rPr lang="ko-KR" altLang="en-US" dirty="0" smtClean="0"/>
              <a:t>면 </a:t>
            </a:r>
            <a:r>
              <a:rPr lang="en-US" altLang="ko-KR" dirty="0" smtClean="0"/>
              <a:t>message render</a:t>
            </a:r>
            <a:r>
              <a:rPr lang="ko-KR" altLang="en-US" dirty="0" smtClean="0"/>
              <a:t>는 템플릿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rot="10800000" flipV="1">
            <a:off x="6072198" y="2928934"/>
            <a:ext cx="42862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43636" y="1928802"/>
            <a:ext cx="2496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callback</a:t>
            </a:r>
            <a:r>
              <a:rPr lang="ko-KR" altLang="en-US" dirty="0" smtClean="0"/>
              <a:t>함수 작성</a:t>
            </a:r>
            <a:endParaRPr lang="en-US" altLang="ko-KR" dirty="0" smtClean="0"/>
          </a:p>
          <a:p>
            <a:r>
              <a:rPr lang="en-US" altLang="ko-KR" dirty="0" err="1" smtClean="0"/>
              <a:t>req</a:t>
            </a:r>
            <a:r>
              <a:rPr lang="ko-KR" altLang="en-US" dirty="0" smtClean="0"/>
              <a:t>는 사용자 요청</a:t>
            </a:r>
            <a:endParaRPr lang="en-US" altLang="ko-KR" dirty="0" smtClean="0"/>
          </a:p>
          <a:p>
            <a:r>
              <a:rPr lang="en-US" altLang="ko-KR" dirty="0" smtClean="0"/>
              <a:t>res</a:t>
            </a:r>
            <a:r>
              <a:rPr lang="ko-KR" altLang="en-US" dirty="0" smtClean="0"/>
              <a:t>는 브라우저로 보냄</a:t>
            </a:r>
            <a:endParaRPr lang="ko-KR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REST API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REST API</a:t>
            </a:r>
          </a:p>
          <a:p>
            <a:r>
              <a:rPr lang="en-US" altLang="ko-KR" dirty="0" smtClean="0"/>
              <a:t>URL</a:t>
            </a:r>
            <a:r>
              <a:rPr lang="ko-KR" altLang="en-US" dirty="0" smtClean="0"/>
              <a:t>로 정보의 자원을 표시</a:t>
            </a:r>
            <a:endParaRPr lang="en-US" altLang="ko-KR" dirty="0" smtClean="0"/>
          </a:p>
          <a:p>
            <a:r>
              <a:rPr lang="en-US" altLang="ko-KR" dirty="0" smtClean="0"/>
              <a:t>GET, POST, UPDATE, DELETE </a:t>
            </a:r>
          </a:p>
          <a:p>
            <a:pPr>
              <a:buNone/>
            </a:pPr>
            <a:r>
              <a:rPr lang="en-US" altLang="ko-KR" dirty="0" smtClean="0"/>
              <a:t>   </a:t>
            </a:r>
            <a:r>
              <a:rPr lang="ko-KR" altLang="en-US" dirty="0" err="1" smtClean="0"/>
              <a:t>메서드로</a:t>
            </a:r>
            <a:r>
              <a:rPr lang="ko-KR" altLang="en-US" dirty="0" smtClean="0"/>
              <a:t> 표현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REST API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사용자조회</a:t>
            </a:r>
            <a:endParaRPr lang="en-US" altLang="ko-KR" dirty="0" smtClean="0"/>
          </a:p>
          <a:p>
            <a:r>
              <a:rPr lang="en-US" altLang="ko-KR" dirty="0" smtClean="0"/>
              <a:t>GET /member/{</a:t>
            </a:r>
            <a:r>
              <a:rPr lang="en-US" altLang="ko-KR" dirty="0" err="1" smtClean="0"/>
              <a:t>userid</a:t>
            </a:r>
            <a:r>
              <a:rPr lang="en-US" altLang="ko-KR" dirty="0" smtClean="0"/>
              <a:t>}</a:t>
            </a:r>
          </a:p>
          <a:p>
            <a:pPr>
              <a:buNone/>
            </a:pPr>
            <a:r>
              <a:rPr lang="ko-KR" altLang="en-US" dirty="0" smtClean="0"/>
              <a:t>   사용자에 대한 정보를 조회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사용자 추가</a:t>
            </a:r>
            <a:endParaRPr lang="en-US" altLang="ko-KR" dirty="0" smtClean="0"/>
          </a:p>
          <a:p>
            <a:r>
              <a:rPr lang="en-US" altLang="ko-KR" dirty="0" smtClean="0"/>
              <a:t>POST /member/{</a:t>
            </a:r>
            <a:r>
              <a:rPr lang="en-US" altLang="ko-KR" dirty="0" err="1" smtClean="0"/>
              <a:t>userid</a:t>
            </a:r>
            <a:r>
              <a:rPr lang="en-US" altLang="ko-KR" dirty="0" smtClean="0"/>
              <a:t>}</a:t>
            </a:r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REST API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사용자 수정</a:t>
            </a:r>
            <a:endParaRPr lang="en-US" altLang="ko-KR" dirty="0" smtClean="0"/>
          </a:p>
          <a:p>
            <a:r>
              <a:rPr lang="en-US" altLang="ko-KR" dirty="0" smtClean="0"/>
              <a:t>PUT /member/{</a:t>
            </a:r>
            <a:r>
              <a:rPr lang="en-US" altLang="ko-KR" dirty="0" err="1" smtClean="0"/>
              <a:t>userid</a:t>
            </a:r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사용자 삭제</a:t>
            </a:r>
            <a:endParaRPr lang="en-US" altLang="ko-KR" dirty="0" smtClean="0"/>
          </a:p>
          <a:p>
            <a:r>
              <a:rPr lang="en-US" altLang="ko-KR" dirty="0" smtClean="0"/>
              <a:t>DELETE /member/{</a:t>
            </a:r>
            <a:r>
              <a:rPr lang="en-US" altLang="ko-KR" dirty="0" err="1" smtClean="0"/>
              <a:t>userid</a:t>
            </a:r>
            <a:r>
              <a:rPr lang="en-US" altLang="ko-KR" dirty="0" smtClean="0"/>
              <a:t>}</a:t>
            </a:r>
          </a:p>
          <a:p>
            <a:pPr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그외</a:t>
            </a:r>
            <a:r>
              <a:rPr lang="ko-KR" altLang="en-US" dirty="0" smtClean="0"/>
              <a:t> 나머지 웹사이트에서 실습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Node.js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 Windows 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설치 경로 </a:t>
            </a:r>
            <a:r>
              <a:rPr lang="ko-KR" altLang="en-US" dirty="0" err="1" smtClean="0"/>
              <a:t>설정후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( </a:t>
            </a:r>
            <a:r>
              <a:rPr lang="ko-KR" altLang="en-US" dirty="0" smtClean="0"/>
              <a:t>기본설정대로</a:t>
            </a:r>
            <a:r>
              <a:rPr lang="en-US" altLang="ko-KR" dirty="0" smtClean="0"/>
              <a:t> )</a:t>
            </a:r>
            <a:endParaRPr lang="ko-KR" altLang="en-US" dirty="0"/>
          </a:p>
        </p:txBody>
      </p:sp>
      <p:pic>
        <p:nvPicPr>
          <p:cNvPr id="4" name="그림 3" descr="2222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752" y="2564904"/>
            <a:ext cx="4810797" cy="37533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Node.js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필수패키지 지정 </a:t>
            </a:r>
            <a:r>
              <a:rPr lang="en-US" altLang="ko-KR" dirty="0" smtClean="0"/>
              <a:t>( </a:t>
            </a:r>
            <a:r>
              <a:rPr lang="ko-KR" altLang="en-US" dirty="0" smtClean="0"/>
              <a:t>따로 건드리지 않음</a:t>
            </a:r>
            <a:r>
              <a:rPr lang="en-US" altLang="ko-KR" dirty="0" smtClean="0"/>
              <a:t> )</a:t>
            </a:r>
            <a:endParaRPr lang="ko-KR" altLang="en-US" dirty="0"/>
          </a:p>
        </p:txBody>
      </p:sp>
      <p:pic>
        <p:nvPicPr>
          <p:cNvPr id="4" name="그림 3" descr="33333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2492896"/>
            <a:ext cx="4772691" cy="36676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Node.js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완료</a:t>
            </a:r>
            <a:endParaRPr lang="ko-KR" altLang="en-US" dirty="0"/>
          </a:p>
        </p:txBody>
      </p:sp>
      <p:pic>
        <p:nvPicPr>
          <p:cNvPr id="4" name="그림 3" descr="완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2708920"/>
            <a:ext cx="4839376" cy="37533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Node.js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 Windows 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설치확인</a:t>
            </a:r>
            <a:r>
              <a:rPr lang="en-US" altLang="ko-KR" dirty="0" smtClean="0"/>
              <a:t> - </a:t>
            </a:r>
            <a:r>
              <a:rPr lang="ko-KR" altLang="en-US" dirty="0" smtClean="0"/>
              <a:t>명령프롬프트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(</a:t>
            </a:r>
            <a:r>
              <a:rPr lang="ko-KR" altLang="en-US" dirty="0" err="1" smtClean="0"/>
              <a:t>윈도우키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 + </a:t>
            </a:r>
            <a:r>
              <a:rPr lang="ko-KR" altLang="en-US" dirty="0" err="1" smtClean="0"/>
              <a:t>엔터</a:t>
            </a:r>
            <a:r>
              <a:rPr lang="en-US" altLang="ko-KR" dirty="0" smtClean="0"/>
              <a:t> )</a:t>
            </a:r>
          </a:p>
          <a:p>
            <a:pPr>
              <a:buNone/>
            </a:pPr>
            <a:r>
              <a:rPr lang="en-US" altLang="ko-KR" dirty="0" smtClean="0"/>
              <a:t>node –v 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nodev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3789040"/>
            <a:ext cx="6444105" cy="21602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2486</TotalTime>
  <Words>1399</Words>
  <Application>Microsoft Macintosh PowerPoint</Application>
  <PresentationFormat>On-screen Show (4:3)</PresentationFormat>
  <Paragraphs>359</Paragraphs>
  <Slides>56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테마</vt:lpstr>
      <vt:lpstr>Node.js 1일차</vt:lpstr>
      <vt:lpstr>목차</vt:lpstr>
      <vt:lpstr>Node.js 설치</vt:lpstr>
      <vt:lpstr>Node.js 설치 ( Mac )</vt:lpstr>
      <vt:lpstr>Node.js 설치( Windows )</vt:lpstr>
      <vt:lpstr>Node.js 설치( Windows )</vt:lpstr>
      <vt:lpstr>Node.js 설치</vt:lpstr>
      <vt:lpstr>Node.js 설치</vt:lpstr>
      <vt:lpstr>Node.js 설치( Windows )</vt:lpstr>
      <vt:lpstr>Nodejs 콘솔사용</vt:lpstr>
      <vt:lpstr>Nodejs 콘솔사용</vt:lpstr>
      <vt:lpstr>commonjs</vt:lpstr>
      <vt:lpstr>commonjs</vt:lpstr>
      <vt:lpstr>commonjs</vt:lpstr>
      <vt:lpstr>commonjs</vt:lpstr>
      <vt:lpstr>commonjs</vt:lpstr>
      <vt:lpstr>commonjs</vt:lpstr>
      <vt:lpstr>commonjs</vt:lpstr>
      <vt:lpstr>Hello Nodejs</vt:lpstr>
      <vt:lpstr>Hello Nodejs</vt:lpstr>
      <vt:lpstr>Hello Nodejs</vt:lpstr>
      <vt:lpstr>Hello Nodejs</vt:lpstr>
      <vt:lpstr>Hello Nodejs</vt:lpstr>
      <vt:lpstr>Hello Nodejs</vt:lpstr>
      <vt:lpstr>Hello Nodejs</vt:lpstr>
      <vt:lpstr>Hello Nodejs</vt:lpstr>
      <vt:lpstr>Hello Nodejs</vt:lpstr>
      <vt:lpstr>Hello Nodejs</vt:lpstr>
      <vt:lpstr>Hello Nodejs</vt:lpstr>
      <vt:lpstr>PowerPoint Presentation</vt:lpstr>
      <vt:lpstr>Express</vt:lpstr>
      <vt:lpstr>Express</vt:lpstr>
      <vt:lpstr>Express</vt:lpstr>
      <vt:lpstr>PowerPoint Presentation</vt:lpstr>
      <vt:lpstr>npm</vt:lpstr>
      <vt:lpstr>npm</vt:lpstr>
      <vt:lpstr>npm</vt:lpstr>
      <vt:lpstr>npm</vt:lpstr>
      <vt:lpstr>npm</vt:lpstr>
      <vt:lpstr>npm</vt:lpstr>
      <vt:lpstr>Express</vt:lpstr>
      <vt:lpstr>Express</vt:lpstr>
      <vt:lpstr>npm</vt:lpstr>
      <vt:lpstr>npm</vt:lpstr>
      <vt:lpstr>npm</vt:lpstr>
      <vt:lpstr>Express</vt:lpstr>
      <vt:lpstr>Express</vt:lpstr>
      <vt:lpstr>Express</vt:lpstr>
      <vt:lpstr>Express</vt:lpstr>
      <vt:lpstr>실습</vt:lpstr>
      <vt:lpstr>실습</vt:lpstr>
      <vt:lpstr>실습</vt:lpstr>
      <vt:lpstr>REST API</vt:lpstr>
      <vt:lpstr>REST API</vt:lpstr>
      <vt:lpstr>REST API</vt:lpstr>
      <vt:lpstr>실습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1일차</dc:title>
  <dc:creator>Park</dc:creator>
  <cp:lastModifiedBy>jung</cp:lastModifiedBy>
  <cp:revision>317</cp:revision>
  <dcterms:created xsi:type="dcterms:W3CDTF">2016-12-03T07:49:29Z</dcterms:created>
  <dcterms:modified xsi:type="dcterms:W3CDTF">2017-09-09T07:35:45Z</dcterms:modified>
</cp:coreProperties>
</file>