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95" r:id="rId3"/>
    <p:sldId id="300" r:id="rId4"/>
    <p:sldId id="292" r:id="rId5"/>
    <p:sldId id="317" r:id="rId6"/>
    <p:sldId id="304" r:id="rId7"/>
    <p:sldId id="305" r:id="rId8"/>
    <p:sldId id="306" r:id="rId9"/>
    <p:sldId id="308" r:id="rId10"/>
    <p:sldId id="307" r:id="rId11"/>
    <p:sldId id="309" r:id="rId12"/>
    <p:sldId id="310" r:id="rId13"/>
    <p:sldId id="311" r:id="rId14"/>
    <p:sldId id="313" r:id="rId15"/>
    <p:sldId id="312" r:id="rId16"/>
    <p:sldId id="318" r:id="rId17"/>
    <p:sldId id="314" r:id="rId18"/>
    <p:sldId id="315" r:id="rId19"/>
    <p:sldId id="31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8E52"/>
    <a:srgbClr val="444444"/>
    <a:srgbClr val="FF8637"/>
    <a:srgbClr val="3A3A3A"/>
    <a:srgbClr val="F5CA46"/>
    <a:srgbClr val="B8AE8D"/>
    <a:srgbClr val="AAA688"/>
    <a:srgbClr val="B1B1B1"/>
    <a:srgbClr val="FFCC02"/>
    <a:srgbClr val="FF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0" autoAdjust="0"/>
    <p:restoredTop sz="94692" autoAdjust="0"/>
  </p:normalViewPr>
  <p:slideViewPr>
    <p:cSldViewPr snapToGrid="0">
      <p:cViewPr varScale="1">
        <p:scale>
          <a:sx n="82" d="100"/>
          <a:sy n="82" d="100"/>
        </p:scale>
        <p:origin x="84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2A3A-E1C2-42EA-BDD6-305DAB1834E8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A03FD-669F-475F-B08E-D2CB6460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3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6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36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9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FFC7-5AFF-4374-B478-E246B74FFF8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powerpoint.sage-fox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://powerpoint.sage-fox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://powerpoint.sage-fox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://powerpoint.sage-fox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124195" y="2778871"/>
            <a:ext cx="5943600" cy="1005840"/>
          </a:xfrm>
          <a:prstGeom prst="roundRect">
            <a:avLst/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63082" y="6682340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3545" y="2856599"/>
            <a:ext cx="7504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Broadway" panose="04040905080B02020502" pitchFamily="82" charset="0"/>
                <a:cs typeface="Browallia New" panose="020B0604020202020204" pitchFamily="34" charset="-34"/>
              </a:rPr>
              <a:t>CHESSTONE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8772" y="3928433"/>
            <a:ext cx="563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Group 1. 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  <a:cs typeface="Estrangelo Edessa" panose="03080600000000000000" pitchFamily="66" charset="0"/>
              </a:rPr>
              <a:t>서정현 </a:t>
            </a:r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  <a:cs typeface="Estrangelo Edessa" panose="03080600000000000000" pitchFamily="66" charset="0"/>
              </a:rPr>
              <a:t>임우섭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  <a:cs typeface="Estrangelo Edessa" panose="03080600000000000000" pitchFamily="66" charset="0"/>
              </a:rPr>
              <a:t> </a:t>
            </a:r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  <a:cs typeface="Estrangelo Edessa" panose="03080600000000000000" pitchFamily="66" charset="0"/>
              </a:rPr>
              <a:t>정석우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  <a:cs typeface="Estrangelo Edessa" panose="03080600000000000000" pitchFamily="66" charset="0"/>
              </a:rPr>
              <a:t> </a:t>
            </a:r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  <a:cs typeface="Estrangelo Edessa" panose="03080600000000000000" pitchFamily="66" charset="0"/>
              </a:rPr>
              <a:t>한태균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+mj-ea"/>
              <a:ea typeface="+mj-ea"/>
              <a:cs typeface="Estrangelo Edessa" panose="03080600000000000000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1886" y="4454769"/>
            <a:ext cx="563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SW Project – Team Project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3937518" y="4276239"/>
            <a:ext cx="43760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22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2881" y="229007"/>
            <a:ext cx="2560783" cy="471626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0992" y="260631"/>
            <a:ext cx="229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Class UML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26AD14-EEF9-426A-B2F5-7FD3E03F9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955" y="866333"/>
            <a:ext cx="9456090" cy="587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8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2881" y="229007"/>
            <a:ext cx="2560783" cy="471626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0992" y="260631"/>
            <a:ext cx="229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Class UML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1A1E41-9B9C-42AB-880D-158AABC56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753920"/>
            <a:ext cx="9487969" cy="59508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455F273-4653-4300-A723-10BF5DEB9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706" y="1847461"/>
            <a:ext cx="2141309" cy="121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9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2881" y="229007"/>
            <a:ext cx="2560783" cy="471626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0992" y="260631"/>
            <a:ext cx="229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Class UML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932BE7-4FEB-4028-B6F2-D4DFF247D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988" y="450396"/>
            <a:ext cx="71151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6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2881" y="229007"/>
            <a:ext cx="2560783" cy="471626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0992" y="260631"/>
            <a:ext cx="229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Class UML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E80B72-E47E-4613-817A-A0E6BCEB2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409" y="1657776"/>
            <a:ext cx="6533654" cy="433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7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2881" y="229007"/>
            <a:ext cx="2560783" cy="471626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0992" y="260631"/>
            <a:ext cx="229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Class UML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EA550E-4DE5-4490-8C73-EF61ADA57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307" y="-46167"/>
            <a:ext cx="5412793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2077A64-D6DA-4917-816F-F7AF2FDF7F0B}"/>
              </a:ext>
            </a:extLst>
          </p:cNvPr>
          <p:cNvSpPr/>
          <p:nvPr/>
        </p:nvSpPr>
        <p:spPr>
          <a:xfrm>
            <a:off x="4301412" y="6288833"/>
            <a:ext cx="2967135" cy="239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15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2881" y="229007"/>
            <a:ext cx="2560783" cy="471626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0992" y="260631"/>
            <a:ext cx="229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Class UML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CBCB4E-944E-461D-8578-D430B19C8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934" y="163767"/>
            <a:ext cx="6049425" cy="664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1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2881" y="229007"/>
            <a:ext cx="2560783" cy="471626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0992" y="260631"/>
            <a:ext cx="229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Class UML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E61C10-467C-4B4A-B1F3-BD253A557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552" y="2282763"/>
            <a:ext cx="4040690" cy="229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7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2881" y="229007"/>
            <a:ext cx="2560783" cy="471626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0992" y="260631"/>
            <a:ext cx="229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Class UML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EF81A1-449E-4DD0-9807-8B1113D66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049" y="1738216"/>
            <a:ext cx="8858916" cy="371397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57E647E-DB37-4347-BAFF-29C145CB0B37}"/>
              </a:ext>
            </a:extLst>
          </p:cNvPr>
          <p:cNvSpPr/>
          <p:nvPr/>
        </p:nvSpPr>
        <p:spPr>
          <a:xfrm>
            <a:off x="1978090" y="2491273"/>
            <a:ext cx="2369975" cy="53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6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2881" y="229007"/>
            <a:ext cx="2560783" cy="471626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0992" y="260631"/>
            <a:ext cx="229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Class Author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991D52-A385-4284-8B13-193EB52E4010}"/>
              </a:ext>
            </a:extLst>
          </p:cNvPr>
          <p:cNvSpPr txBox="1"/>
          <p:nvPr/>
        </p:nvSpPr>
        <p:spPr>
          <a:xfrm>
            <a:off x="1457676" y="1871461"/>
            <a:ext cx="216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한태균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474CDB-DD07-470A-ADD0-B3635383A3C7}"/>
              </a:ext>
            </a:extLst>
          </p:cNvPr>
          <p:cNvSpPr txBox="1"/>
          <p:nvPr/>
        </p:nvSpPr>
        <p:spPr>
          <a:xfrm>
            <a:off x="1457676" y="2316692"/>
            <a:ext cx="2164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kindkiz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503C58-3323-451F-823E-9648B0D3F5B9}"/>
              </a:ext>
            </a:extLst>
          </p:cNvPr>
          <p:cNvSpPr txBox="1"/>
          <p:nvPr/>
        </p:nvSpPr>
        <p:spPr>
          <a:xfrm>
            <a:off x="1490634" y="2811365"/>
            <a:ext cx="2345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Checker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Rook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Bishop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Chess</a:t>
            </a:r>
          </a:p>
        </p:txBody>
      </p:sp>
      <p:cxnSp>
        <p:nvCxnSpPr>
          <p:cNvPr id="23" name="Straight Connector 4">
            <a:extLst>
              <a:ext uri="{FF2B5EF4-FFF2-40B4-BE49-F238E27FC236}">
                <a16:creationId xmlns:a16="http://schemas.microsoft.com/office/drawing/2014/main" id="{72DB144C-792B-4541-B1F8-374181C25084}"/>
              </a:ext>
            </a:extLst>
          </p:cNvPr>
          <p:cNvCxnSpPr/>
          <p:nvPr/>
        </p:nvCxnSpPr>
        <p:spPr>
          <a:xfrm>
            <a:off x="1126039" y="2333126"/>
            <a:ext cx="2133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66D1DE-2CC6-4D45-8450-3C096E6AFB17}"/>
              </a:ext>
            </a:extLst>
          </p:cNvPr>
          <p:cNvSpPr txBox="1"/>
          <p:nvPr/>
        </p:nvSpPr>
        <p:spPr>
          <a:xfrm>
            <a:off x="3827581" y="4104920"/>
            <a:ext cx="216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정석우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6FDE80-B64C-4097-8617-06B002271AFA}"/>
              </a:ext>
            </a:extLst>
          </p:cNvPr>
          <p:cNvSpPr txBox="1"/>
          <p:nvPr/>
        </p:nvSpPr>
        <p:spPr>
          <a:xfrm>
            <a:off x="6491318" y="1896453"/>
            <a:ext cx="216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임우섭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F4CAFD-6448-4673-BB70-BF135FB908B9}"/>
              </a:ext>
            </a:extLst>
          </p:cNvPr>
          <p:cNvSpPr txBox="1"/>
          <p:nvPr/>
        </p:nvSpPr>
        <p:spPr>
          <a:xfrm>
            <a:off x="3808992" y="4550151"/>
            <a:ext cx="2164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Redjen8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E10F1C-4DA3-4D06-863A-8EBEC8D73657}"/>
              </a:ext>
            </a:extLst>
          </p:cNvPr>
          <p:cNvSpPr txBox="1"/>
          <p:nvPr/>
        </p:nvSpPr>
        <p:spPr>
          <a:xfrm>
            <a:off x="6539884" y="2341684"/>
            <a:ext cx="2164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SuperChobo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cxnSp>
        <p:nvCxnSpPr>
          <p:cNvPr id="32" name="Straight Connector 37">
            <a:extLst>
              <a:ext uri="{FF2B5EF4-FFF2-40B4-BE49-F238E27FC236}">
                <a16:creationId xmlns:a16="http://schemas.microsoft.com/office/drawing/2014/main" id="{B0849576-9A27-4A2A-92F3-451EEC8689D5}"/>
              </a:ext>
            </a:extLst>
          </p:cNvPr>
          <p:cNvCxnSpPr/>
          <p:nvPr/>
        </p:nvCxnSpPr>
        <p:spPr>
          <a:xfrm>
            <a:off x="3501484" y="4550151"/>
            <a:ext cx="2133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8">
            <a:extLst>
              <a:ext uri="{FF2B5EF4-FFF2-40B4-BE49-F238E27FC236}">
                <a16:creationId xmlns:a16="http://schemas.microsoft.com/office/drawing/2014/main" id="{4B1F28DC-4B84-432B-96A6-2F5C659AC1A7}"/>
              </a:ext>
            </a:extLst>
          </p:cNvPr>
          <p:cNvCxnSpPr/>
          <p:nvPr/>
        </p:nvCxnSpPr>
        <p:spPr>
          <a:xfrm>
            <a:off x="6080942" y="2358118"/>
            <a:ext cx="2133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79DEDF1-0599-4650-BEDB-EDDF30946631}"/>
              </a:ext>
            </a:extLst>
          </p:cNvPr>
          <p:cNvSpPr txBox="1"/>
          <p:nvPr/>
        </p:nvSpPr>
        <p:spPr>
          <a:xfrm>
            <a:off x="3842982" y="5044824"/>
            <a:ext cx="2345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mainFrame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err="1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Board_Master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Board_1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Board_2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17C8FC-CEC8-4E1D-9C5F-10C59CC07964}"/>
              </a:ext>
            </a:extLst>
          </p:cNvPr>
          <p:cNvSpPr txBox="1"/>
          <p:nvPr/>
        </p:nvSpPr>
        <p:spPr>
          <a:xfrm>
            <a:off x="6539884" y="2841078"/>
            <a:ext cx="23450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Piece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Pawn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Knight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King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Queen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MT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Position</a:t>
            </a:r>
          </a:p>
          <a:p>
            <a:pPr marL="285750" indent="-285750">
              <a:buFontTx/>
              <a:buChar char="-"/>
            </a:pPr>
            <a:r>
              <a:rPr lang="en-US" sz="1600" dirty="0" err="1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ConstDef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FB1779-340F-459B-BBCE-5B35BFAC224D}"/>
              </a:ext>
            </a:extLst>
          </p:cNvPr>
          <p:cNvSpPr txBox="1"/>
          <p:nvPr/>
        </p:nvSpPr>
        <p:spPr>
          <a:xfrm>
            <a:off x="9218064" y="4104920"/>
            <a:ext cx="216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서정현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9A40BF-8C44-4FAF-9397-6EA67065B6F6}"/>
              </a:ext>
            </a:extLst>
          </p:cNvPr>
          <p:cNvSpPr txBox="1"/>
          <p:nvPr/>
        </p:nvSpPr>
        <p:spPr>
          <a:xfrm>
            <a:off x="9266630" y="4550151"/>
            <a:ext cx="2164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tjwjdgus12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cxnSp>
        <p:nvCxnSpPr>
          <p:cNvPr id="45" name="Straight Connector 38">
            <a:extLst>
              <a:ext uri="{FF2B5EF4-FFF2-40B4-BE49-F238E27FC236}">
                <a16:creationId xmlns:a16="http://schemas.microsoft.com/office/drawing/2014/main" id="{C00FB5A9-56D3-41AC-8BBD-BCF8AD3DCF7B}"/>
              </a:ext>
            </a:extLst>
          </p:cNvPr>
          <p:cNvCxnSpPr/>
          <p:nvPr/>
        </p:nvCxnSpPr>
        <p:spPr>
          <a:xfrm>
            <a:off x="8807688" y="4566585"/>
            <a:ext cx="2133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D09D95-279D-4EF8-B2A2-55CAE763E034}"/>
              </a:ext>
            </a:extLst>
          </p:cNvPr>
          <p:cNvSpPr txBox="1"/>
          <p:nvPr/>
        </p:nvSpPr>
        <p:spPr>
          <a:xfrm>
            <a:off x="9266630" y="5049545"/>
            <a:ext cx="2345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GameFrame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GameFrame_1vs1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GameFrame_2vs2</a:t>
            </a:r>
          </a:p>
          <a:p>
            <a:pPr marL="285750" indent="-285750">
              <a:buFontTx/>
              <a:buChar char="-"/>
            </a:pPr>
            <a:r>
              <a:rPr lang="en-US" sz="1600" dirty="0" err="1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MouseEventHandler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4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13386" y="2729611"/>
            <a:ext cx="4389585" cy="1329206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5" name="TextBox 14"/>
          <p:cNvSpPr txBox="1"/>
          <p:nvPr/>
        </p:nvSpPr>
        <p:spPr>
          <a:xfrm>
            <a:off x="4131497" y="2729611"/>
            <a:ext cx="3929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Q&amp;A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D09ACD-D8AE-42DC-8FE2-90288450EC5C}"/>
              </a:ext>
            </a:extLst>
          </p:cNvPr>
          <p:cNvSpPr txBox="1"/>
          <p:nvPr/>
        </p:nvSpPr>
        <p:spPr>
          <a:xfrm>
            <a:off x="11372965" y="644250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체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바</a:t>
            </a:r>
          </a:p>
        </p:txBody>
      </p:sp>
    </p:spTree>
    <p:extLst>
      <p:ext uri="{BB962C8B-B14F-4D97-AF65-F5344CB8AC3E}">
        <p14:creationId xmlns:p14="http://schemas.microsoft.com/office/powerpoint/2010/main" val="157394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763082" y="6682340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72882" y="229007"/>
            <a:ext cx="2251314" cy="471626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90992" y="260631"/>
            <a:ext cx="20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Index</a:t>
            </a:r>
          </a:p>
        </p:txBody>
      </p:sp>
      <p:sp>
        <p:nvSpPr>
          <p:cNvPr id="25" name="Rounded Rectangle 13">
            <a:extLst>
              <a:ext uri="{FF2B5EF4-FFF2-40B4-BE49-F238E27FC236}">
                <a16:creationId xmlns:a16="http://schemas.microsoft.com/office/drawing/2014/main" id="{65DD31A3-87B9-4074-BAFE-F7EF2F1998B8}"/>
              </a:ext>
            </a:extLst>
          </p:cNvPr>
          <p:cNvSpPr/>
          <p:nvPr/>
        </p:nvSpPr>
        <p:spPr>
          <a:xfrm>
            <a:off x="3124196" y="2166997"/>
            <a:ext cx="4983484" cy="624433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8DD503-4924-4964-A0BD-DA3E595D5C1D}"/>
              </a:ext>
            </a:extLst>
          </p:cNvPr>
          <p:cNvSpPr txBox="1"/>
          <p:nvPr/>
        </p:nvSpPr>
        <p:spPr>
          <a:xfrm>
            <a:off x="3427291" y="2248380"/>
            <a:ext cx="437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UI Design</a:t>
            </a:r>
          </a:p>
        </p:txBody>
      </p:sp>
      <p:sp>
        <p:nvSpPr>
          <p:cNvPr id="35" name="Rounded Rectangle 17">
            <a:extLst>
              <a:ext uri="{FF2B5EF4-FFF2-40B4-BE49-F238E27FC236}">
                <a16:creationId xmlns:a16="http://schemas.microsoft.com/office/drawing/2014/main" id="{12DF5A36-C179-4578-BBC1-BBB39C7EED85}"/>
              </a:ext>
            </a:extLst>
          </p:cNvPr>
          <p:cNvSpPr/>
          <p:nvPr/>
        </p:nvSpPr>
        <p:spPr>
          <a:xfrm>
            <a:off x="3124195" y="3038942"/>
            <a:ext cx="4983484" cy="624433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18">
            <a:extLst>
              <a:ext uri="{FF2B5EF4-FFF2-40B4-BE49-F238E27FC236}">
                <a16:creationId xmlns:a16="http://schemas.microsoft.com/office/drawing/2014/main" id="{BC129215-449F-4934-A929-0FDE4637905B}"/>
              </a:ext>
            </a:extLst>
          </p:cNvPr>
          <p:cNvSpPr/>
          <p:nvPr/>
        </p:nvSpPr>
        <p:spPr>
          <a:xfrm>
            <a:off x="3124195" y="3913212"/>
            <a:ext cx="4983484" cy="624433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19">
            <a:extLst>
              <a:ext uri="{FF2B5EF4-FFF2-40B4-BE49-F238E27FC236}">
                <a16:creationId xmlns:a16="http://schemas.microsoft.com/office/drawing/2014/main" id="{5EAFDE66-73E5-4074-9429-9472AB87EC52}"/>
              </a:ext>
            </a:extLst>
          </p:cNvPr>
          <p:cNvSpPr/>
          <p:nvPr/>
        </p:nvSpPr>
        <p:spPr>
          <a:xfrm>
            <a:off x="3124195" y="4787482"/>
            <a:ext cx="4983484" cy="624433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0">
            <a:extLst>
              <a:ext uri="{FF2B5EF4-FFF2-40B4-BE49-F238E27FC236}">
                <a16:creationId xmlns:a16="http://schemas.microsoft.com/office/drawing/2014/main" id="{3E55ABE0-76FB-404F-B290-5A4E5E6E6CE4}"/>
              </a:ext>
            </a:extLst>
          </p:cNvPr>
          <p:cNvSpPr/>
          <p:nvPr/>
        </p:nvSpPr>
        <p:spPr>
          <a:xfrm>
            <a:off x="3124195" y="5661752"/>
            <a:ext cx="4983484" cy="624433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ABDF2E-08B0-4B29-897D-BBA413E15011}"/>
              </a:ext>
            </a:extLst>
          </p:cNvPr>
          <p:cNvSpPr txBox="1"/>
          <p:nvPr/>
        </p:nvSpPr>
        <p:spPr>
          <a:xfrm>
            <a:off x="3427291" y="3124388"/>
            <a:ext cx="437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Game Logic Explanation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F3DDFC-76CE-4BA4-A7A7-14FA70203E57}"/>
              </a:ext>
            </a:extLst>
          </p:cNvPr>
          <p:cNvSpPr txBox="1"/>
          <p:nvPr/>
        </p:nvSpPr>
        <p:spPr>
          <a:xfrm>
            <a:off x="3427290" y="3992859"/>
            <a:ext cx="437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Class UML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F50E6F-0C47-4FDB-AA40-5850CA0AA321}"/>
              </a:ext>
            </a:extLst>
          </p:cNvPr>
          <p:cNvSpPr txBox="1"/>
          <p:nvPr/>
        </p:nvSpPr>
        <p:spPr>
          <a:xfrm>
            <a:off x="3427290" y="4867129"/>
            <a:ext cx="437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State Author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64BD56-1705-4C29-A6FC-FB4A3812B0CC}"/>
              </a:ext>
            </a:extLst>
          </p:cNvPr>
          <p:cNvSpPr txBox="1"/>
          <p:nvPr/>
        </p:nvSpPr>
        <p:spPr>
          <a:xfrm>
            <a:off x="3427289" y="5743135"/>
            <a:ext cx="437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Q&amp;A</a:t>
            </a:r>
          </a:p>
        </p:txBody>
      </p:sp>
      <p:sp>
        <p:nvSpPr>
          <p:cNvPr id="45" name="Rounded Rectangle 13">
            <a:extLst>
              <a:ext uri="{FF2B5EF4-FFF2-40B4-BE49-F238E27FC236}">
                <a16:creationId xmlns:a16="http://schemas.microsoft.com/office/drawing/2014/main" id="{DD01A425-8258-4C5F-B3DB-5D8BD105348B}"/>
              </a:ext>
            </a:extLst>
          </p:cNvPr>
          <p:cNvSpPr/>
          <p:nvPr/>
        </p:nvSpPr>
        <p:spPr>
          <a:xfrm>
            <a:off x="3124194" y="1253778"/>
            <a:ext cx="4983484" cy="624433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E490CA-26A4-464D-824D-6F7BDD8F60D0}"/>
              </a:ext>
            </a:extLst>
          </p:cNvPr>
          <p:cNvSpPr txBox="1"/>
          <p:nvPr/>
        </p:nvSpPr>
        <p:spPr>
          <a:xfrm>
            <a:off x="3427289" y="1335161"/>
            <a:ext cx="437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Use of Git</a:t>
            </a:r>
          </a:p>
        </p:txBody>
      </p:sp>
    </p:spTree>
    <p:extLst>
      <p:ext uri="{BB962C8B-B14F-4D97-AF65-F5344CB8AC3E}">
        <p14:creationId xmlns:p14="http://schemas.microsoft.com/office/powerpoint/2010/main" val="186931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42893" y="1556809"/>
            <a:ext cx="3657600" cy="3657600"/>
          </a:xfrm>
          <a:prstGeom prst="ellipse">
            <a:avLst/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86094" y="2759249"/>
            <a:ext cx="1875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+150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2882" y="229007"/>
            <a:ext cx="2251314" cy="471626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0992" y="260631"/>
            <a:ext cx="20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Use of Git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388" y="4006335"/>
            <a:ext cx="270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Commits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3991" y="4001374"/>
            <a:ext cx="2133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82CE3B3-4EED-43C2-B6F7-BB1B6D9D7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988" y="1620039"/>
            <a:ext cx="7185393" cy="39470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2BA5662-08B8-4E1E-A16C-4C32DC2B11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63" t="14673" r="16837" b="18685"/>
          <a:stretch/>
        </p:blipFill>
        <p:spPr>
          <a:xfrm>
            <a:off x="1478653" y="1572900"/>
            <a:ext cx="8229601" cy="45703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A32E9D-7E9F-4E34-BCD8-B1C61C4010D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358" t="14673" r="17142" b="18685"/>
          <a:stretch/>
        </p:blipFill>
        <p:spPr>
          <a:xfrm>
            <a:off x="3501795" y="1559250"/>
            <a:ext cx="8229602" cy="45703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47089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763082" y="6682340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72882" y="229007"/>
            <a:ext cx="2251314" cy="471626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90992" y="260631"/>
            <a:ext cx="20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UI Design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EC752D-B5AD-4550-AFEB-4D487C8CA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098" y="1242781"/>
            <a:ext cx="5260133" cy="5332190"/>
          </a:xfrm>
          <a:prstGeom prst="rect">
            <a:avLst/>
          </a:prstGeom>
        </p:spPr>
      </p:pic>
      <p:sp>
        <p:nvSpPr>
          <p:cNvPr id="26" name="Oval 11">
            <a:extLst>
              <a:ext uri="{FF2B5EF4-FFF2-40B4-BE49-F238E27FC236}">
                <a16:creationId xmlns:a16="http://schemas.microsoft.com/office/drawing/2014/main" id="{2CCD35C1-6AC5-4D6D-9B90-02C46299A28B}"/>
              </a:ext>
            </a:extLst>
          </p:cNvPr>
          <p:cNvSpPr/>
          <p:nvPr/>
        </p:nvSpPr>
        <p:spPr>
          <a:xfrm>
            <a:off x="1345158" y="2460534"/>
            <a:ext cx="2743200" cy="25835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CF5B7F-5EE5-4746-B6EC-0983EBFF8C62}"/>
              </a:ext>
            </a:extLst>
          </p:cNvPr>
          <p:cNvSpPr txBox="1"/>
          <p:nvPr/>
        </p:nvSpPr>
        <p:spPr>
          <a:xfrm>
            <a:off x="1778769" y="3390708"/>
            <a:ext cx="1875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71387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763082" y="6682340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72882" y="229007"/>
            <a:ext cx="2251314" cy="471626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90992" y="260631"/>
            <a:ext cx="20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UI Design</a:t>
            </a:r>
          </a:p>
        </p:txBody>
      </p:sp>
      <p:sp>
        <p:nvSpPr>
          <p:cNvPr id="26" name="Oval 11">
            <a:extLst>
              <a:ext uri="{FF2B5EF4-FFF2-40B4-BE49-F238E27FC236}">
                <a16:creationId xmlns:a16="http://schemas.microsoft.com/office/drawing/2014/main" id="{2CCD35C1-6AC5-4D6D-9B90-02C46299A28B}"/>
              </a:ext>
            </a:extLst>
          </p:cNvPr>
          <p:cNvSpPr/>
          <p:nvPr/>
        </p:nvSpPr>
        <p:spPr>
          <a:xfrm>
            <a:off x="1345158" y="2460534"/>
            <a:ext cx="2743200" cy="25835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CF5B7F-5EE5-4746-B6EC-0983EBFF8C62}"/>
              </a:ext>
            </a:extLst>
          </p:cNvPr>
          <p:cNvSpPr txBox="1"/>
          <p:nvPr/>
        </p:nvSpPr>
        <p:spPr>
          <a:xfrm>
            <a:off x="1778769" y="3390708"/>
            <a:ext cx="1875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Game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5010B0-4EE6-4668-9BFA-D8B009333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461" y="929640"/>
            <a:ext cx="6372061" cy="555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6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763082" y="6682340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72882" y="229007"/>
            <a:ext cx="2251314" cy="471626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90992" y="260631"/>
            <a:ext cx="20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UI Design</a:t>
            </a:r>
          </a:p>
        </p:txBody>
      </p:sp>
      <p:sp>
        <p:nvSpPr>
          <p:cNvPr id="26" name="Oval 11">
            <a:extLst>
              <a:ext uri="{FF2B5EF4-FFF2-40B4-BE49-F238E27FC236}">
                <a16:creationId xmlns:a16="http://schemas.microsoft.com/office/drawing/2014/main" id="{2CCD35C1-6AC5-4D6D-9B90-02C46299A28B}"/>
              </a:ext>
            </a:extLst>
          </p:cNvPr>
          <p:cNvSpPr/>
          <p:nvPr/>
        </p:nvSpPr>
        <p:spPr>
          <a:xfrm>
            <a:off x="557381" y="2498826"/>
            <a:ext cx="2743200" cy="25835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CF5B7F-5EE5-4746-B6EC-0983EBFF8C62}"/>
              </a:ext>
            </a:extLst>
          </p:cNvPr>
          <p:cNvSpPr txBox="1"/>
          <p:nvPr/>
        </p:nvSpPr>
        <p:spPr>
          <a:xfrm>
            <a:off x="990992" y="3429000"/>
            <a:ext cx="1875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1vs1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27B7EF-F370-43E5-B4DB-CBAAD628D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390" y="313748"/>
            <a:ext cx="7153402" cy="628632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74AA692-5DB3-4D28-8355-BD4BD10B0012}"/>
              </a:ext>
            </a:extLst>
          </p:cNvPr>
          <p:cNvSpPr/>
          <p:nvPr/>
        </p:nvSpPr>
        <p:spPr>
          <a:xfrm>
            <a:off x="9461242" y="625151"/>
            <a:ext cx="1539549" cy="5243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9DE197-50F0-4F71-AFDD-3A47A9EB99E7}"/>
              </a:ext>
            </a:extLst>
          </p:cNvPr>
          <p:cNvSpPr/>
          <p:nvPr/>
        </p:nvSpPr>
        <p:spPr>
          <a:xfrm>
            <a:off x="9433249" y="5924721"/>
            <a:ext cx="1567543" cy="28303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6D4EFB-FF30-4E2B-925B-4454E62B4F41}"/>
              </a:ext>
            </a:extLst>
          </p:cNvPr>
          <p:cNvSpPr/>
          <p:nvPr/>
        </p:nvSpPr>
        <p:spPr>
          <a:xfrm>
            <a:off x="3847390" y="6264168"/>
            <a:ext cx="7153401" cy="35456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69B8D3-824F-4DDB-A2B6-E6D9B0813F14}"/>
              </a:ext>
            </a:extLst>
          </p:cNvPr>
          <p:cNvSpPr/>
          <p:nvPr/>
        </p:nvSpPr>
        <p:spPr>
          <a:xfrm>
            <a:off x="3857962" y="634481"/>
            <a:ext cx="5556625" cy="559236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58EFC5-E47B-4DA3-8612-5C3D2AAE15D2}"/>
              </a:ext>
            </a:extLst>
          </p:cNvPr>
          <p:cNvSpPr txBox="1"/>
          <p:nvPr/>
        </p:nvSpPr>
        <p:spPr>
          <a:xfrm>
            <a:off x="2404466" y="1368677"/>
            <a:ext cx="139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Chess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Board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2AB1D0-D185-4A5E-A8C7-3F8A2A967FE2}"/>
              </a:ext>
            </a:extLst>
          </p:cNvPr>
          <p:cNvSpPr txBox="1"/>
          <p:nvPr/>
        </p:nvSpPr>
        <p:spPr>
          <a:xfrm>
            <a:off x="2307950" y="6234691"/>
            <a:ext cx="139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Dead Pieces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C242C9-9F9B-4F3D-8926-FECF0FF9491F}"/>
              </a:ext>
            </a:extLst>
          </p:cNvPr>
          <p:cNvSpPr txBox="1"/>
          <p:nvPr/>
        </p:nvSpPr>
        <p:spPr>
          <a:xfrm>
            <a:off x="11047446" y="2698278"/>
            <a:ext cx="51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49348A-E62F-42D1-9130-9B3D4C1AFC8C}"/>
              </a:ext>
            </a:extLst>
          </p:cNvPr>
          <p:cNvSpPr txBox="1"/>
          <p:nvPr/>
        </p:nvSpPr>
        <p:spPr>
          <a:xfrm>
            <a:off x="11104700" y="5881570"/>
            <a:ext cx="69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Turn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6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763082" y="6682340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72882" y="229007"/>
            <a:ext cx="2251314" cy="471626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90992" y="260631"/>
            <a:ext cx="20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UI Design</a:t>
            </a:r>
          </a:p>
        </p:txBody>
      </p:sp>
      <p:sp>
        <p:nvSpPr>
          <p:cNvPr id="26" name="Oval 11">
            <a:extLst>
              <a:ext uri="{FF2B5EF4-FFF2-40B4-BE49-F238E27FC236}">
                <a16:creationId xmlns:a16="http://schemas.microsoft.com/office/drawing/2014/main" id="{2CCD35C1-6AC5-4D6D-9B90-02C46299A28B}"/>
              </a:ext>
            </a:extLst>
          </p:cNvPr>
          <p:cNvSpPr/>
          <p:nvPr/>
        </p:nvSpPr>
        <p:spPr>
          <a:xfrm>
            <a:off x="557381" y="2498826"/>
            <a:ext cx="2743200" cy="25835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CF5B7F-5EE5-4746-B6EC-0983EBFF8C62}"/>
              </a:ext>
            </a:extLst>
          </p:cNvPr>
          <p:cNvSpPr txBox="1"/>
          <p:nvPr/>
        </p:nvSpPr>
        <p:spPr>
          <a:xfrm>
            <a:off x="990992" y="3429000"/>
            <a:ext cx="1875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2vs2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8BA0F1-72CF-4CC9-A770-DBACE7977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016" y="21820"/>
            <a:ext cx="7541255" cy="683617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74AA692-5DB3-4D28-8355-BD4BD10B0012}"/>
              </a:ext>
            </a:extLst>
          </p:cNvPr>
          <p:cNvSpPr/>
          <p:nvPr/>
        </p:nvSpPr>
        <p:spPr>
          <a:xfrm>
            <a:off x="9714421" y="313696"/>
            <a:ext cx="1656386" cy="5723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9DE197-50F0-4F71-AFDD-3A47A9EB99E7}"/>
              </a:ext>
            </a:extLst>
          </p:cNvPr>
          <p:cNvSpPr/>
          <p:nvPr/>
        </p:nvSpPr>
        <p:spPr>
          <a:xfrm>
            <a:off x="9714421" y="6053747"/>
            <a:ext cx="1656386" cy="36561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6D4EFB-FF30-4E2B-925B-4454E62B4F41}"/>
              </a:ext>
            </a:extLst>
          </p:cNvPr>
          <p:cNvSpPr/>
          <p:nvPr/>
        </p:nvSpPr>
        <p:spPr>
          <a:xfrm>
            <a:off x="3800735" y="6481615"/>
            <a:ext cx="7570072" cy="35456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69B8D3-824F-4DDB-A2B6-E6D9B0813F14}"/>
              </a:ext>
            </a:extLst>
          </p:cNvPr>
          <p:cNvSpPr/>
          <p:nvPr/>
        </p:nvSpPr>
        <p:spPr>
          <a:xfrm>
            <a:off x="3857962" y="313696"/>
            <a:ext cx="5824773" cy="61056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58EFC5-E47B-4DA3-8612-5C3D2AAE15D2}"/>
              </a:ext>
            </a:extLst>
          </p:cNvPr>
          <p:cNvSpPr txBox="1"/>
          <p:nvPr/>
        </p:nvSpPr>
        <p:spPr>
          <a:xfrm>
            <a:off x="2445850" y="1529567"/>
            <a:ext cx="139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Chess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Board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2AB1D0-D185-4A5E-A8C7-3F8A2A967FE2}"/>
              </a:ext>
            </a:extLst>
          </p:cNvPr>
          <p:cNvSpPr txBox="1"/>
          <p:nvPr/>
        </p:nvSpPr>
        <p:spPr>
          <a:xfrm>
            <a:off x="2303838" y="6313008"/>
            <a:ext cx="139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Dead Pieces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C242C9-9F9B-4F3D-8926-FECF0FF9491F}"/>
              </a:ext>
            </a:extLst>
          </p:cNvPr>
          <p:cNvSpPr txBox="1"/>
          <p:nvPr/>
        </p:nvSpPr>
        <p:spPr>
          <a:xfrm>
            <a:off x="11370807" y="2750933"/>
            <a:ext cx="51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49348A-E62F-42D1-9130-9B3D4C1AFC8C}"/>
              </a:ext>
            </a:extLst>
          </p:cNvPr>
          <p:cNvSpPr txBox="1"/>
          <p:nvPr/>
        </p:nvSpPr>
        <p:spPr>
          <a:xfrm>
            <a:off x="11396348" y="6050025"/>
            <a:ext cx="69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Turn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2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2881" y="229007"/>
            <a:ext cx="2560783" cy="471626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0992" y="260631"/>
            <a:ext cx="229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Game Logic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7B6D08C-BE68-4D74-906C-1E097DD86890}"/>
              </a:ext>
            </a:extLst>
          </p:cNvPr>
          <p:cNvGrpSpPr/>
          <p:nvPr/>
        </p:nvGrpSpPr>
        <p:grpSpPr>
          <a:xfrm>
            <a:off x="3601888" y="2061536"/>
            <a:ext cx="2413435" cy="548477"/>
            <a:chOff x="3179662" y="1244985"/>
            <a:chExt cx="2413435" cy="548477"/>
          </a:xfrm>
        </p:grpSpPr>
        <p:sp>
          <p:nvSpPr>
            <p:cNvPr id="25" name="Rounded Rectangle 13">
              <a:extLst>
                <a:ext uri="{FF2B5EF4-FFF2-40B4-BE49-F238E27FC236}">
                  <a16:creationId xmlns:a16="http://schemas.microsoft.com/office/drawing/2014/main" id="{304F6433-1E2B-4F5F-B87E-BC61ED279DC4}"/>
                </a:ext>
              </a:extLst>
            </p:cNvPr>
            <p:cNvSpPr/>
            <p:nvPr/>
          </p:nvSpPr>
          <p:spPr>
            <a:xfrm>
              <a:off x="3179662" y="1244985"/>
              <a:ext cx="2394497" cy="548477"/>
            </a:xfrm>
            <a:prstGeom prst="roundRect">
              <a:avLst/>
            </a:prstGeom>
            <a:solidFill>
              <a:srgbClr val="444444">
                <a:alpha val="9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CBAAE5-1741-4E01-8337-B5B86F2556B2}"/>
                </a:ext>
              </a:extLst>
            </p:cNvPr>
            <p:cNvSpPr txBox="1"/>
            <p:nvPr/>
          </p:nvSpPr>
          <p:spPr>
            <a:xfrm>
              <a:off x="3198600" y="1334557"/>
              <a:ext cx="239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  <a:cs typeface="Browallia New" panose="020B0604020202020204" pitchFamily="34" charset="-34"/>
                </a:rPr>
                <a:t>Selected piece exists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FE961E9-8CBE-4E5E-B8F2-3DB56D4FE1C3}"/>
              </a:ext>
            </a:extLst>
          </p:cNvPr>
          <p:cNvGrpSpPr/>
          <p:nvPr/>
        </p:nvGrpSpPr>
        <p:grpSpPr>
          <a:xfrm>
            <a:off x="869648" y="3436931"/>
            <a:ext cx="2413435" cy="548477"/>
            <a:chOff x="3179662" y="1244985"/>
            <a:chExt cx="2413435" cy="548477"/>
          </a:xfrm>
        </p:grpSpPr>
        <p:sp>
          <p:nvSpPr>
            <p:cNvPr id="28" name="Rounded Rectangle 13">
              <a:extLst>
                <a:ext uri="{FF2B5EF4-FFF2-40B4-BE49-F238E27FC236}">
                  <a16:creationId xmlns:a16="http://schemas.microsoft.com/office/drawing/2014/main" id="{E2481FA9-25C2-4C0F-8AF8-A52CC4CB3FF9}"/>
                </a:ext>
              </a:extLst>
            </p:cNvPr>
            <p:cNvSpPr/>
            <p:nvPr/>
          </p:nvSpPr>
          <p:spPr>
            <a:xfrm>
              <a:off x="3179662" y="1244985"/>
              <a:ext cx="2394497" cy="548477"/>
            </a:xfrm>
            <a:prstGeom prst="roundRect">
              <a:avLst/>
            </a:prstGeom>
            <a:solidFill>
              <a:srgbClr val="444444">
                <a:alpha val="9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619EB4-85D6-457A-8417-8BB8EB7B05B0}"/>
                </a:ext>
              </a:extLst>
            </p:cNvPr>
            <p:cNvSpPr txBox="1"/>
            <p:nvPr/>
          </p:nvSpPr>
          <p:spPr>
            <a:xfrm>
              <a:off x="3198600" y="1334557"/>
              <a:ext cx="239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Candara" panose="020E0502030303020204" pitchFamily="34" charset="0"/>
                  <a:cs typeface="Browallia New" panose="020B0604020202020204" pitchFamily="34" charset="-34"/>
                </a:rPr>
                <a:t>Jpanel</a:t>
              </a:r>
              <a:r>
                <a:rPr lang="ko-KR" altLang="en-US" dirty="0">
                  <a:solidFill>
                    <a:schemeClr val="bg1"/>
                  </a:solidFill>
                  <a:latin typeface="Candara" panose="020E0502030303020204" pitchFamily="34" charset="0"/>
                  <a:cs typeface="Browallia New" panose="020B0604020202020204" pitchFamily="34" charset="-34"/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  <a:latin typeface="Candara" panose="020E0502030303020204" pitchFamily="34" charset="0"/>
                  <a:cs typeface="Browallia New" panose="020B0604020202020204" pitchFamily="34" charset="-34"/>
                </a:rPr>
                <a:t>clicked</a:t>
              </a:r>
              <a:endParaRPr lang="en-US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548ABBA-7F9E-4EC1-9162-3BB1EEA5E1BF}"/>
              </a:ext>
            </a:extLst>
          </p:cNvPr>
          <p:cNvGrpSpPr/>
          <p:nvPr/>
        </p:nvGrpSpPr>
        <p:grpSpPr>
          <a:xfrm>
            <a:off x="3601888" y="5443530"/>
            <a:ext cx="2413435" cy="548477"/>
            <a:chOff x="3179662" y="1244985"/>
            <a:chExt cx="2413435" cy="548477"/>
          </a:xfrm>
        </p:grpSpPr>
        <p:sp>
          <p:nvSpPr>
            <p:cNvPr id="35" name="Rounded Rectangle 13">
              <a:extLst>
                <a:ext uri="{FF2B5EF4-FFF2-40B4-BE49-F238E27FC236}">
                  <a16:creationId xmlns:a16="http://schemas.microsoft.com/office/drawing/2014/main" id="{F326FF1B-E6F5-4E75-A491-808F970F00E0}"/>
                </a:ext>
              </a:extLst>
            </p:cNvPr>
            <p:cNvSpPr/>
            <p:nvPr/>
          </p:nvSpPr>
          <p:spPr>
            <a:xfrm>
              <a:off x="3179662" y="1244985"/>
              <a:ext cx="2394497" cy="548477"/>
            </a:xfrm>
            <a:prstGeom prst="roundRect">
              <a:avLst/>
            </a:prstGeom>
            <a:solidFill>
              <a:srgbClr val="444444">
                <a:alpha val="9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72142F-18C6-4D7A-B573-000A56792BDE}"/>
                </a:ext>
              </a:extLst>
            </p:cNvPr>
            <p:cNvSpPr txBox="1"/>
            <p:nvPr/>
          </p:nvSpPr>
          <p:spPr>
            <a:xfrm>
              <a:off x="3198600" y="1334557"/>
              <a:ext cx="239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  <a:cs typeface="Browallia New" panose="020B0604020202020204" pitchFamily="34" charset="-34"/>
                </a:rPr>
                <a:t>Selected not exists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D51A51C-2E9E-4D21-9087-EB78FC86A35D}"/>
              </a:ext>
            </a:extLst>
          </p:cNvPr>
          <p:cNvGrpSpPr/>
          <p:nvPr/>
        </p:nvGrpSpPr>
        <p:grpSpPr>
          <a:xfrm>
            <a:off x="6572617" y="2880523"/>
            <a:ext cx="3049490" cy="548477"/>
            <a:chOff x="3179662" y="1244985"/>
            <a:chExt cx="2413435" cy="548477"/>
          </a:xfrm>
        </p:grpSpPr>
        <p:sp>
          <p:nvSpPr>
            <p:cNvPr id="38" name="Rounded Rectangle 13">
              <a:extLst>
                <a:ext uri="{FF2B5EF4-FFF2-40B4-BE49-F238E27FC236}">
                  <a16:creationId xmlns:a16="http://schemas.microsoft.com/office/drawing/2014/main" id="{B05C80EB-2D02-4CB4-9124-8F879F033027}"/>
                </a:ext>
              </a:extLst>
            </p:cNvPr>
            <p:cNvSpPr/>
            <p:nvPr/>
          </p:nvSpPr>
          <p:spPr>
            <a:xfrm>
              <a:off x="3179662" y="1244985"/>
              <a:ext cx="2394497" cy="548477"/>
            </a:xfrm>
            <a:prstGeom prst="roundRect">
              <a:avLst/>
            </a:prstGeom>
            <a:solidFill>
              <a:srgbClr val="444444">
                <a:alpha val="9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750477-AF2C-40EE-B1D7-C15DBDC387F4}"/>
                </a:ext>
              </a:extLst>
            </p:cNvPr>
            <p:cNvSpPr txBox="1"/>
            <p:nvPr/>
          </p:nvSpPr>
          <p:spPr>
            <a:xfrm>
              <a:off x="3198600" y="1334557"/>
              <a:ext cx="239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  <a:cs typeface="Browallia New" panose="020B0604020202020204" pitchFamily="34" charset="-34"/>
                </a:rPr>
                <a:t>this panel contains my piece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4B314C4-200B-4E8B-BE09-0CBF480C6DD4}"/>
              </a:ext>
            </a:extLst>
          </p:cNvPr>
          <p:cNvGrpSpPr/>
          <p:nvPr/>
        </p:nvGrpSpPr>
        <p:grpSpPr>
          <a:xfrm>
            <a:off x="6524666" y="1545182"/>
            <a:ext cx="3073607" cy="548477"/>
            <a:chOff x="3179662" y="1244985"/>
            <a:chExt cx="2413435" cy="548477"/>
          </a:xfrm>
        </p:grpSpPr>
        <p:sp>
          <p:nvSpPr>
            <p:cNvPr id="48" name="Rounded Rectangle 13">
              <a:extLst>
                <a:ext uri="{FF2B5EF4-FFF2-40B4-BE49-F238E27FC236}">
                  <a16:creationId xmlns:a16="http://schemas.microsoft.com/office/drawing/2014/main" id="{97B69C8E-41E6-487E-9D6D-DE2329FF3583}"/>
                </a:ext>
              </a:extLst>
            </p:cNvPr>
            <p:cNvSpPr/>
            <p:nvPr/>
          </p:nvSpPr>
          <p:spPr>
            <a:xfrm>
              <a:off x="3179662" y="1244985"/>
              <a:ext cx="2394497" cy="548477"/>
            </a:xfrm>
            <a:prstGeom prst="roundRect">
              <a:avLst/>
            </a:prstGeom>
            <a:solidFill>
              <a:srgbClr val="444444">
                <a:alpha val="9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BA6D76-B376-418A-8999-330F7582B966}"/>
                </a:ext>
              </a:extLst>
            </p:cNvPr>
            <p:cNvSpPr txBox="1"/>
            <p:nvPr/>
          </p:nvSpPr>
          <p:spPr>
            <a:xfrm>
              <a:off x="3198600" y="1334557"/>
              <a:ext cx="239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  <a:cs typeface="Browallia New" panose="020B0604020202020204" pitchFamily="34" charset="-34"/>
                </a:rPr>
                <a:t>this panel is movable panel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9F46775-1B67-4F50-9FAA-E7329CE075BF}"/>
              </a:ext>
            </a:extLst>
          </p:cNvPr>
          <p:cNvGrpSpPr/>
          <p:nvPr/>
        </p:nvGrpSpPr>
        <p:grpSpPr>
          <a:xfrm>
            <a:off x="6608417" y="4202594"/>
            <a:ext cx="3013690" cy="548477"/>
            <a:chOff x="3162521" y="1158909"/>
            <a:chExt cx="2403965" cy="548477"/>
          </a:xfrm>
        </p:grpSpPr>
        <p:sp>
          <p:nvSpPr>
            <p:cNvPr id="51" name="Rounded Rectangle 13">
              <a:extLst>
                <a:ext uri="{FF2B5EF4-FFF2-40B4-BE49-F238E27FC236}">
                  <a16:creationId xmlns:a16="http://schemas.microsoft.com/office/drawing/2014/main" id="{FFB16E00-0D28-4A76-AE0B-FC207713371B}"/>
                </a:ext>
              </a:extLst>
            </p:cNvPr>
            <p:cNvSpPr/>
            <p:nvPr/>
          </p:nvSpPr>
          <p:spPr>
            <a:xfrm>
              <a:off x="3162521" y="1158909"/>
              <a:ext cx="2394497" cy="548477"/>
            </a:xfrm>
            <a:prstGeom prst="roundRect">
              <a:avLst/>
            </a:prstGeom>
            <a:solidFill>
              <a:srgbClr val="444444">
                <a:alpha val="9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4A7D9A-9913-4A8C-9143-4CBE959F25FA}"/>
                </a:ext>
              </a:extLst>
            </p:cNvPr>
            <p:cNvSpPr txBox="1"/>
            <p:nvPr/>
          </p:nvSpPr>
          <p:spPr>
            <a:xfrm>
              <a:off x="3171989" y="1246512"/>
              <a:ext cx="239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  <a:cs typeface="Browallia New" panose="020B0604020202020204" pitchFamily="34" charset="-34"/>
                </a:rPr>
                <a:t>else</a:t>
              </a: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EF7CE02-2F76-40B8-AD57-A306E551AF57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3283083" y="3711169"/>
            <a:ext cx="318805" cy="2006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CA27CEB-795D-4981-AB7C-C2CB9A96C109}"/>
              </a:ext>
            </a:extLst>
          </p:cNvPr>
          <p:cNvCxnSpPr/>
          <p:nvPr/>
        </p:nvCxnSpPr>
        <p:spPr>
          <a:xfrm flipV="1">
            <a:off x="3283083" y="2351314"/>
            <a:ext cx="318805" cy="13249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AA835F7-179D-40C8-824C-787DF68DBEE0}"/>
              </a:ext>
            </a:extLst>
          </p:cNvPr>
          <p:cNvCxnSpPr>
            <a:stCxn id="26" idx="3"/>
          </p:cNvCxnSpPr>
          <p:nvPr/>
        </p:nvCxnSpPr>
        <p:spPr>
          <a:xfrm flipV="1">
            <a:off x="6015323" y="1819420"/>
            <a:ext cx="509342" cy="516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2AEA4A8-F9CB-43C9-8E72-85E349CA07BA}"/>
              </a:ext>
            </a:extLst>
          </p:cNvPr>
          <p:cNvCxnSpPr>
            <a:cxnSpLocks/>
            <a:stCxn id="26" idx="3"/>
            <a:endCxn id="38" idx="1"/>
          </p:cNvCxnSpPr>
          <p:nvPr/>
        </p:nvCxnSpPr>
        <p:spPr>
          <a:xfrm>
            <a:off x="6015323" y="2335774"/>
            <a:ext cx="557294" cy="8189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A1E4F82-D81E-4B5E-894B-3177B478BBB6}"/>
              </a:ext>
            </a:extLst>
          </p:cNvPr>
          <p:cNvCxnSpPr>
            <a:cxnSpLocks/>
            <a:stCxn id="26" idx="3"/>
            <a:endCxn id="52" idx="1"/>
          </p:cNvCxnSpPr>
          <p:nvPr/>
        </p:nvCxnSpPr>
        <p:spPr>
          <a:xfrm>
            <a:off x="6015323" y="2335774"/>
            <a:ext cx="604963" cy="21390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DBEAFD6-1DE3-4508-8B95-E53B317286AD}"/>
              </a:ext>
            </a:extLst>
          </p:cNvPr>
          <p:cNvGrpSpPr/>
          <p:nvPr/>
        </p:nvGrpSpPr>
        <p:grpSpPr>
          <a:xfrm>
            <a:off x="6884971" y="5426680"/>
            <a:ext cx="4958290" cy="505228"/>
            <a:chOff x="3179662" y="1244985"/>
            <a:chExt cx="2413435" cy="548477"/>
          </a:xfrm>
        </p:grpSpPr>
        <p:sp>
          <p:nvSpPr>
            <p:cNvPr id="68" name="Rounded Rectangle 13">
              <a:extLst>
                <a:ext uri="{FF2B5EF4-FFF2-40B4-BE49-F238E27FC236}">
                  <a16:creationId xmlns:a16="http://schemas.microsoft.com/office/drawing/2014/main" id="{0403BE20-7195-4CDE-AB60-52AF9D53EDBC}"/>
                </a:ext>
              </a:extLst>
            </p:cNvPr>
            <p:cNvSpPr/>
            <p:nvPr/>
          </p:nvSpPr>
          <p:spPr>
            <a:xfrm>
              <a:off x="3179662" y="1244985"/>
              <a:ext cx="2394497" cy="548477"/>
            </a:xfrm>
            <a:prstGeom prst="roundRect">
              <a:avLst/>
            </a:prstGeom>
            <a:solidFill>
              <a:srgbClr val="444444">
                <a:alpha val="9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6CDBEC8-BF86-4851-8D4C-915842DF6DCB}"/>
                </a:ext>
              </a:extLst>
            </p:cNvPr>
            <p:cNvSpPr txBox="1"/>
            <p:nvPr/>
          </p:nvSpPr>
          <p:spPr>
            <a:xfrm>
              <a:off x="3198600" y="1360482"/>
              <a:ext cx="2394497" cy="23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  <a:cs typeface="Browallia New" panose="020B0604020202020204" pitchFamily="34" charset="-34"/>
                </a:rPr>
                <a:t>Select this piece</a:t>
              </a:r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E34C58F-3E85-42B7-A569-9A5D9426E9BF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6034261" y="5679294"/>
            <a:ext cx="850710" cy="225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59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2881" y="229007"/>
            <a:ext cx="2560783" cy="471626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0992" y="260631"/>
            <a:ext cx="229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Game Logic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2DCD4EF-B258-4265-8597-A047214CE390}"/>
              </a:ext>
            </a:extLst>
          </p:cNvPr>
          <p:cNvGrpSpPr/>
          <p:nvPr/>
        </p:nvGrpSpPr>
        <p:grpSpPr>
          <a:xfrm>
            <a:off x="702575" y="2207394"/>
            <a:ext cx="3073607" cy="548477"/>
            <a:chOff x="3179662" y="1244985"/>
            <a:chExt cx="2413435" cy="548477"/>
          </a:xfrm>
        </p:grpSpPr>
        <p:sp>
          <p:nvSpPr>
            <p:cNvPr id="10" name="Rounded Rectangle 13">
              <a:extLst>
                <a:ext uri="{FF2B5EF4-FFF2-40B4-BE49-F238E27FC236}">
                  <a16:creationId xmlns:a16="http://schemas.microsoft.com/office/drawing/2014/main" id="{57338D51-7C33-44BD-A1C2-3B878D2D2E98}"/>
                </a:ext>
              </a:extLst>
            </p:cNvPr>
            <p:cNvSpPr/>
            <p:nvPr/>
          </p:nvSpPr>
          <p:spPr>
            <a:xfrm>
              <a:off x="3179662" y="1244985"/>
              <a:ext cx="2394497" cy="548477"/>
            </a:xfrm>
            <a:prstGeom prst="roundRect">
              <a:avLst/>
            </a:prstGeom>
            <a:solidFill>
              <a:srgbClr val="444444">
                <a:alpha val="9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D2A2EE-5952-49FD-883D-22CB4E4A3F8C}"/>
                </a:ext>
              </a:extLst>
            </p:cNvPr>
            <p:cNvSpPr txBox="1"/>
            <p:nvPr/>
          </p:nvSpPr>
          <p:spPr>
            <a:xfrm>
              <a:off x="3198600" y="1334557"/>
              <a:ext cx="239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  <a:cs typeface="Browallia New" panose="020B0604020202020204" pitchFamily="34" charset="-34"/>
                </a:rPr>
                <a:t>this panel is movable panel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F87B26-F34D-4194-8CEB-288D7532A8E6}"/>
              </a:ext>
            </a:extLst>
          </p:cNvPr>
          <p:cNvGrpSpPr/>
          <p:nvPr/>
        </p:nvGrpSpPr>
        <p:grpSpPr>
          <a:xfrm>
            <a:off x="5364937" y="1089740"/>
            <a:ext cx="6172926" cy="2894431"/>
            <a:chOff x="3179662" y="1244985"/>
            <a:chExt cx="2413435" cy="548477"/>
          </a:xfrm>
        </p:grpSpPr>
        <p:sp>
          <p:nvSpPr>
            <p:cNvPr id="19" name="Rounded Rectangle 13">
              <a:extLst>
                <a:ext uri="{FF2B5EF4-FFF2-40B4-BE49-F238E27FC236}">
                  <a16:creationId xmlns:a16="http://schemas.microsoft.com/office/drawing/2014/main" id="{C3B42609-B1BC-4C5D-BA18-DFDBA5CB107B}"/>
                </a:ext>
              </a:extLst>
            </p:cNvPr>
            <p:cNvSpPr/>
            <p:nvPr/>
          </p:nvSpPr>
          <p:spPr>
            <a:xfrm>
              <a:off x="3179662" y="1244985"/>
              <a:ext cx="2394497" cy="548477"/>
            </a:xfrm>
            <a:prstGeom prst="roundRect">
              <a:avLst/>
            </a:prstGeom>
            <a:solidFill>
              <a:srgbClr val="444444">
                <a:alpha val="9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DC5824-B98C-4C46-B1A2-4C94BC5C40C6}"/>
                </a:ext>
              </a:extLst>
            </p:cNvPr>
            <p:cNvSpPr txBox="1"/>
            <p:nvPr/>
          </p:nvSpPr>
          <p:spPr>
            <a:xfrm>
              <a:off x="3198600" y="1294469"/>
              <a:ext cx="2394497" cy="489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  <a:cs typeface="Browallia New" panose="020B0604020202020204" pitchFamily="34" charset="-34"/>
                </a:rPr>
                <a:t>illegal Move?  -&gt;  add illegal move log, cancel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  <a:cs typeface="Browallia New" panose="020B0604020202020204" pitchFamily="34" charset="-34"/>
                </a:rPr>
                <a:t>add move</a:t>
              </a:r>
              <a:r>
                <a:rPr lang="ko-KR" altLang="en-US" dirty="0">
                  <a:solidFill>
                    <a:schemeClr val="bg1"/>
                  </a:solidFill>
                  <a:latin typeface="Candara" panose="020E0502030303020204" pitchFamily="34" charset="0"/>
                  <a:cs typeface="Browallia New" panose="020B0604020202020204" pitchFamily="34" charset="-34"/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  <a:cs typeface="Browallia New" panose="020B0604020202020204" pitchFamily="34" charset="-34"/>
                </a:rPr>
                <a:t>log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  <a:cs typeface="Browallia New" panose="020B0604020202020204" pitchFamily="34" charset="-34"/>
                </a:rPr>
                <a:t>enemy Caught? -&gt; add catch log, add dead pieces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andara" panose="020E0502030303020204" pitchFamily="34" charset="0"/>
                  <a:cs typeface="Browallia New" panose="020B0604020202020204" pitchFamily="34" charset="-34"/>
                </a:rPr>
                <a:t>Move!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  <a:cs typeface="Browallia New" panose="020B0604020202020204" pitchFamily="34" charset="-34"/>
                </a:rPr>
                <a:t>change turn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  <a:cs typeface="Browallia New" panose="020B0604020202020204" pitchFamily="34" charset="-34"/>
                </a:rPr>
                <a:t>Am I Checked?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  <a:cs typeface="Browallia New" panose="020B0604020202020204" pitchFamily="34" charset="-34"/>
                </a:rPr>
                <a:t>Am I Checkmated? -&gt; win pop-up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  <a:cs typeface="Browallia New" panose="020B0604020202020204" pitchFamily="34" charset="-34"/>
                </a:rPr>
                <a:t>Stalemate? -&gt; draw pop-up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  <a:cs typeface="Browallia New" panose="020B0604020202020204" pitchFamily="34" charset="-34"/>
                </a:rPr>
                <a:t>board renew</a:t>
              </a: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B1EDBC4-2F07-4252-B57E-1BDE90A40CC6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>
            <a:off x="3776182" y="2481632"/>
            <a:ext cx="1588755" cy="553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78B9248-E907-49EF-93A9-A422BC81A655}"/>
              </a:ext>
            </a:extLst>
          </p:cNvPr>
          <p:cNvGrpSpPr/>
          <p:nvPr/>
        </p:nvGrpSpPr>
        <p:grpSpPr>
          <a:xfrm>
            <a:off x="726693" y="4865515"/>
            <a:ext cx="3049490" cy="548477"/>
            <a:chOff x="3179662" y="1244985"/>
            <a:chExt cx="2413435" cy="548477"/>
          </a:xfrm>
        </p:grpSpPr>
        <p:sp>
          <p:nvSpPr>
            <p:cNvPr id="26" name="Rounded Rectangle 13">
              <a:extLst>
                <a:ext uri="{FF2B5EF4-FFF2-40B4-BE49-F238E27FC236}">
                  <a16:creationId xmlns:a16="http://schemas.microsoft.com/office/drawing/2014/main" id="{1462099E-F6A7-4F32-AAA7-4B26234444AE}"/>
                </a:ext>
              </a:extLst>
            </p:cNvPr>
            <p:cNvSpPr/>
            <p:nvPr/>
          </p:nvSpPr>
          <p:spPr>
            <a:xfrm>
              <a:off x="3179662" y="1244985"/>
              <a:ext cx="2394497" cy="548477"/>
            </a:xfrm>
            <a:prstGeom prst="roundRect">
              <a:avLst/>
            </a:prstGeom>
            <a:solidFill>
              <a:srgbClr val="444444">
                <a:alpha val="9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292541-D64C-4A4D-B8EF-949FCA38D5FC}"/>
                </a:ext>
              </a:extLst>
            </p:cNvPr>
            <p:cNvSpPr txBox="1"/>
            <p:nvPr/>
          </p:nvSpPr>
          <p:spPr>
            <a:xfrm>
              <a:off x="3198600" y="1334557"/>
              <a:ext cx="239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  <a:cs typeface="Browallia New" panose="020B0604020202020204" pitchFamily="34" charset="-34"/>
                </a:rPr>
                <a:t>this panel contains my piece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E6A91AD-6969-448F-8DF9-CA0782B57274}"/>
              </a:ext>
            </a:extLst>
          </p:cNvPr>
          <p:cNvGrpSpPr/>
          <p:nvPr/>
        </p:nvGrpSpPr>
        <p:grpSpPr>
          <a:xfrm>
            <a:off x="5268061" y="4824140"/>
            <a:ext cx="6172926" cy="631226"/>
            <a:chOff x="3179662" y="1244985"/>
            <a:chExt cx="2413435" cy="548477"/>
          </a:xfrm>
        </p:grpSpPr>
        <p:sp>
          <p:nvSpPr>
            <p:cNvPr id="29" name="Rounded Rectangle 13">
              <a:extLst>
                <a:ext uri="{FF2B5EF4-FFF2-40B4-BE49-F238E27FC236}">
                  <a16:creationId xmlns:a16="http://schemas.microsoft.com/office/drawing/2014/main" id="{A0B56A52-90E5-4BC1-919C-22911B44A14B}"/>
                </a:ext>
              </a:extLst>
            </p:cNvPr>
            <p:cNvSpPr/>
            <p:nvPr/>
          </p:nvSpPr>
          <p:spPr>
            <a:xfrm>
              <a:off x="3179662" y="1244985"/>
              <a:ext cx="2394497" cy="548477"/>
            </a:xfrm>
            <a:prstGeom prst="roundRect">
              <a:avLst/>
            </a:prstGeom>
            <a:solidFill>
              <a:srgbClr val="444444">
                <a:alpha val="9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258FFA-391B-45AB-9149-510FB5E933CA}"/>
                </a:ext>
              </a:extLst>
            </p:cNvPr>
            <p:cNvSpPr txBox="1"/>
            <p:nvPr/>
          </p:nvSpPr>
          <p:spPr>
            <a:xfrm>
              <a:off x="3198600" y="1360482"/>
              <a:ext cx="2394497" cy="23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  <a:cs typeface="Browallia New" panose="020B0604020202020204" pitchFamily="34" charset="-34"/>
                </a:rPr>
                <a:t>Select this piece</a:t>
              </a: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F354077-07CF-42F0-9F44-2E2F690B521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3776183" y="5139753"/>
            <a:ext cx="14918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204AE80-0824-46B0-A095-C51525ED05FC}"/>
              </a:ext>
            </a:extLst>
          </p:cNvPr>
          <p:cNvGrpSpPr/>
          <p:nvPr/>
        </p:nvGrpSpPr>
        <p:grpSpPr>
          <a:xfrm>
            <a:off x="738374" y="5821719"/>
            <a:ext cx="3037808" cy="548477"/>
            <a:chOff x="3162521" y="1158909"/>
            <a:chExt cx="2403965" cy="548477"/>
          </a:xfrm>
        </p:grpSpPr>
        <p:sp>
          <p:nvSpPr>
            <p:cNvPr id="33" name="Rounded Rectangle 13">
              <a:extLst>
                <a:ext uri="{FF2B5EF4-FFF2-40B4-BE49-F238E27FC236}">
                  <a16:creationId xmlns:a16="http://schemas.microsoft.com/office/drawing/2014/main" id="{3DB5BD74-9820-4F90-9106-7B47F50BA12A}"/>
                </a:ext>
              </a:extLst>
            </p:cNvPr>
            <p:cNvSpPr/>
            <p:nvPr/>
          </p:nvSpPr>
          <p:spPr>
            <a:xfrm>
              <a:off x="3162521" y="1158909"/>
              <a:ext cx="2394497" cy="548477"/>
            </a:xfrm>
            <a:prstGeom prst="roundRect">
              <a:avLst/>
            </a:prstGeom>
            <a:solidFill>
              <a:srgbClr val="444444">
                <a:alpha val="9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BDBB99F-54CF-4439-9792-9E6AEAB62641}"/>
                </a:ext>
              </a:extLst>
            </p:cNvPr>
            <p:cNvSpPr txBox="1"/>
            <p:nvPr/>
          </p:nvSpPr>
          <p:spPr>
            <a:xfrm>
              <a:off x="3171989" y="1246512"/>
              <a:ext cx="239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  <a:cs typeface="Browallia New" panose="020B0604020202020204" pitchFamily="34" charset="-34"/>
                </a:rPr>
                <a:t>else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C5C75E7-678C-48D1-B535-BCAFE31FCEFC}"/>
              </a:ext>
            </a:extLst>
          </p:cNvPr>
          <p:cNvGrpSpPr/>
          <p:nvPr/>
        </p:nvGrpSpPr>
        <p:grpSpPr>
          <a:xfrm>
            <a:off x="5316499" y="5841826"/>
            <a:ext cx="6172926" cy="496913"/>
            <a:chOff x="3179662" y="1244985"/>
            <a:chExt cx="2413435" cy="548477"/>
          </a:xfrm>
        </p:grpSpPr>
        <p:sp>
          <p:nvSpPr>
            <p:cNvPr id="36" name="Rounded Rectangle 13">
              <a:extLst>
                <a:ext uri="{FF2B5EF4-FFF2-40B4-BE49-F238E27FC236}">
                  <a16:creationId xmlns:a16="http://schemas.microsoft.com/office/drawing/2014/main" id="{ED8FBB8D-083C-4A51-9EFC-92F52932F95D}"/>
                </a:ext>
              </a:extLst>
            </p:cNvPr>
            <p:cNvSpPr/>
            <p:nvPr/>
          </p:nvSpPr>
          <p:spPr>
            <a:xfrm>
              <a:off x="3179662" y="1244985"/>
              <a:ext cx="2394497" cy="548477"/>
            </a:xfrm>
            <a:prstGeom prst="roundRect">
              <a:avLst/>
            </a:prstGeom>
            <a:solidFill>
              <a:srgbClr val="444444">
                <a:alpha val="9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1AB6F5-22B5-48DD-B603-F2ACE950F816}"/>
                </a:ext>
              </a:extLst>
            </p:cNvPr>
            <p:cNvSpPr txBox="1"/>
            <p:nvPr/>
          </p:nvSpPr>
          <p:spPr>
            <a:xfrm>
              <a:off x="3198600" y="1294469"/>
              <a:ext cx="2394497" cy="40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  <a:cs typeface="Browallia New" panose="020B0604020202020204" pitchFamily="34" charset="-34"/>
                </a:rPr>
                <a:t>Cancel the selected piece</a:t>
              </a:r>
            </a:p>
          </p:txBody>
        </p: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5FA8164-4E2F-4250-B797-D28ED51544E6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776183" y="6090283"/>
            <a:ext cx="1540316" cy="82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53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</TotalTime>
  <Words>290</Words>
  <Application>Microsoft Office PowerPoint</Application>
  <PresentationFormat>와이드스크린</PresentationFormat>
  <Paragraphs>120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Estrangelo Edessa</vt:lpstr>
      <vt:lpstr>맑은 고딕</vt:lpstr>
      <vt:lpstr>Arial</vt:lpstr>
      <vt:lpstr>Broadway</vt:lpstr>
      <vt:lpstr>Browallia New</vt:lpstr>
      <vt:lpstr>Calibri</vt:lpstr>
      <vt:lpstr>Calibri Light</vt:lpstr>
      <vt:lpstr>Candara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james sager;sage-fox.com</dc:creator>
  <cp:lastModifiedBy>서 정현</cp:lastModifiedBy>
  <cp:revision>705</cp:revision>
  <dcterms:created xsi:type="dcterms:W3CDTF">2015-12-31T02:20:12Z</dcterms:created>
  <dcterms:modified xsi:type="dcterms:W3CDTF">2018-06-07T16:01:34Z</dcterms:modified>
</cp:coreProperties>
</file>