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8" r:id="rId16"/>
    <p:sldId id="276" r:id="rId17"/>
    <p:sldId id="272" r:id="rId18"/>
    <p:sldId id="273" r:id="rId19"/>
    <p:sldId id="274" r:id="rId20"/>
    <p:sldId id="275" r:id="rId21"/>
    <p:sldId id="270" r:id="rId22"/>
    <p:sldId id="271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F93DB-EB21-4389-B5C9-F59A112D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CEB02-A8C0-4256-9352-93E22850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E9C28-64ED-4702-A3AA-1A8FD486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2455C-68AF-4957-9355-606D68BD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62A05-7E2E-45AD-AA6A-AEAA3917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E7498-E621-4C4F-93F0-7B5B028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FCE30-A3C1-4E20-8992-0AADF6A3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F5C3-EC01-474F-9B4D-3E370A43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E2F65-CD73-443F-A048-105E4FFE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B13F-BB8E-43CE-85B9-DF4FBBF7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8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01E86-F362-4038-AAF1-40CAEF89B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98746-B5D8-471B-A0D0-F2551208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848D7-1525-4FCB-944D-A5AD5F43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EE941-12DE-4470-877F-C9A796E7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3D14C-0E29-4714-9104-41517989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51FE-853E-47CD-A85F-97EEED3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82922-3E38-4ED4-8BE7-EF289DD3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A8CC-F854-4B28-B7E7-72BB79D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C8E6-10E5-446A-8719-BD5D3B2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09057-23E9-4982-BF4B-27F11ABD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28F70-1988-4A40-9C29-4439B122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9FAD-5BDF-4662-8832-72E9CCB8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1E6F1-316C-437C-92BE-206FC495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12892-7E01-447F-B1E6-57140402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33005-4370-4F74-B0C6-372495A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D4EC3-5212-48F5-9563-201D58AC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26475-1729-46A0-80E6-D0B4CBE17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43CBE-9E2C-43A6-9F74-59713577B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2DC4A-BAF4-4DA0-8357-A566F6FA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EF5E5-7F70-427C-96A1-74536CC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C9BF6-565C-4FE4-90F8-0641BF1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A1DC3-1553-4964-BA2C-8633D9EC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02443-5F60-444A-910B-AA37954D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7B627-E71A-4232-A29A-2211E413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F162F-E689-4D81-AA03-B1F1B6ED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3DECA-A8E9-4883-9030-45811745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070793-B8F6-4CF8-9107-0666C130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2E0412-535B-4058-82F9-344EE2EB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8FDB0-1506-4997-AB15-2D4FB271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6266F-436A-4E5D-B441-087B48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BF2CE-D9A3-45A3-A765-3F26E0E9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CF0CF-FAD4-437D-A771-B78313E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8A0766-71D2-453B-9B47-9DAC0DF4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A9F51-4CF1-462A-92E8-4C469D97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09EC6-25C9-4FE5-A85E-940645B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30A39-4D79-406B-9597-CE92A4D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1985-D255-49FE-9B19-5BEFE238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FA041-60A2-43B8-8744-BDC85744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AFC23-C08A-4FC9-956B-285E3077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7E68C-709D-4BD1-95EE-02EFA032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E7865-9F43-4DAD-A643-ABEB3FC2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61649-50D5-418A-A0CB-1B15D5AD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95A2-112E-4F75-B29E-076B6EA9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0BD914-A7F1-4976-A3A3-D30814AE0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2CA47-BC66-4B76-BF4F-66A5274CC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8E48B-8C89-43BD-87BE-F6169787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04B4B-B162-480E-BD58-8CF9015C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6A6A-AC32-4502-BF93-C1E6E2A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4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93AB92-5020-4721-BECB-5739B705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C8202-2D4B-49FE-8D81-E10A9BDA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261CB-1C38-47C7-B0F9-FC6BEFBA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95C6-F6DD-4527-8F67-7327D609642E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78502-A661-470B-9579-F39BD2704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53759-EC4D-4AB9-8DF0-5A7FCC198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8EAF-7E45-47C2-8EA8-DBAC4BE9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ADC278-2172-4E93-86DE-33D7FAF815EC}"/>
              </a:ext>
            </a:extLst>
          </p:cNvPr>
          <p:cNvSpPr/>
          <p:nvPr/>
        </p:nvSpPr>
        <p:spPr>
          <a:xfrm>
            <a:off x="3053593" y="1365308"/>
            <a:ext cx="6249798" cy="41273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8BC96-F351-4065-BED7-003574C43A23}"/>
              </a:ext>
            </a:extLst>
          </p:cNvPr>
          <p:cNvSpPr/>
          <p:nvPr/>
        </p:nvSpPr>
        <p:spPr>
          <a:xfrm>
            <a:off x="4865615" y="2818701"/>
            <a:ext cx="262575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1vs1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307D-33BB-4140-8EDB-022879814653}"/>
              </a:ext>
            </a:extLst>
          </p:cNvPr>
          <p:cNvSpPr/>
          <p:nvPr/>
        </p:nvSpPr>
        <p:spPr>
          <a:xfrm>
            <a:off x="4865615" y="3626142"/>
            <a:ext cx="262575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2vs2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B0F4F-AAE6-42E7-A58F-F1511B39CC85}"/>
              </a:ext>
            </a:extLst>
          </p:cNvPr>
          <p:cNvSpPr/>
          <p:nvPr/>
        </p:nvSpPr>
        <p:spPr>
          <a:xfrm>
            <a:off x="4865615" y="4433583"/>
            <a:ext cx="262575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40DCF-EA8A-4EB2-93CC-0390A49FF1C3}"/>
              </a:ext>
            </a:extLst>
          </p:cNvPr>
          <p:cNvSpPr txBox="1"/>
          <p:nvPr/>
        </p:nvSpPr>
        <p:spPr>
          <a:xfrm>
            <a:off x="5536734" y="1907339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8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59F70F-AF91-49D2-BF0C-805E38B14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" r="-2" b="102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Checkmate</a:t>
            </a:r>
          </a:p>
          <a:p>
            <a:pPr lvl="1"/>
            <a:r>
              <a:rPr lang="en-US" altLang="ko-KR" dirty="0"/>
              <a:t>When in check, no legal move left to resolve check.</a:t>
            </a:r>
          </a:p>
          <a:p>
            <a:pPr lvl="1"/>
            <a:r>
              <a:rPr lang="en-US" altLang="ko-KR" dirty="0"/>
              <a:t>When happen, game is over. And checkmated side loses.</a:t>
            </a:r>
          </a:p>
        </p:txBody>
      </p:sp>
    </p:spTree>
    <p:extLst>
      <p:ext uri="{BB962C8B-B14F-4D97-AF65-F5344CB8AC3E}">
        <p14:creationId xmlns:p14="http://schemas.microsoft.com/office/powerpoint/2010/main" val="270100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EACD1D-9BC5-4EF3-A527-5792A4951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2" r="3" b="1717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Stalemate</a:t>
            </a:r>
          </a:p>
          <a:p>
            <a:pPr lvl="1"/>
            <a:r>
              <a:rPr lang="en-US" altLang="ko-KR" dirty="0"/>
              <a:t>When in not check, no legal move left.</a:t>
            </a:r>
          </a:p>
          <a:p>
            <a:pPr lvl="1"/>
            <a:r>
              <a:rPr lang="en-US" altLang="ko-KR" dirty="0"/>
              <a:t>When happened, game is a draw.</a:t>
            </a:r>
          </a:p>
        </p:txBody>
      </p:sp>
    </p:spTree>
    <p:extLst>
      <p:ext uri="{BB962C8B-B14F-4D97-AF65-F5344CB8AC3E}">
        <p14:creationId xmlns:p14="http://schemas.microsoft.com/office/powerpoint/2010/main" val="484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4C102F-6398-4A2D-AC66-025A106B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0"/>
            <a:ext cx="660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1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A7A8B-2F35-47BC-857B-0D80672D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Chess rules(4Way, 2vs2)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99D5E-3879-4D50-997B-34404841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4Way chess, turn goes White-&gt;Red-&gt;Black-&gt;Green</a:t>
            </a:r>
          </a:p>
          <a:p>
            <a:r>
              <a:rPr lang="en-US" altLang="ko-KR" dirty="0"/>
              <a:t>White, Black vs Red, Green</a:t>
            </a:r>
          </a:p>
          <a:p>
            <a:r>
              <a:rPr lang="en-US" altLang="ko-KR" dirty="0"/>
              <a:t>Cannot attack own team</a:t>
            </a:r>
          </a:p>
          <a:p>
            <a:r>
              <a:rPr lang="en-US" altLang="ko-KR" dirty="0"/>
              <a:t>Winning condition is when both enemy(</a:t>
            </a:r>
            <a:r>
              <a:rPr lang="en-US" altLang="ko-KR" dirty="0" err="1"/>
              <a:t>ie</a:t>
            </a:r>
            <a:r>
              <a:rPr lang="en-US" altLang="ko-KR" dirty="0"/>
              <a:t>. Red, Green) is under checkmate</a:t>
            </a:r>
          </a:p>
          <a:p>
            <a:r>
              <a:rPr lang="en-US" altLang="ko-KR" dirty="0"/>
              <a:t>All other rules are same.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02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0B1E-7947-4403-9D29-9F34A7B4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ImagePanel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86CC58-25C2-45F3-9F50-B902E9380538}"/>
              </a:ext>
            </a:extLst>
          </p:cNvPr>
          <p:cNvSpPr/>
          <p:nvPr/>
        </p:nvSpPr>
        <p:spPr>
          <a:xfrm>
            <a:off x="267194" y="1314399"/>
            <a:ext cx="11657611" cy="5221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variant for displaying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to maintain alpha channel in image,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transparent, by default.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@see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@see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@author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LeNerd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@since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2018</a:t>
            </a:r>
            <a:r>
              <a:rPr lang="en-US" altLang="ko-KR" sz="8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  <a:r>
              <a:rPr lang="en-US" altLang="ko-KR" sz="8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1241885397633460571L;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setOpaque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set Image to draw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           image to set.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*/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get current Image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8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@return</a:t>
            </a: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*/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2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E602E-2AF9-4418-89C3-5BEBC1D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ImagePanel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1B27FF-53C6-42C9-BFEB-724556BB18A3}"/>
              </a:ext>
            </a:extLst>
          </p:cNvPr>
          <p:cNvSpPr/>
          <p:nvPr/>
        </p:nvSpPr>
        <p:spPr>
          <a:xfrm>
            <a:off x="838200" y="1391968"/>
            <a:ext cx="11119262" cy="350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(Graphics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.paintComponent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* inform render to use bilinear interpolation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*/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((Graphics2D)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setRenderingHint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RenderingHints.</a:t>
            </a:r>
            <a:r>
              <a:rPr lang="en-US" altLang="ko-KR" sz="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KEY_INTERPOLATION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RenderingHints.</a:t>
            </a:r>
            <a:r>
              <a:rPr lang="en-US" altLang="ko-KR" sz="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VALUE_INTERPOLATION_BILINEAR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* if image is set, draw to fill.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* with aspect ratio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*/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.getWidth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.getHeight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US" altLang="ko-KR" sz="8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altLang="ko-KR" sz="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.getWidth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altLang="ko-KR" sz="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.getHeight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.drawImage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()-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)/2,(</a:t>
            </a:r>
            <a:r>
              <a:rPr lang="en-US" altLang="ko-KR" sz="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()-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)/2,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8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EDF1-0EA3-407E-956E-282CEEF0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ImagePanel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E3E3C-FC3F-4317-B4FB-12BB12B8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JPanel</a:t>
            </a:r>
            <a:r>
              <a:rPr lang="en-US" altLang="ko-KR" dirty="0"/>
              <a:t> variant for showing image.</a:t>
            </a:r>
          </a:p>
          <a:p>
            <a:r>
              <a:rPr lang="en-US" altLang="ko-KR" dirty="0"/>
              <a:t>Transparent images are supported</a:t>
            </a:r>
          </a:p>
          <a:p>
            <a:r>
              <a:rPr lang="en-US" altLang="ko-KR" dirty="0" err="1"/>
              <a:t>setImage</a:t>
            </a:r>
            <a:r>
              <a:rPr lang="en-US" altLang="ko-KR" dirty="0"/>
              <a:t>() to set images(</a:t>
            </a:r>
            <a:r>
              <a:rPr lang="en-US" altLang="ko-KR" dirty="0" err="1"/>
              <a:t>BufferedImage</a:t>
            </a:r>
            <a:r>
              <a:rPr lang="en-US" altLang="ko-KR" dirty="0"/>
              <a:t>) to draw.</a:t>
            </a:r>
          </a:p>
          <a:p>
            <a:pPr lvl="1"/>
            <a:r>
              <a:rPr lang="en-US" altLang="ko-KR" dirty="0"/>
              <a:t>If stop want to show image, pass null.</a:t>
            </a:r>
          </a:p>
          <a:p>
            <a:r>
              <a:rPr lang="en-US" altLang="ko-KR" dirty="0" err="1"/>
              <a:t>getImage</a:t>
            </a:r>
            <a:r>
              <a:rPr lang="en-US" altLang="ko-KR" dirty="0"/>
              <a:t>() returns currently showing image.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31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7B6E-9D0B-455B-88E7-2395F74D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66"/>
            <a:ext cx="10515600" cy="1325563"/>
          </a:xfrm>
        </p:spPr>
        <p:txBody>
          <a:bodyPr/>
          <a:lstStyle/>
          <a:p>
            <a:r>
              <a:rPr lang="en-US" altLang="ko-KR" dirty="0" err="1"/>
              <a:t>ChessPieceSprite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C644C7-FE11-4EF2-AF63-76DA9F4F0E49}"/>
              </a:ext>
            </a:extLst>
          </p:cNvPr>
          <p:cNvSpPr/>
          <p:nvPr/>
        </p:nvSpPr>
        <p:spPr>
          <a:xfrm>
            <a:off x="934191" y="1333436"/>
            <a:ext cx="10980717" cy="458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A class to maintain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Images.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class load Sprite atlas and generate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each chess piece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@author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LeNerd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@since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2018</a:t>
            </a:r>
            <a:r>
              <a:rPr lang="en-US" altLang="ko-KR" sz="7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  <a:r>
              <a:rPr lang="en-US" altLang="ko-KR" sz="7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This represents possible chess pieces.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@author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LeNerd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*/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BLACK_KING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0),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BLACK_QUEEN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(4, 0),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BLACK_LOOK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0),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BLACK_KNIGHT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0),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BLACK_BISHOP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BLACK_PAWN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0),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WHITE_KING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WHITE_QUEEN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(4, 1),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WHITE_LOOK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1),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WHITE_KNIGHT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WHITE_BISHOP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1),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WHITE_PAWN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1),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RED_KING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5),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RED_QUEEN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(4, 5),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RED_LOOK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5),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RED_KNIGHT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5),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RED_BISHOP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5),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RED_PAWN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5),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GREEN_KING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8),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GREEN_QUEEN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(4, 8),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GREEN_LOOK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8),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GREEN_KNIGHT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8),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GREEN_BISHOP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8), </a:t>
            </a:r>
            <a:r>
              <a:rPr lang="en-US" altLang="ko-KR" sz="7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GREEN_PAWN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8);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getKey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B323-E558-4750-9076-CDCC38D0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ChessPieceSprite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DC9DF0-44F9-40CE-A706-3A615DC6E807}"/>
              </a:ext>
            </a:extLst>
          </p:cNvPr>
          <p:cNvSpPr/>
          <p:nvPr/>
        </p:nvSpPr>
        <p:spPr>
          <a:xfrm>
            <a:off x="372094" y="1154974"/>
            <a:ext cx="11281558" cy="5158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Map&lt;String,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sprites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ImageIO.</a:t>
            </a:r>
            <a:r>
              <a:rPr lang="en-US" altLang="ko-KR" sz="7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"sprite2.png"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ko-KR" sz="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Auto-generated catch block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sprites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HashMap&lt;&gt;();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returns current instance of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@return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instance of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*/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getInstace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returns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given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kern="0" dirty="0">
                <a:solidFill>
                  <a:srgbClr val="7F7F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this function generates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first time for each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any subsequent call is cached.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           type of chess piece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 </a:t>
            </a:r>
            <a:r>
              <a:rPr lang="en-US" altLang="ko-KR" sz="700" b="1" kern="0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@return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given </a:t>
            </a:r>
            <a:r>
              <a:rPr lang="en-US" altLang="ko-KR" sz="700" kern="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*/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getChessPiece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sprites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.getKey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==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sprites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.getKey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getSpriteFromAtlas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sprites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.getKey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2C25-1F26-4972-912F-2A654BE4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ChessPieceSprite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4B3BD-8F78-4AF2-8B4C-1D552A4405A1}"/>
              </a:ext>
            </a:extLst>
          </p:cNvPr>
          <p:cNvSpPr/>
          <p:nvPr/>
        </p:nvSpPr>
        <p:spPr>
          <a:xfrm>
            <a:off x="838200" y="1690688"/>
            <a:ext cx="6096000" cy="20429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getSpriteFromAtlas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ChessPieceSpriteType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.getWidth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6;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.getHeight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12;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.getType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Graphics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.getGraphics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.drawImage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imgAtlas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0,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7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7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g.dispose</a:t>
            </a:r>
            <a:r>
              <a:rPr lang="en-US" altLang="ko-KR" sz="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5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3A5451-B24E-4205-96D3-601C5942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0"/>
            <a:ext cx="660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0BFF5-1F02-40C3-BB33-DF2516A3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ChessPieceSprite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8349-3EB1-4CDB-B31D-1BC525E2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0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ChessPieceSprite</a:t>
            </a:r>
            <a:r>
              <a:rPr lang="en-US" altLang="ko-KR" dirty="0"/>
              <a:t> class is for management of Images of chess pieces</a:t>
            </a:r>
          </a:p>
          <a:p>
            <a:pPr lvl="1"/>
            <a:r>
              <a:rPr lang="en-US" altLang="ko-KR" dirty="0"/>
              <a:t>This class cannot be created manually(</a:t>
            </a:r>
            <a:r>
              <a:rPr lang="en-US" altLang="ko-KR" dirty="0" err="1"/>
              <a:t>ie</a:t>
            </a:r>
            <a:r>
              <a:rPr lang="en-US" altLang="ko-KR" dirty="0"/>
              <a:t>. with new keyword)</a:t>
            </a:r>
          </a:p>
          <a:p>
            <a:pPr lvl="1"/>
            <a:r>
              <a:rPr lang="en-US" altLang="ko-KR" dirty="0"/>
              <a:t>This class is Singleton class. Only one class instance is exists and created when class is loaded by Java</a:t>
            </a:r>
          </a:p>
          <a:p>
            <a:pPr lvl="1"/>
            <a:r>
              <a:rPr lang="en-US" altLang="ko-KR" dirty="0"/>
              <a:t>To use this class, call </a:t>
            </a:r>
            <a:r>
              <a:rPr lang="en-US" altLang="ko-KR" dirty="0" err="1"/>
              <a:t>getInstance</a:t>
            </a:r>
            <a:r>
              <a:rPr lang="en-US" altLang="ko-KR" dirty="0"/>
              <a:t>() to get current instance.</a:t>
            </a:r>
          </a:p>
          <a:p>
            <a:r>
              <a:rPr lang="en-US" altLang="ko-KR" dirty="0" err="1"/>
              <a:t>getChessPiece</a:t>
            </a:r>
            <a:r>
              <a:rPr lang="en-US" altLang="ko-KR" dirty="0"/>
              <a:t>() has parameter of </a:t>
            </a:r>
            <a:r>
              <a:rPr lang="en-US" altLang="ko-KR" dirty="0" err="1"/>
              <a:t>ChessPieceSpriteType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Pass desired color and piece variant.</a:t>
            </a:r>
          </a:p>
          <a:p>
            <a:pPr lvl="1"/>
            <a:r>
              <a:rPr lang="en-US" altLang="ko-KR" dirty="0"/>
              <a:t>Every variant is enumerated in </a:t>
            </a:r>
            <a:r>
              <a:rPr lang="en-US" altLang="ko-KR" dirty="0" err="1"/>
              <a:t>ChessPieceSpriteType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 but black bishop image to variable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en-US" altLang="ko-KR" sz="1200" dirty="0" err="1"/>
              <a:t>BufferedImage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ChessPieceSprite.</a:t>
            </a:r>
            <a:r>
              <a:rPr lang="en-US" altLang="ko-KR" sz="1200" i="1" dirty="0" err="1"/>
              <a:t>getInstace</a:t>
            </a:r>
            <a:r>
              <a:rPr lang="en-US" altLang="ko-KR" sz="1200" i="1" dirty="0"/>
              <a:t>().</a:t>
            </a:r>
            <a:r>
              <a:rPr lang="en-US" altLang="ko-KR" sz="1200" i="1" dirty="0" err="1"/>
              <a:t>getChessPiece</a:t>
            </a:r>
            <a:r>
              <a:rPr lang="en-US" altLang="ko-KR" sz="1200" i="1" dirty="0"/>
              <a:t>(</a:t>
            </a:r>
            <a:r>
              <a:rPr lang="en-US" altLang="ko-KR" sz="1200" dirty="0" err="1"/>
              <a:t>ChessPieceSpriteType.</a:t>
            </a:r>
            <a:r>
              <a:rPr lang="en-US" altLang="ko-KR" sz="1200" b="1" i="1" dirty="0" err="1"/>
              <a:t>BLACK_BISHOP</a:t>
            </a:r>
            <a:r>
              <a:rPr lang="en-US" altLang="ko-KR" sz="1200" b="1" i="1" dirty="0"/>
              <a:t>);</a:t>
            </a:r>
          </a:p>
          <a:p>
            <a:endParaRPr lang="ko-KR" altLang="en-US" sz="1200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1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A994-254D-4898-9466-636D822A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95215-DB7E-4C6D-9145-A29EA1FA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Chess pieces</a:t>
            </a:r>
          </a:p>
          <a:p>
            <a:pPr lvl="1"/>
            <a:r>
              <a:rPr lang="en-US" altLang="ko-KR" dirty="0"/>
              <a:t>Use given </a:t>
            </a:r>
            <a:r>
              <a:rPr lang="en-US" altLang="ko-KR" dirty="0" err="1"/>
              <a:t>ChessPieceSprite</a:t>
            </a:r>
            <a:r>
              <a:rPr lang="en-US" altLang="ko-KR" dirty="0"/>
              <a:t> Class to get chess piece images.</a:t>
            </a:r>
          </a:p>
          <a:p>
            <a:pPr lvl="1"/>
            <a:r>
              <a:rPr lang="en-US" altLang="ko-KR" dirty="0"/>
              <a:t>Use given </a:t>
            </a:r>
            <a:r>
              <a:rPr lang="en-US" altLang="ko-KR" dirty="0" err="1"/>
              <a:t>ImagePanel</a:t>
            </a:r>
            <a:r>
              <a:rPr lang="en-US" altLang="ko-KR" dirty="0"/>
              <a:t> Class to show chess piece.</a:t>
            </a:r>
          </a:p>
          <a:p>
            <a:pPr lvl="1"/>
            <a:r>
              <a:rPr lang="en-US" altLang="ko-KR" dirty="0"/>
              <a:t>Any extra elements(background, buttons, </a:t>
            </a:r>
            <a:r>
              <a:rPr lang="en-US" altLang="ko-KR" dirty="0" err="1"/>
              <a:t>etc</a:t>
            </a:r>
            <a:r>
              <a:rPr lang="en-US" altLang="ko-KR" dirty="0"/>
              <a:t>) must inherits </a:t>
            </a:r>
            <a:r>
              <a:rPr lang="en-US" altLang="ko-KR" dirty="0" err="1"/>
              <a:t>JPanel</a:t>
            </a:r>
            <a:r>
              <a:rPr lang="en-US" altLang="ko-KR" dirty="0"/>
              <a:t> directly or indirectly.</a:t>
            </a:r>
          </a:p>
          <a:p>
            <a:r>
              <a:rPr lang="en-US" altLang="ko-KR" dirty="0"/>
              <a:t>Class</a:t>
            </a:r>
          </a:p>
          <a:p>
            <a:pPr lvl="1"/>
            <a:r>
              <a:rPr lang="en-US" altLang="ko-KR" dirty="0"/>
              <a:t>One or more use of double inheritance.</a:t>
            </a:r>
          </a:p>
          <a:p>
            <a:pPr lvl="1"/>
            <a:r>
              <a:rPr lang="en-US" altLang="ko-KR" dirty="0"/>
              <a:t>One or more use of Interface and implement.</a:t>
            </a:r>
          </a:p>
          <a:p>
            <a:pPr lvl="1"/>
            <a:r>
              <a:rPr lang="en-US" altLang="ko-KR" dirty="0"/>
              <a:t>Class must be at least 9</a:t>
            </a:r>
          </a:p>
          <a:p>
            <a:pPr lvl="2"/>
            <a:r>
              <a:rPr lang="en-US" altLang="ko-KR" dirty="0"/>
              <a:t>Excluding </a:t>
            </a:r>
            <a:r>
              <a:rPr lang="en-US" altLang="ko-KR" dirty="0" err="1"/>
              <a:t>ChessPieceSprite</a:t>
            </a:r>
            <a:r>
              <a:rPr lang="en-US" altLang="ko-KR" dirty="0"/>
              <a:t>, </a:t>
            </a:r>
            <a:r>
              <a:rPr lang="en-US" altLang="ko-KR" dirty="0" err="1"/>
              <a:t>ImagePanel</a:t>
            </a:r>
            <a:r>
              <a:rPr lang="en-US" altLang="ko-KR" dirty="0"/>
              <a:t> classes.</a:t>
            </a:r>
          </a:p>
          <a:p>
            <a:pPr lvl="1"/>
            <a:r>
              <a:rPr lang="en-US" altLang="ko-KR" dirty="0"/>
              <a:t>State author on every classes.</a:t>
            </a:r>
          </a:p>
          <a:p>
            <a:pPr lvl="1"/>
            <a:r>
              <a:rPr lang="en-US" altLang="ko-KR" dirty="0"/>
              <a:t>Only one author per classes.</a:t>
            </a:r>
          </a:p>
          <a:p>
            <a:r>
              <a:rPr lang="en-US" altLang="ko-KR" dirty="0"/>
              <a:t>If Copy/Code sharing between other teams are found beyond reasonable doubt, author of related code are given 0 point</a:t>
            </a:r>
          </a:p>
        </p:txBody>
      </p:sp>
    </p:spTree>
    <p:extLst>
      <p:ext uri="{BB962C8B-B14F-4D97-AF65-F5344CB8AC3E}">
        <p14:creationId xmlns:p14="http://schemas.microsoft.com/office/powerpoint/2010/main" val="16088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CE41-59F8-41E0-A828-29D25B48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Midterm presentation(June 1</a:t>
            </a:r>
            <a:r>
              <a:rPr lang="en-US" altLang="ko-KR" baseline="30000" dirty="0"/>
              <a:t>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C8BA7-B077-4978-A54C-669CE053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 Minute presentation per team</a:t>
            </a:r>
          </a:p>
          <a:p>
            <a:r>
              <a:rPr lang="en-US" altLang="ko-KR" dirty="0"/>
              <a:t>Presentation must includes</a:t>
            </a:r>
          </a:p>
          <a:p>
            <a:pPr lvl="1"/>
            <a:r>
              <a:rPr lang="en-US" altLang="ko-KR" dirty="0"/>
              <a:t>Project architecture/design</a:t>
            </a:r>
          </a:p>
          <a:p>
            <a:pPr lvl="2"/>
            <a:r>
              <a:rPr lang="en-US" altLang="ko-KR" dirty="0"/>
              <a:t>UI design</a:t>
            </a:r>
          </a:p>
          <a:p>
            <a:pPr lvl="2"/>
            <a:r>
              <a:rPr lang="en-US" altLang="ko-KR" dirty="0"/>
              <a:t>Game logic explanation</a:t>
            </a:r>
          </a:p>
          <a:p>
            <a:pPr lvl="1"/>
            <a:r>
              <a:rPr lang="en-US" altLang="ko-KR" dirty="0"/>
              <a:t>Class architecture/design</a:t>
            </a:r>
          </a:p>
          <a:p>
            <a:pPr lvl="2"/>
            <a:r>
              <a:rPr lang="en-US" altLang="ko-KR" dirty="0"/>
              <a:t>With UML</a:t>
            </a:r>
          </a:p>
          <a:p>
            <a:pPr lvl="2"/>
            <a:r>
              <a:rPr lang="en-US" altLang="ko-KR" dirty="0"/>
              <a:t>State author for each class</a:t>
            </a:r>
          </a:p>
          <a:p>
            <a:pPr lvl="1"/>
            <a:r>
              <a:rPr lang="en-US" altLang="ko-KR" dirty="0"/>
              <a:t>Project schedule and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185379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C4BCE-29E5-43E8-8F61-F9C8559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presentation(June 8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6706F-96A3-4A2C-9170-B6E97D7B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10 minute presentation per each tea</a:t>
            </a:r>
          </a:p>
          <a:p>
            <a:r>
              <a:rPr lang="en-US" altLang="ko-KR" dirty="0"/>
              <a:t>Presenter must be different from midterm presenter</a:t>
            </a:r>
          </a:p>
          <a:p>
            <a:r>
              <a:rPr lang="en-US" altLang="ko-KR" dirty="0"/>
              <a:t>Presentation must includes</a:t>
            </a:r>
          </a:p>
          <a:p>
            <a:pPr lvl="1"/>
            <a:r>
              <a:rPr lang="en-US" altLang="ko-KR" dirty="0"/>
              <a:t>Finalized Project architecture/design</a:t>
            </a:r>
          </a:p>
          <a:p>
            <a:pPr lvl="2"/>
            <a:r>
              <a:rPr lang="en-US" altLang="ko-KR" dirty="0"/>
              <a:t>UI design</a:t>
            </a:r>
          </a:p>
          <a:p>
            <a:pPr lvl="2"/>
            <a:r>
              <a:rPr lang="en-US" altLang="ko-KR" dirty="0"/>
              <a:t>Game logic explanation</a:t>
            </a:r>
          </a:p>
          <a:p>
            <a:pPr lvl="1"/>
            <a:r>
              <a:rPr lang="en-US" altLang="ko-KR" dirty="0"/>
              <a:t>Finalized Class architecture/design</a:t>
            </a:r>
          </a:p>
          <a:p>
            <a:pPr lvl="2"/>
            <a:r>
              <a:rPr lang="en-US" altLang="ko-KR" dirty="0"/>
              <a:t>With UML</a:t>
            </a:r>
          </a:p>
          <a:p>
            <a:pPr lvl="2"/>
            <a:r>
              <a:rPr lang="en-US" altLang="ko-KR" dirty="0"/>
              <a:t>State author for each class</a:t>
            </a:r>
          </a:p>
          <a:p>
            <a:pPr lvl="1"/>
            <a:r>
              <a:rPr lang="en-US" altLang="ko-KR" dirty="0"/>
              <a:t>Project implementation report</a:t>
            </a:r>
          </a:p>
          <a:p>
            <a:pPr lvl="1"/>
            <a:r>
              <a:rPr lang="en-US" altLang="ko-KR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7250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1BDF62-FE1A-4748-8638-4BAA2D877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</a:t>
            </a:r>
            <a:r>
              <a:rPr lang="ko-KR" altLang="en-US" dirty="0"/>
              <a:t> </a:t>
            </a:r>
            <a:r>
              <a:rPr lang="en-US" altLang="ko-KR" dirty="0"/>
              <a:t>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Pawn</a:t>
            </a:r>
          </a:p>
          <a:p>
            <a:pPr lvl="1"/>
            <a:r>
              <a:rPr lang="en-US" altLang="ko-KR" dirty="0"/>
              <a:t>Pawn can move forward one square if that square is empty</a:t>
            </a:r>
          </a:p>
          <a:p>
            <a:pPr lvl="1"/>
            <a:r>
              <a:rPr lang="en-US" altLang="ko-KR" dirty="0"/>
              <a:t>Pawn can move forward two square if pawn is in initial position</a:t>
            </a:r>
          </a:p>
          <a:p>
            <a:pPr lvl="1"/>
            <a:r>
              <a:rPr lang="en-US" altLang="ko-KR" dirty="0"/>
              <a:t>Pawn can attack diagonally forward one square away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0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F6C347-050B-4243-BEE8-00C7C103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957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Knight</a:t>
            </a:r>
          </a:p>
          <a:p>
            <a:pPr lvl="1"/>
            <a:r>
              <a:rPr lang="en-US" altLang="ko-KR" dirty="0"/>
              <a:t>Knight can move or attack two squares horizontal then one square vertical or two squares vertical then one square horizontal.(L shape)</a:t>
            </a:r>
          </a:p>
          <a:p>
            <a:pPr lvl="1"/>
            <a:r>
              <a:rPr lang="en-US" altLang="ko-KR" dirty="0"/>
              <a:t>Knight can jump over other pieces</a:t>
            </a:r>
          </a:p>
        </p:txBody>
      </p:sp>
    </p:spTree>
    <p:extLst>
      <p:ext uri="{BB962C8B-B14F-4D97-AF65-F5344CB8AC3E}">
        <p14:creationId xmlns:p14="http://schemas.microsoft.com/office/powerpoint/2010/main" val="30298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3C8A49-F67A-415F-A213-C8FD4C28C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" r="1" b="434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Bishop</a:t>
            </a:r>
          </a:p>
          <a:p>
            <a:pPr lvl="1"/>
            <a:r>
              <a:rPr lang="en-US" altLang="ko-KR" dirty="0"/>
              <a:t>Bishop can move or attack any number of squares diagonally</a:t>
            </a:r>
          </a:p>
          <a:p>
            <a:pPr lvl="1"/>
            <a:r>
              <a:rPr lang="en-US" altLang="ko-KR" dirty="0"/>
              <a:t>Cannot jump over other pieces.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3A212D-5715-4F88-B872-A7CC4D5D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Rook</a:t>
            </a:r>
          </a:p>
          <a:p>
            <a:pPr lvl="1"/>
            <a:r>
              <a:rPr lang="en-US" altLang="ko-KR" dirty="0"/>
              <a:t>Rook can move or attack any number of squares horizontally or vertically</a:t>
            </a:r>
          </a:p>
          <a:p>
            <a:pPr lvl="1"/>
            <a:r>
              <a:rPr lang="en-US" altLang="ko-KR" dirty="0"/>
              <a:t>Cannot jump over other pieces.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85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3AF058-6F68-4F9C-80C2-30AF912F2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" r="3" b="4027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Queen</a:t>
            </a:r>
          </a:p>
          <a:p>
            <a:pPr lvl="1"/>
            <a:r>
              <a:rPr lang="en-US" altLang="ko-KR" dirty="0"/>
              <a:t>Queen can move or attack any number of squares diagonally or horizontally or vertically</a:t>
            </a:r>
          </a:p>
          <a:p>
            <a:pPr lvl="1"/>
            <a:r>
              <a:rPr lang="en-US" altLang="ko-KR" dirty="0"/>
              <a:t>Cannot jump over other pieces.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230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0FB0D5-2C57-41C3-8432-538BBFD9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28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King</a:t>
            </a:r>
          </a:p>
          <a:p>
            <a:pPr lvl="1"/>
            <a:r>
              <a:rPr lang="en-US" altLang="ko-KR" dirty="0"/>
              <a:t>King can move or attack one square diagonally or horizontally or vertically</a:t>
            </a:r>
          </a:p>
          <a:p>
            <a:pPr lvl="1"/>
            <a:r>
              <a:rPr lang="en-US" altLang="ko-KR" dirty="0"/>
              <a:t>Cannot jump over other pieces</a:t>
            </a:r>
          </a:p>
          <a:p>
            <a:pPr lvl="1"/>
            <a:r>
              <a:rPr lang="en-US" altLang="ko-KR" dirty="0"/>
              <a:t>Cannot move to square that can be attacked by enemy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45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84D71F-0A2A-453C-99AE-BEE66D39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" r="3329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E04A9-7B73-4F1F-9C63-6B29E44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Chess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601F2-9DAF-4F7A-92ED-D98A6855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ko-KR" dirty="0"/>
              <a:t>Check</a:t>
            </a:r>
          </a:p>
          <a:p>
            <a:pPr lvl="1"/>
            <a:r>
              <a:rPr lang="en-US" altLang="ko-KR" dirty="0"/>
              <a:t>If king is under attack by at least one enemy piece(</a:t>
            </a:r>
            <a:r>
              <a:rPr lang="en-US" altLang="ko-KR" dirty="0" err="1"/>
              <a:t>ie</a:t>
            </a:r>
            <a:r>
              <a:rPr lang="en-US" altLang="ko-KR" dirty="0"/>
              <a:t>. King will captured next turn)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68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743</Words>
  <Application>Microsoft Office PowerPoint</Application>
  <PresentationFormat>와이드스크린</PresentationFormat>
  <Paragraphs>268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Chess pieces</vt:lpstr>
      <vt:lpstr>Chess pieces</vt:lpstr>
      <vt:lpstr>Chess pieces</vt:lpstr>
      <vt:lpstr>Chess pieces</vt:lpstr>
      <vt:lpstr>Chess pieces</vt:lpstr>
      <vt:lpstr>Chess pieces</vt:lpstr>
      <vt:lpstr>Chess rules</vt:lpstr>
      <vt:lpstr>Chess rules</vt:lpstr>
      <vt:lpstr>Chess rules</vt:lpstr>
      <vt:lpstr>PowerPoint 프레젠테이션</vt:lpstr>
      <vt:lpstr>Chess rules(4Way, 2vs2)</vt:lpstr>
      <vt:lpstr>ImagePanel</vt:lpstr>
      <vt:lpstr>ImagePanel</vt:lpstr>
      <vt:lpstr>ImagePanel</vt:lpstr>
      <vt:lpstr>ChessPieceSprite</vt:lpstr>
      <vt:lpstr>ChessPieceSprite</vt:lpstr>
      <vt:lpstr>ChessPieceSprite</vt:lpstr>
      <vt:lpstr>ChessPieceSprite</vt:lpstr>
      <vt:lpstr>Requirements</vt:lpstr>
      <vt:lpstr>Midterm presentation(June 1st)</vt:lpstr>
      <vt:lpstr>Final presentation(June 8th)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남상혁</dc:creator>
  <cp:lastModifiedBy>상혁 남</cp:lastModifiedBy>
  <cp:revision>31</cp:revision>
  <dcterms:created xsi:type="dcterms:W3CDTF">2018-05-23T16:26:25Z</dcterms:created>
  <dcterms:modified xsi:type="dcterms:W3CDTF">2018-05-24T08:14:15Z</dcterms:modified>
</cp:coreProperties>
</file>