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12/8/2017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-사파이어IIM" panose="02030504000101010101" pitchFamily="18" charset="-127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-사파이어IIM" panose="02030504000101010101" pitchFamily="18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-사파이어IIM" panose="02030504000101010101" pitchFamily="18" charset="-127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-사파이어IIM" panose="02030504000101010101" pitchFamily="18" charset="-127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-사파이어IIM" panose="02030504000101010101" pitchFamily="18" charset="-127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-사파이어IIM" panose="02030504000101010101" pitchFamily="18" charset="-127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1B7B4-E549-4498-8A65-BA727FCA99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Term_project_final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9B80D3-C157-44E5-A64B-09EDE141F0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-사파이어IIM" panose="02030504000101010101" pitchFamily="18" charset="-127"/>
                <a:ea typeface="-사파이어IIM" panose="02030504000101010101" pitchFamily="18" charset="-127"/>
              </a:rPr>
              <a:t>20170364 </a:t>
            </a:r>
            <a:r>
              <a:rPr lang="ko-KR" altLang="en-US" dirty="0" err="1">
                <a:latin typeface="-사파이어IIM" panose="02030504000101010101" pitchFamily="18" charset="-127"/>
                <a:ea typeface="-사파이어IIM" panose="02030504000101010101" pitchFamily="18" charset="-127"/>
              </a:rPr>
              <a:t>한태균</a:t>
            </a:r>
            <a:endParaRPr lang="ko-KR" altLang="en-US" dirty="0">
              <a:latin typeface="-사파이어IIM" panose="02030504000101010101" pitchFamily="18" charset="-127"/>
              <a:ea typeface="-사파이어IIM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660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95E6A-FCD3-4BFF-99AE-94DB2839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</a:t>
            </a:r>
            <a:r>
              <a:rPr lang="ko-KR" altLang="en-US" dirty="0"/>
              <a:t>불러오기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D731698-14D5-4C66-BAC6-3556D34B4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3" y="2093976"/>
            <a:ext cx="7078934" cy="4279392"/>
          </a:xfrm>
        </p:spPr>
      </p:pic>
    </p:spTree>
    <p:extLst>
      <p:ext uri="{BB962C8B-B14F-4D97-AF65-F5344CB8AC3E}">
        <p14:creationId xmlns:p14="http://schemas.microsoft.com/office/powerpoint/2010/main" val="1574817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3580E-F9F5-42E3-8A37-CEAEB26B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 분류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41F9CC7-AE52-418A-94EB-432ACC4AE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4872" y="2052321"/>
            <a:ext cx="9666329" cy="2711704"/>
          </a:xfrm>
        </p:spPr>
      </p:pic>
    </p:spTree>
    <p:extLst>
      <p:ext uri="{BB962C8B-B14F-4D97-AF65-F5344CB8AC3E}">
        <p14:creationId xmlns:p14="http://schemas.microsoft.com/office/powerpoint/2010/main" val="77536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310EA-71B9-4306-9D18-99F86DAB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</a:t>
            </a:r>
            <a:r>
              <a:rPr lang="ko-KR" altLang="en-US" dirty="0"/>
              <a:t>불러와서 키워드 분류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23F4434-E275-4739-A386-68808ADE3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951736"/>
            <a:ext cx="7163226" cy="4692452"/>
          </a:xfrm>
        </p:spPr>
      </p:pic>
    </p:spTree>
    <p:extLst>
      <p:ext uri="{BB962C8B-B14F-4D97-AF65-F5344CB8AC3E}">
        <p14:creationId xmlns:p14="http://schemas.microsoft.com/office/powerpoint/2010/main" val="113899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88205-561C-416A-9080-5D733947E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Qsort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13D4457-DB6B-4F9D-8CEC-BED1EB88A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3020414"/>
            <a:ext cx="6770006" cy="297312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F746C2-4AD0-414B-A4F5-8CBA32BE9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2416520"/>
            <a:ext cx="6796760" cy="60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7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CB9DC-F8B6-48A4-A133-1F498D73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마무리 출력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65D0BC4-936D-4173-820C-AA7AFB3E5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2011629"/>
            <a:ext cx="5709585" cy="160934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93130C-4A4F-4827-96C7-1BC15C3E1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580" y="802588"/>
            <a:ext cx="3938340" cy="589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20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81</TotalTime>
  <Words>18</Words>
  <Application>Microsoft Office PowerPoint</Application>
  <PresentationFormat>와이드스크린</PresentationFormat>
  <Paragraphs>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-사파이어IIM</vt:lpstr>
      <vt:lpstr>Rockwell</vt:lpstr>
      <vt:lpstr>Rockwell Condensed</vt:lpstr>
      <vt:lpstr>Wingdings</vt:lpstr>
      <vt:lpstr>목판</vt:lpstr>
      <vt:lpstr>Term_project_final</vt:lpstr>
      <vt:lpstr>File 불러오기</vt:lpstr>
      <vt:lpstr>키워드 분류</vt:lpstr>
      <vt:lpstr>File 불러와서 키워드 분류</vt:lpstr>
      <vt:lpstr>Qsort</vt:lpstr>
      <vt:lpstr>마무리 출력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Term_project_final</dc:title>
  <dc:creator>한태균</dc:creator>
  <cp:lastModifiedBy>한태균</cp:lastModifiedBy>
  <cp:revision>4</cp:revision>
  <dcterms:created xsi:type="dcterms:W3CDTF">2017-12-08T06:11:28Z</dcterms:created>
  <dcterms:modified xsi:type="dcterms:W3CDTF">2017-12-08T07:32:43Z</dcterms:modified>
</cp:coreProperties>
</file>