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80" r:id="rId5"/>
    <p:sldMasterId id="2147483781" r:id="rId6"/>
    <p:sldMasterId id="2147483782" r:id="rId7"/>
    <p:sldMasterId id="2147483783" r:id="rId8"/>
    <p:sldMasterId id="2147483784" r:id="rId9"/>
    <p:sldMasterId id="2147483785" r:id="rId10"/>
    <p:sldMasterId id="2147483786" r:id="rId11"/>
    <p:sldMasterId id="2147483787" r:id="rId12"/>
    <p:sldMasterId id="2147483788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307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16" r:id="rId75"/>
    <p:sldId id="317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</p:sldIdLst>
  <p:sldSz cy="5143500" cx="9144000"/>
  <p:notesSz cx="6858000" cy="9144000"/>
  <p:embeddedFontLst>
    <p:embeddedFont>
      <p:font typeface="Roboto"/>
      <p:regular r:id="rId86"/>
      <p:bold r:id="rId87"/>
      <p:italic r:id="rId88"/>
      <p:boldItalic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ABF615-0E09-4AE6-A6FA-7E4BF956AB77}">
  <a:tblStyle styleId="{BAABF615-0E09-4AE6-A6FA-7E4BF956AB7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7F8"/>
          </a:solidFill>
        </a:fill>
      </a:tcStyle>
    </a:wholeTbl>
    <a:band1H>
      <a:tcTxStyle/>
      <a:tcStyle>
        <a:fill>
          <a:solidFill>
            <a:srgbClr val="CAEEF1"/>
          </a:solidFill>
        </a:fill>
      </a:tcStyle>
    </a:band1H>
    <a:band2H>
      <a:tcTxStyle/>
    </a:band2H>
    <a:band1V>
      <a:tcTxStyle/>
      <a:tcStyle>
        <a:fill>
          <a:solidFill>
            <a:srgbClr val="CAEEF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4167B52B-395A-4286-BAF1-FD98B81496E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6.xml"/><Relationship Id="rId84" Type="http://schemas.openxmlformats.org/officeDocument/2006/relationships/slide" Target="slides/slide70.xml"/><Relationship Id="rId83" Type="http://schemas.openxmlformats.org/officeDocument/2006/relationships/slide" Target="slides/slide69.xml"/><Relationship Id="rId42" Type="http://schemas.openxmlformats.org/officeDocument/2006/relationships/slide" Target="slides/slide28.xml"/><Relationship Id="rId86" Type="http://schemas.openxmlformats.org/officeDocument/2006/relationships/font" Target="fonts/Roboto-regular.fntdata"/><Relationship Id="rId41" Type="http://schemas.openxmlformats.org/officeDocument/2006/relationships/slide" Target="slides/slide27.xml"/><Relationship Id="rId85" Type="http://schemas.openxmlformats.org/officeDocument/2006/relationships/slide" Target="slides/slide71.xml"/><Relationship Id="rId44" Type="http://schemas.openxmlformats.org/officeDocument/2006/relationships/slide" Target="slides/slide30.xml"/><Relationship Id="rId88" Type="http://schemas.openxmlformats.org/officeDocument/2006/relationships/font" Target="fonts/Roboto-italic.fntdata"/><Relationship Id="rId43" Type="http://schemas.openxmlformats.org/officeDocument/2006/relationships/slide" Target="slides/slide29.xml"/><Relationship Id="rId87" Type="http://schemas.openxmlformats.org/officeDocument/2006/relationships/font" Target="fonts/Roboto-bold.fntdata"/><Relationship Id="rId46" Type="http://schemas.openxmlformats.org/officeDocument/2006/relationships/slide" Target="slides/slide32.xml"/><Relationship Id="rId45" Type="http://schemas.openxmlformats.org/officeDocument/2006/relationships/slide" Target="slides/slide31.xml"/><Relationship Id="rId89" Type="http://schemas.openxmlformats.org/officeDocument/2006/relationships/font" Target="fonts/Roboto-boldItalic.fntdata"/><Relationship Id="rId80" Type="http://schemas.openxmlformats.org/officeDocument/2006/relationships/slide" Target="slides/slide66.xml"/><Relationship Id="rId82" Type="http://schemas.openxmlformats.org/officeDocument/2006/relationships/slide" Target="slides/slide68.xml"/><Relationship Id="rId81" Type="http://schemas.openxmlformats.org/officeDocument/2006/relationships/slide" Target="slides/slide67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34.xml"/><Relationship Id="rId47" Type="http://schemas.openxmlformats.org/officeDocument/2006/relationships/slide" Target="slides/slide33.xml"/><Relationship Id="rId49" Type="http://schemas.openxmlformats.org/officeDocument/2006/relationships/slide" Target="slides/slide35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59.xml"/><Relationship Id="rId72" Type="http://schemas.openxmlformats.org/officeDocument/2006/relationships/slide" Target="slides/slide58.xml"/><Relationship Id="rId31" Type="http://schemas.openxmlformats.org/officeDocument/2006/relationships/slide" Target="slides/slide17.xml"/><Relationship Id="rId75" Type="http://schemas.openxmlformats.org/officeDocument/2006/relationships/slide" Target="slides/slide61.xml"/><Relationship Id="rId30" Type="http://schemas.openxmlformats.org/officeDocument/2006/relationships/slide" Target="slides/slide16.xml"/><Relationship Id="rId74" Type="http://schemas.openxmlformats.org/officeDocument/2006/relationships/slide" Target="slides/slide60.xml"/><Relationship Id="rId33" Type="http://schemas.openxmlformats.org/officeDocument/2006/relationships/slide" Target="slides/slide19.xml"/><Relationship Id="rId77" Type="http://schemas.openxmlformats.org/officeDocument/2006/relationships/slide" Target="slides/slide63.xml"/><Relationship Id="rId32" Type="http://schemas.openxmlformats.org/officeDocument/2006/relationships/slide" Target="slides/slide18.xml"/><Relationship Id="rId76" Type="http://schemas.openxmlformats.org/officeDocument/2006/relationships/slide" Target="slides/slide62.xml"/><Relationship Id="rId35" Type="http://schemas.openxmlformats.org/officeDocument/2006/relationships/slide" Target="slides/slide21.xml"/><Relationship Id="rId79" Type="http://schemas.openxmlformats.org/officeDocument/2006/relationships/slide" Target="slides/slide65.xml"/><Relationship Id="rId34" Type="http://schemas.openxmlformats.org/officeDocument/2006/relationships/slide" Target="slides/slide20.xml"/><Relationship Id="rId78" Type="http://schemas.openxmlformats.org/officeDocument/2006/relationships/slide" Target="slides/slide64.xml"/><Relationship Id="rId71" Type="http://schemas.openxmlformats.org/officeDocument/2006/relationships/slide" Target="slides/slide57.xml"/><Relationship Id="rId70" Type="http://schemas.openxmlformats.org/officeDocument/2006/relationships/slide" Target="slides/slide56.xml"/><Relationship Id="rId37" Type="http://schemas.openxmlformats.org/officeDocument/2006/relationships/slide" Target="slides/slide23.xml"/><Relationship Id="rId36" Type="http://schemas.openxmlformats.org/officeDocument/2006/relationships/slide" Target="slides/slide22.xml"/><Relationship Id="rId39" Type="http://schemas.openxmlformats.org/officeDocument/2006/relationships/slide" Target="slides/slide25.xml"/><Relationship Id="rId38" Type="http://schemas.openxmlformats.org/officeDocument/2006/relationships/slide" Target="slides/slide24.xml"/><Relationship Id="rId62" Type="http://schemas.openxmlformats.org/officeDocument/2006/relationships/slide" Target="slides/slide48.xml"/><Relationship Id="rId61" Type="http://schemas.openxmlformats.org/officeDocument/2006/relationships/slide" Target="slides/slide47.xml"/><Relationship Id="rId20" Type="http://schemas.openxmlformats.org/officeDocument/2006/relationships/slide" Target="slides/slide6.xml"/><Relationship Id="rId64" Type="http://schemas.openxmlformats.org/officeDocument/2006/relationships/slide" Target="slides/slide50.xml"/><Relationship Id="rId63" Type="http://schemas.openxmlformats.org/officeDocument/2006/relationships/slide" Target="slides/slide49.xml"/><Relationship Id="rId22" Type="http://schemas.openxmlformats.org/officeDocument/2006/relationships/slide" Target="slides/slide8.xml"/><Relationship Id="rId66" Type="http://schemas.openxmlformats.org/officeDocument/2006/relationships/slide" Target="slides/slide52.xml"/><Relationship Id="rId21" Type="http://schemas.openxmlformats.org/officeDocument/2006/relationships/slide" Target="slides/slide7.xml"/><Relationship Id="rId65" Type="http://schemas.openxmlformats.org/officeDocument/2006/relationships/slide" Target="slides/slide51.xml"/><Relationship Id="rId24" Type="http://schemas.openxmlformats.org/officeDocument/2006/relationships/slide" Target="slides/slide10.xml"/><Relationship Id="rId68" Type="http://schemas.openxmlformats.org/officeDocument/2006/relationships/slide" Target="slides/slide54.xml"/><Relationship Id="rId23" Type="http://schemas.openxmlformats.org/officeDocument/2006/relationships/slide" Target="slides/slide9.xml"/><Relationship Id="rId67" Type="http://schemas.openxmlformats.org/officeDocument/2006/relationships/slide" Target="slides/slide53.xml"/><Relationship Id="rId60" Type="http://schemas.openxmlformats.org/officeDocument/2006/relationships/slide" Target="slides/slide46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69" Type="http://schemas.openxmlformats.org/officeDocument/2006/relationships/slide" Target="slides/slide55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29" Type="http://schemas.openxmlformats.org/officeDocument/2006/relationships/slide" Target="slides/slide15.xml"/><Relationship Id="rId51" Type="http://schemas.openxmlformats.org/officeDocument/2006/relationships/slide" Target="slides/slide37.xml"/><Relationship Id="rId50" Type="http://schemas.openxmlformats.org/officeDocument/2006/relationships/slide" Target="slides/slide36.xml"/><Relationship Id="rId53" Type="http://schemas.openxmlformats.org/officeDocument/2006/relationships/slide" Target="slides/slide39.xml"/><Relationship Id="rId52" Type="http://schemas.openxmlformats.org/officeDocument/2006/relationships/slide" Target="slides/slide38.xml"/><Relationship Id="rId11" Type="http://schemas.openxmlformats.org/officeDocument/2006/relationships/slideMaster" Target="slideMasters/slideMaster7.xml"/><Relationship Id="rId55" Type="http://schemas.openxmlformats.org/officeDocument/2006/relationships/slide" Target="slides/slide41.xml"/><Relationship Id="rId10" Type="http://schemas.openxmlformats.org/officeDocument/2006/relationships/slideMaster" Target="slideMasters/slideMaster6.xml"/><Relationship Id="rId54" Type="http://schemas.openxmlformats.org/officeDocument/2006/relationships/slide" Target="slides/slide40.xml"/><Relationship Id="rId13" Type="http://schemas.openxmlformats.org/officeDocument/2006/relationships/slideMaster" Target="slideMasters/slideMaster9.xml"/><Relationship Id="rId57" Type="http://schemas.openxmlformats.org/officeDocument/2006/relationships/slide" Target="slides/slide43.xml"/><Relationship Id="rId12" Type="http://schemas.openxmlformats.org/officeDocument/2006/relationships/slideMaster" Target="slideMasters/slideMaster8.xml"/><Relationship Id="rId56" Type="http://schemas.openxmlformats.org/officeDocument/2006/relationships/slide" Target="slides/slide42.xml"/><Relationship Id="rId15" Type="http://schemas.openxmlformats.org/officeDocument/2006/relationships/slide" Target="slides/slide1.xml"/><Relationship Id="rId59" Type="http://schemas.openxmlformats.org/officeDocument/2006/relationships/slide" Target="slides/slide45.xml"/><Relationship Id="rId14" Type="http://schemas.openxmlformats.org/officeDocument/2006/relationships/notesMaster" Target="notesMasters/notesMaster1.xml"/><Relationship Id="rId58" Type="http://schemas.openxmlformats.org/officeDocument/2006/relationships/slide" Target="slides/slide44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b8262c6a0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g8b8262c6a0_1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8b8262c6a0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g8b8262c6a0_1_2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b8262c6a0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g8b8262c6a0_1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8b8262c6a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g8b8262c6a0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8b8262c6a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g8b8262c6a0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8b8262c6a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g8b8262c6a0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8b8262c6a0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g8b8262c6a0_1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8b8262c6a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g8b8262c6a0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8b8262c6a0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g8b8262c6a0_1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8b8262c6a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g8b8262c6a0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8b8262c6a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g8b8262c6a0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b73f80faf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g8b73f80faf_0_3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b8262c6a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g8b8262c6a0_0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8b8262c6a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g8b8262c6a0_0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8b8262c6a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g8b8262c6a0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b8262c6a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g8b8262c6a0_0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8b8262c6a0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g8b8262c6a0_0_3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b8262c6a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g8b8262c6a0_0_3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8b8aaabda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g8b8aaabda9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8b8aaabda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g8b8aaabda9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8b8aaabda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g8b8aaabda9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8b8262c6a0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g8b8262c6a0_0_4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8b8262c6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tampilan yang ada di dashboard</a:t>
            </a:r>
            <a:endParaRPr/>
          </a:p>
        </p:txBody>
      </p:sp>
      <p:sp>
        <p:nvSpPr>
          <p:cNvPr id="884" name="Google Shape;884;g8b8262c6a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8b8262c6a0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g8b8262c6a0_0_4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8b8262c6a0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g8b8262c6a0_0_4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8b8262c6a0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isi 1 page  </a:t>
            </a:r>
            <a:endParaRPr/>
          </a:p>
        </p:txBody>
      </p:sp>
      <p:sp>
        <p:nvSpPr>
          <p:cNvPr id="1505" name="Google Shape;1505;g8b8262c6a0_0_5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8b8262c6a0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isi 1 page  </a:t>
            </a:r>
            <a:endParaRPr/>
          </a:p>
        </p:txBody>
      </p:sp>
      <p:sp>
        <p:nvSpPr>
          <p:cNvPr id="1527" name="Google Shape;1527;g8b8262c6a0_0_5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8b8262c6a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8b8262c6a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8222896cc6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g8222896cc6_0_13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8222896cc6_0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g8222896cc6_0_15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8222896cc6_0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g8222896cc6_0_16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8222896cc6_0_1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g8222896cc6_0_18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8222896cc6_0_2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g8222896cc6_0_20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8b8262c6a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untuk mengecek apakah user sudah mengisi</a:t>
            </a:r>
            <a:endParaRPr/>
          </a:p>
        </p:txBody>
      </p:sp>
      <p:sp>
        <p:nvSpPr>
          <p:cNvPr id="904" name="Google Shape;904;g8b8262c6a0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8222896cc6_0_2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g8222896cc6_0_2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8222896cc6_0_2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g8222896cc6_0_25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8222896cc6_0_2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g8222896cc6_0_26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8222896cc6_0_2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g8222896cc6_0_28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8222896cc6_0_2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g8222896cc6_0_29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8222896cc6_0_3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g8222896cc6_0_3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8222896cc6_0_3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g8222896cc6_0_32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8222896cc6_0_3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g8222896cc6_0_34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g8222896cc6_0_3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g8222896cc6_0_37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8222896cc6_0_3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g8222896cc6_0_38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8b8262c6a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g8b8262c6a0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8222896cc6_0_4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g8222896cc6_0_40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8222896cc6_0_4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g8222896cc6_0_4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g8222896cc6_0_4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g8222896cc6_0_42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8222896cc6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g8222896cc6_0_6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8222896cc6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g8222896cc6_0_1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g8222896cc6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8" name="Google Shape;2398;g8222896cc6_0_8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8222896cc6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g8222896cc6_0_9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8222896c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4" name="Google Shape;2434;g8222896c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8b73f80faf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g8b73f80faf_0_6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g8222896cc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g8222896cc6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8b8262c6a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g8b8262c6a0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8b73f80faf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5" name="Google Shape;2495;g8b73f80faf_0_8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g8222896cc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g8222896cc6_0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g8222896cc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g8222896cc6_0_3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8222896cc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g8222896cc6_0_3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g8222896cc6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g8222896cc6_0_3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8222896cc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g8222896cc6_0_3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8222896cc6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g8222896cc6_0_4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g8b73f80faf_0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g8b73f80faf_0_1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5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g8b73f80faf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g8b73f80faf_0_15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8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g8b73f80faf_0_1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0" name="Google Shape;2750;g8b73f80faf_0_18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8b8262c6a0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g8b8262c6a0_1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g8b73f80faf_0_2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g8b73f80faf_0_2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4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g8b73f80faf_0_2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6" name="Google Shape;2806;g8b73f80faf_0_23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8b8262c6a0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g8b8262c6a0_1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8b8262c6a0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g8b8262c6a0_1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2.jp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0.jp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0.jp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2.jp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4.jp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11.pn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5.png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5.png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0.png"/><Relationship Id="rId3" Type="http://schemas.openxmlformats.org/officeDocument/2006/relationships/image" Target="../media/image35.png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1.png"/><Relationship Id="rId3" Type="http://schemas.openxmlformats.org/officeDocument/2006/relationships/image" Target="../media/image35.png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5.png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8.jpg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9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9.jpg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15.png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7.jpg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7.jpg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39.jp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16.png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40.jpg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7.jp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0.jp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jp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8.jp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8.jp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2.jp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9.jp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9.jp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4.jp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1.jp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4.jp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6.jp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2.jp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6.jp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2.jp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5.jpg"/><Relationship Id="rId3" Type="http://schemas.openxmlformats.org/officeDocument/2006/relationships/image" Target="../media/image20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3.jpg"/><Relationship Id="rId3" Type="http://schemas.openxmlformats.org/officeDocument/2006/relationships/image" Target="../media/image4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2.jpg"/><Relationship Id="rId3" Type="http://schemas.openxmlformats.org/officeDocument/2006/relationships/image" Target="../media/image15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8"/>
          <p:cNvSpPr/>
          <p:nvPr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08"/>
          <p:cNvSpPr/>
          <p:nvPr>
            <p:ph idx="2" type="pic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1" name="Google Shape;661;p108"/>
          <p:cNvSpPr/>
          <p:nvPr>
            <p:ph idx="3" type="pic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2" name="Google Shape;662;p108"/>
          <p:cNvSpPr/>
          <p:nvPr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09"/>
          <p:cNvSpPr/>
          <p:nvPr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09"/>
          <p:cNvSpPr/>
          <p:nvPr>
            <p:ph idx="2" type="pic"/>
          </p:nvPr>
        </p:nvSpPr>
        <p:spPr>
          <a:xfrm>
            <a:off x="6858000" y="698778"/>
            <a:ext cx="2286000" cy="187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6" name="Google Shape;666;p109"/>
          <p:cNvSpPr/>
          <p:nvPr>
            <p:ph idx="3" type="pic"/>
          </p:nvPr>
        </p:nvSpPr>
        <p:spPr>
          <a:xfrm>
            <a:off x="4583048" y="2578606"/>
            <a:ext cx="2286000" cy="187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7" name="Google Shape;667;p109"/>
          <p:cNvSpPr/>
          <p:nvPr>
            <p:ph idx="4" type="pic"/>
          </p:nvPr>
        </p:nvSpPr>
        <p:spPr>
          <a:xfrm>
            <a:off x="2298953" y="699542"/>
            <a:ext cx="2286000" cy="187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8" name="Google Shape;668;p109"/>
          <p:cNvSpPr/>
          <p:nvPr>
            <p:ph idx="5" type="pic"/>
          </p:nvPr>
        </p:nvSpPr>
        <p:spPr>
          <a:xfrm>
            <a:off x="0" y="2579370"/>
            <a:ext cx="2286000" cy="187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10"/>
          <p:cNvSpPr txBox="1"/>
          <p:nvPr>
            <p:ph idx="1" type="body"/>
          </p:nvPr>
        </p:nvSpPr>
        <p:spPr>
          <a:xfrm>
            <a:off x="1691680" y="123478"/>
            <a:ext cx="7452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1" name="Google Shape;671;p110"/>
          <p:cNvSpPr txBox="1"/>
          <p:nvPr>
            <p:ph idx="2" type="body"/>
          </p:nvPr>
        </p:nvSpPr>
        <p:spPr>
          <a:xfrm>
            <a:off x="1691680" y="699542"/>
            <a:ext cx="745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1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74" name="Google Shape;674;p111"/>
          <p:cNvGrpSpPr/>
          <p:nvPr/>
        </p:nvGrpSpPr>
        <p:grpSpPr>
          <a:xfrm>
            <a:off x="354008" y="1131589"/>
            <a:ext cx="2849700" cy="3649200"/>
            <a:chOff x="354008" y="1131589"/>
            <a:chExt cx="2849700" cy="3649200"/>
          </a:xfrm>
        </p:grpSpPr>
        <p:sp>
          <p:nvSpPr>
            <p:cNvPr id="675" name="Google Shape;675;p111"/>
            <p:cNvSpPr/>
            <p:nvPr/>
          </p:nvSpPr>
          <p:spPr>
            <a:xfrm>
              <a:off x="354008" y="1131589"/>
              <a:ext cx="2849700" cy="3649200"/>
            </a:xfrm>
            <a:prstGeom prst="roundRect">
              <a:avLst>
                <a:gd fmla="val 3968" name="adj"/>
              </a:avLst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11"/>
            <p:cNvSpPr/>
            <p:nvPr/>
          </p:nvSpPr>
          <p:spPr>
            <a:xfrm>
              <a:off x="531932" y="1347500"/>
              <a:ext cx="108600" cy="3240600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11"/>
            <p:cNvSpPr/>
            <p:nvPr/>
          </p:nvSpPr>
          <p:spPr>
            <a:xfrm rot="5400000">
              <a:off x="2592773" y="1238201"/>
              <a:ext cx="502200" cy="5022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0" name="Google Shape;680;p112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3"/>
          <p:cNvSpPr txBox="1"/>
          <p:nvPr>
            <p:ph idx="1" type="body"/>
          </p:nvPr>
        </p:nvSpPr>
        <p:spPr>
          <a:xfrm>
            <a:off x="467544" y="195486"/>
            <a:ext cx="8424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3" name="Google Shape;683;p113"/>
          <p:cNvSpPr txBox="1"/>
          <p:nvPr>
            <p:ph idx="2" type="body"/>
          </p:nvPr>
        </p:nvSpPr>
        <p:spPr>
          <a:xfrm>
            <a:off x="467544" y="771550"/>
            <a:ext cx="84249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4"/>
          <p:cNvSpPr txBox="1"/>
          <p:nvPr>
            <p:ph idx="1" type="body"/>
          </p:nvPr>
        </p:nvSpPr>
        <p:spPr>
          <a:xfrm>
            <a:off x="0" y="18062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15"/>
          <p:cNvSpPr/>
          <p:nvPr/>
        </p:nvSpPr>
        <p:spPr>
          <a:xfrm>
            <a:off x="0" y="0"/>
            <a:ext cx="1619700" cy="5143500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15"/>
          <p:cNvSpPr txBox="1"/>
          <p:nvPr>
            <p:ph type="title"/>
          </p:nvPr>
        </p:nvSpPr>
        <p:spPr>
          <a:xfrm>
            <a:off x="1584000" y="25735"/>
            <a:ext cx="7560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689" name="Google Shape;689;p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020" y="3332174"/>
            <a:ext cx="1087451" cy="16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0" name="Google Shape;690;p115"/>
          <p:cNvCxnSpPr/>
          <p:nvPr/>
        </p:nvCxnSpPr>
        <p:spPr>
          <a:xfrm>
            <a:off x="711746" y="4952174"/>
            <a:ext cx="84324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16"/>
          <p:cNvSpPr/>
          <p:nvPr/>
        </p:nvSpPr>
        <p:spPr>
          <a:xfrm>
            <a:off x="1" y="0"/>
            <a:ext cx="9108600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16"/>
          <p:cNvSpPr txBox="1"/>
          <p:nvPr>
            <p:ph type="title"/>
          </p:nvPr>
        </p:nvSpPr>
        <p:spPr>
          <a:xfrm>
            <a:off x="0" y="25735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694" name="Google Shape;694;p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icture with Caption">
  <p:cSld name="4_Picture with Caption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17"/>
          <p:cNvSpPr/>
          <p:nvPr>
            <p:ph idx="2" type="pic"/>
          </p:nvPr>
        </p:nvSpPr>
        <p:spPr>
          <a:xfrm>
            <a:off x="3776326" y="1262118"/>
            <a:ext cx="1584300" cy="1980000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7" name="Google Shape;697;p117"/>
          <p:cNvSpPr/>
          <p:nvPr/>
        </p:nvSpPr>
        <p:spPr>
          <a:xfrm>
            <a:off x="1" y="0"/>
            <a:ext cx="9108600" cy="828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17"/>
          <p:cNvSpPr txBox="1"/>
          <p:nvPr>
            <p:ph type="title"/>
          </p:nvPr>
        </p:nvSpPr>
        <p:spPr>
          <a:xfrm>
            <a:off x="0" y="25735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9" name="Google Shape;699;p117"/>
          <p:cNvSpPr/>
          <p:nvPr>
            <p:ph idx="3" type="pic"/>
          </p:nvPr>
        </p:nvSpPr>
        <p:spPr>
          <a:xfrm>
            <a:off x="2179884" y="1352118"/>
            <a:ext cx="1440300" cy="1800000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0" name="Google Shape;700;p117"/>
          <p:cNvSpPr/>
          <p:nvPr>
            <p:ph idx="4" type="pic"/>
          </p:nvPr>
        </p:nvSpPr>
        <p:spPr>
          <a:xfrm>
            <a:off x="723433" y="1437715"/>
            <a:ext cx="1296000" cy="1620000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1" name="Google Shape;701;p117"/>
          <p:cNvSpPr/>
          <p:nvPr>
            <p:ph idx="5" type="pic"/>
          </p:nvPr>
        </p:nvSpPr>
        <p:spPr>
          <a:xfrm>
            <a:off x="5516784" y="1352118"/>
            <a:ext cx="1440300" cy="1800000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2" name="Google Shape;702;p117"/>
          <p:cNvSpPr/>
          <p:nvPr>
            <p:ph idx="6" type="pic"/>
          </p:nvPr>
        </p:nvSpPr>
        <p:spPr>
          <a:xfrm>
            <a:off x="7113226" y="1442119"/>
            <a:ext cx="1296000" cy="1620000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KBM-정애\014-Fullppt\PNG이미지\paper-bulb.png" id="703" name="Google Shape;703;p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icture with Caption">
  <p:cSld name="3_Picture with Caption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18"/>
          <p:cNvSpPr/>
          <p:nvPr>
            <p:ph idx="2" type="pic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icture with Caption">
  <p:cSld name="7_Picture with Caption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19"/>
          <p:cNvSpPr/>
          <p:nvPr/>
        </p:nvSpPr>
        <p:spPr>
          <a:xfrm>
            <a:off x="720000" y="442505"/>
            <a:ext cx="7704000" cy="428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19"/>
          <p:cNvSpPr/>
          <p:nvPr>
            <p:ph idx="2" type="pic"/>
          </p:nvPr>
        </p:nvSpPr>
        <p:spPr>
          <a:xfrm>
            <a:off x="3275856" y="0"/>
            <a:ext cx="25923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icture with Caption">
  <p:cSld name="5_Picture with Caption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20"/>
          <p:cNvSpPr/>
          <p:nvPr>
            <p:ph idx="2" type="pic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1" name="Google Shape;711;p120"/>
          <p:cNvSpPr/>
          <p:nvPr/>
        </p:nvSpPr>
        <p:spPr>
          <a:xfrm>
            <a:off x="733752" y="1263998"/>
            <a:ext cx="1835700" cy="172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20"/>
          <p:cNvSpPr/>
          <p:nvPr/>
        </p:nvSpPr>
        <p:spPr>
          <a:xfrm>
            <a:off x="733752" y="2991806"/>
            <a:ext cx="1835700" cy="1728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20"/>
          <p:cNvSpPr/>
          <p:nvPr/>
        </p:nvSpPr>
        <p:spPr>
          <a:xfrm>
            <a:off x="1" y="0"/>
            <a:ext cx="9108600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20"/>
          <p:cNvSpPr txBox="1"/>
          <p:nvPr>
            <p:ph type="title"/>
          </p:nvPr>
        </p:nvSpPr>
        <p:spPr>
          <a:xfrm>
            <a:off x="0" y="25735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715" name="Google Shape;715;p1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icture with Caption">
  <p:cSld name="10_Picture with Caption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21"/>
          <p:cNvSpPr/>
          <p:nvPr/>
        </p:nvSpPr>
        <p:spPr>
          <a:xfrm>
            <a:off x="1" y="0"/>
            <a:ext cx="9108600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121"/>
          <p:cNvSpPr txBox="1"/>
          <p:nvPr>
            <p:ph type="title"/>
          </p:nvPr>
        </p:nvSpPr>
        <p:spPr>
          <a:xfrm>
            <a:off x="0" y="25735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Fullppt\005-PNG이미지\모니터.png" id="719" name="Google Shape;719;p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552" y="1311484"/>
            <a:ext cx="3394308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121"/>
          <p:cNvSpPr/>
          <p:nvPr>
            <p:ph idx="2" type="pic"/>
          </p:nvPr>
        </p:nvSpPr>
        <p:spPr>
          <a:xfrm>
            <a:off x="675616" y="1443924"/>
            <a:ext cx="3104400" cy="213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KBM-정애\014-Fullppt\PNG이미지\paper-bulb.png" id="721" name="Google Shape;721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icture with Caption">
  <p:cSld name="8_Picture with Caption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22"/>
          <p:cNvSpPr/>
          <p:nvPr/>
        </p:nvSpPr>
        <p:spPr>
          <a:xfrm>
            <a:off x="2411760" y="3939902"/>
            <a:ext cx="2160300" cy="12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22"/>
          <p:cNvSpPr/>
          <p:nvPr/>
        </p:nvSpPr>
        <p:spPr>
          <a:xfrm>
            <a:off x="4572000" y="0"/>
            <a:ext cx="2160300" cy="12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22"/>
          <p:cNvSpPr/>
          <p:nvPr>
            <p:ph idx="2" type="pic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6" name="Google Shape;726;p122"/>
          <p:cNvSpPr/>
          <p:nvPr>
            <p:ph idx="3" type="pic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icture with Caption">
  <p:cSld name="6_Picture with Caption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0080" y="1635646"/>
            <a:ext cx="4217145" cy="2310733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123"/>
          <p:cNvSpPr/>
          <p:nvPr>
            <p:ph idx="2" type="pic"/>
          </p:nvPr>
        </p:nvSpPr>
        <p:spPr>
          <a:xfrm>
            <a:off x="1357764" y="1731146"/>
            <a:ext cx="2952300" cy="1905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0" name="Google Shape;730;p123"/>
          <p:cNvSpPr/>
          <p:nvPr/>
        </p:nvSpPr>
        <p:spPr>
          <a:xfrm>
            <a:off x="1" y="0"/>
            <a:ext cx="9108600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23"/>
          <p:cNvSpPr txBox="1"/>
          <p:nvPr>
            <p:ph type="title"/>
          </p:nvPr>
        </p:nvSpPr>
        <p:spPr>
          <a:xfrm>
            <a:off x="0" y="25735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732" name="Google Shape;732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icture with Caption">
  <p:cSld name="9_Picture with Caption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4"/>
          <p:cNvSpPr/>
          <p:nvPr/>
        </p:nvSpPr>
        <p:spPr>
          <a:xfrm>
            <a:off x="0" y="2890433"/>
            <a:ext cx="9144000" cy="225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5" name="Google Shape;735;p124"/>
          <p:cNvGrpSpPr/>
          <p:nvPr/>
        </p:nvGrpSpPr>
        <p:grpSpPr>
          <a:xfrm>
            <a:off x="920743" y="1552965"/>
            <a:ext cx="1298609" cy="2243141"/>
            <a:chOff x="2627784" y="1825002"/>
            <a:chExt cx="1198200" cy="2069700"/>
          </a:xfrm>
        </p:grpSpPr>
        <p:sp>
          <p:nvSpPr>
            <p:cNvPr id="736" name="Google Shape;736;p124"/>
            <p:cNvSpPr/>
            <p:nvPr/>
          </p:nvSpPr>
          <p:spPr>
            <a:xfrm>
              <a:off x="2627784" y="1825002"/>
              <a:ext cx="1198200" cy="206970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24"/>
            <p:cNvSpPr/>
            <p:nvPr/>
          </p:nvSpPr>
          <p:spPr>
            <a:xfrm>
              <a:off x="3155241" y="1922844"/>
              <a:ext cx="143400" cy="2760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8" name="Google Shape;738;p124"/>
            <p:cNvGrpSpPr/>
            <p:nvPr/>
          </p:nvGrpSpPr>
          <p:grpSpPr>
            <a:xfrm>
              <a:off x="3168756" y="3704289"/>
              <a:ext cx="115998" cy="127616"/>
              <a:chOff x="2453209" y="5151638"/>
              <a:chExt cx="191700" cy="210900"/>
            </a:xfrm>
          </p:grpSpPr>
          <p:sp>
            <p:nvSpPr>
              <p:cNvPr id="739" name="Google Shape;739;p124"/>
              <p:cNvSpPr/>
              <p:nvPr/>
            </p:nvSpPr>
            <p:spPr>
              <a:xfrm>
                <a:off x="2453209" y="5151638"/>
                <a:ext cx="191700" cy="210900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25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24"/>
              <p:cNvSpPr/>
              <p:nvPr/>
            </p:nvSpPr>
            <p:spPr>
              <a:xfrm>
                <a:off x="2505251" y="5208531"/>
                <a:ext cx="87600" cy="97200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41" name="Google Shape;741;p124"/>
          <p:cNvSpPr/>
          <p:nvPr>
            <p:ph idx="2" type="pic"/>
          </p:nvPr>
        </p:nvSpPr>
        <p:spPr>
          <a:xfrm>
            <a:off x="994588" y="1742834"/>
            <a:ext cx="1143300" cy="180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42" name="Google Shape;742;p124"/>
          <p:cNvGrpSpPr/>
          <p:nvPr/>
        </p:nvGrpSpPr>
        <p:grpSpPr>
          <a:xfrm>
            <a:off x="2910574" y="2088636"/>
            <a:ext cx="1298609" cy="2243141"/>
            <a:chOff x="2627784" y="1825002"/>
            <a:chExt cx="1198200" cy="2069700"/>
          </a:xfrm>
        </p:grpSpPr>
        <p:sp>
          <p:nvSpPr>
            <p:cNvPr id="743" name="Google Shape;743;p124"/>
            <p:cNvSpPr/>
            <p:nvPr/>
          </p:nvSpPr>
          <p:spPr>
            <a:xfrm>
              <a:off x="2627784" y="1825002"/>
              <a:ext cx="1198200" cy="206970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24"/>
            <p:cNvSpPr/>
            <p:nvPr/>
          </p:nvSpPr>
          <p:spPr>
            <a:xfrm>
              <a:off x="3155241" y="1922844"/>
              <a:ext cx="143400" cy="2760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5" name="Google Shape;745;p124"/>
            <p:cNvGrpSpPr/>
            <p:nvPr/>
          </p:nvGrpSpPr>
          <p:grpSpPr>
            <a:xfrm>
              <a:off x="3168756" y="3704289"/>
              <a:ext cx="115998" cy="127616"/>
              <a:chOff x="2453209" y="5151638"/>
              <a:chExt cx="191700" cy="210900"/>
            </a:xfrm>
          </p:grpSpPr>
          <p:sp>
            <p:nvSpPr>
              <p:cNvPr id="746" name="Google Shape;746;p124"/>
              <p:cNvSpPr/>
              <p:nvPr/>
            </p:nvSpPr>
            <p:spPr>
              <a:xfrm>
                <a:off x="2453209" y="5151638"/>
                <a:ext cx="191700" cy="210900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25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124"/>
              <p:cNvSpPr/>
              <p:nvPr/>
            </p:nvSpPr>
            <p:spPr>
              <a:xfrm>
                <a:off x="2505251" y="5208531"/>
                <a:ext cx="87600" cy="97200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48" name="Google Shape;748;p124"/>
          <p:cNvSpPr/>
          <p:nvPr>
            <p:ph idx="3" type="pic"/>
          </p:nvPr>
        </p:nvSpPr>
        <p:spPr>
          <a:xfrm>
            <a:off x="2984419" y="2291784"/>
            <a:ext cx="1143300" cy="180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49" name="Google Shape;749;p124"/>
          <p:cNvGrpSpPr/>
          <p:nvPr/>
        </p:nvGrpSpPr>
        <p:grpSpPr>
          <a:xfrm>
            <a:off x="4900405" y="1383400"/>
            <a:ext cx="1298609" cy="2243141"/>
            <a:chOff x="2627784" y="1825002"/>
            <a:chExt cx="1198200" cy="2069700"/>
          </a:xfrm>
        </p:grpSpPr>
        <p:sp>
          <p:nvSpPr>
            <p:cNvPr id="750" name="Google Shape;750;p124"/>
            <p:cNvSpPr/>
            <p:nvPr/>
          </p:nvSpPr>
          <p:spPr>
            <a:xfrm>
              <a:off x="2627784" y="1825002"/>
              <a:ext cx="1198200" cy="206970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24"/>
            <p:cNvSpPr/>
            <p:nvPr/>
          </p:nvSpPr>
          <p:spPr>
            <a:xfrm>
              <a:off x="3155241" y="1922844"/>
              <a:ext cx="143400" cy="2760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2" name="Google Shape;752;p124"/>
            <p:cNvGrpSpPr/>
            <p:nvPr/>
          </p:nvGrpSpPr>
          <p:grpSpPr>
            <a:xfrm>
              <a:off x="3168756" y="3704289"/>
              <a:ext cx="115998" cy="127616"/>
              <a:chOff x="2453209" y="5151638"/>
              <a:chExt cx="191700" cy="210900"/>
            </a:xfrm>
          </p:grpSpPr>
          <p:sp>
            <p:nvSpPr>
              <p:cNvPr id="753" name="Google Shape;753;p124"/>
              <p:cNvSpPr/>
              <p:nvPr/>
            </p:nvSpPr>
            <p:spPr>
              <a:xfrm>
                <a:off x="2453209" y="5151638"/>
                <a:ext cx="191700" cy="210900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25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124"/>
              <p:cNvSpPr/>
              <p:nvPr/>
            </p:nvSpPr>
            <p:spPr>
              <a:xfrm>
                <a:off x="2505251" y="5208531"/>
                <a:ext cx="87600" cy="97200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5" name="Google Shape;755;p124"/>
          <p:cNvSpPr/>
          <p:nvPr>
            <p:ph idx="4" type="pic"/>
          </p:nvPr>
        </p:nvSpPr>
        <p:spPr>
          <a:xfrm>
            <a:off x="4974250" y="1586548"/>
            <a:ext cx="1143300" cy="180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56" name="Google Shape;756;p124"/>
          <p:cNvGrpSpPr/>
          <p:nvPr/>
        </p:nvGrpSpPr>
        <p:grpSpPr>
          <a:xfrm>
            <a:off x="6890235" y="2345053"/>
            <a:ext cx="1298609" cy="2243141"/>
            <a:chOff x="2627784" y="1825002"/>
            <a:chExt cx="1198200" cy="2069700"/>
          </a:xfrm>
        </p:grpSpPr>
        <p:sp>
          <p:nvSpPr>
            <p:cNvPr id="757" name="Google Shape;757;p124"/>
            <p:cNvSpPr/>
            <p:nvPr/>
          </p:nvSpPr>
          <p:spPr>
            <a:xfrm>
              <a:off x="2627784" y="1825002"/>
              <a:ext cx="1198200" cy="206970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24"/>
            <p:cNvSpPr/>
            <p:nvPr/>
          </p:nvSpPr>
          <p:spPr>
            <a:xfrm>
              <a:off x="3155241" y="1922844"/>
              <a:ext cx="143400" cy="2760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9" name="Google Shape;759;p124"/>
            <p:cNvGrpSpPr/>
            <p:nvPr/>
          </p:nvGrpSpPr>
          <p:grpSpPr>
            <a:xfrm>
              <a:off x="3168756" y="3704289"/>
              <a:ext cx="115998" cy="127616"/>
              <a:chOff x="2453209" y="5151638"/>
              <a:chExt cx="191700" cy="210900"/>
            </a:xfrm>
          </p:grpSpPr>
          <p:sp>
            <p:nvSpPr>
              <p:cNvPr id="760" name="Google Shape;760;p124"/>
              <p:cNvSpPr/>
              <p:nvPr/>
            </p:nvSpPr>
            <p:spPr>
              <a:xfrm>
                <a:off x="2453209" y="5151638"/>
                <a:ext cx="191700" cy="210900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25" scaled="0"/>
              </a:gradFill>
              <a:ln cap="flat" cmpd="sng" w="25400">
                <a:solidFill>
                  <a:srgbClr val="26262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124"/>
              <p:cNvSpPr/>
              <p:nvPr/>
            </p:nvSpPr>
            <p:spPr>
              <a:xfrm>
                <a:off x="2505251" y="5208531"/>
                <a:ext cx="87600" cy="97200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62" name="Google Shape;762;p124"/>
          <p:cNvSpPr/>
          <p:nvPr>
            <p:ph idx="5" type="pic"/>
          </p:nvPr>
        </p:nvSpPr>
        <p:spPr>
          <a:xfrm>
            <a:off x="6964080" y="2548201"/>
            <a:ext cx="1143300" cy="180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3" name="Google Shape;763;p124"/>
          <p:cNvSpPr/>
          <p:nvPr/>
        </p:nvSpPr>
        <p:spPr>
          <a:xfrm>
            <a:off x="1" y="0"/>
            <a:ext cx="9108600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124"/>
          <p:cNvSpPr txBox="1"/>
          <p:nvPr>
            <p:ph type="title"/>
          </p:nvPr>
        </p:nvSpPr>
        <p:spPr>
          <a:xfrm>
            <a:off x="0" y="25735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D:\KBM-정애\014-Fullppt\PNG이미지\paper-bulb.png" id="765" name="Google Shape;765;p1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25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8" name="Google Shape;768;p125"/>
          <p:cNvSpPr/>
          <p:nvPr/>
        </p:nvSpPr>
        <p:spPr>
          <a:xfrm>
            <a:off x="354008" y="1131589"/>
            <a:ext cx="2849700" cy="3649200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125"/>
          <p:cNvSpPr/>
          <p:nvPr/>
        </p:nvSpPr>
        <p:spPr>
          <a:xfrm>
            <a:off x="531932" y="1347500"/>
            <a:ext cx="108600" cy="3240600"/>
          </a:xfrm>
          <a:prstGeom prst="roundRect">
            <a:avLst>
              <a:gd fmla="val 50000" name="adj"/>
            </a:avLst>
          </a:prstGeom>
          <a:solidFill>
            <a:schemeClr val="lt1">
              <a:alpha val="4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125"/>
          <p:cNvSpPr/>
          <p:nvPr/>
        </p:nvSpPr>
        <p:spPr>
          <a:xfrm rot="5400000">
            <a:off x="2592773" y="1238201"/>
            <a:ext cx="502200" cy="502200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28"/>
          <p:cNvSpPr/>
          <p:nvPr/>
        </p:nvSpPr>
        <p:spPr>
          <a:xfrm>
            <a:off x="0" y="0"/>
            <a:ext cx="9144000" cy="105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28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6" name="Google Shape;776;p128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9"/>
          <p:cNvSpPr/>
          <p:nvPr/>
        </p:nvSpPr>
        <p:spPr>
          <a:xfrm>
            <a:off x="0" y="0"/>
            <a:ext cx="9144000" cy="105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29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0" name="Google Shape;780;p129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1" name="Google Shape;781;p129"/>
          <p:cNvSpPr/>
          <p:nvPr>
            <p:ph idx="3" type="pic"/>
          </p:nvPr>
        </p:nvSpPr>
        <p:spPr>
          <a:xfrm>
            <a:off x="649246" y="1275606"/>
            <a:ext cx="1648800" cy="1648800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2" name="Google Shape;782;p129"/>
          <p:cNvSpPr/>
          <p:nvPr>
            <p:ph idx="4" type="pic"/>
          </p:nvPr>
        </p:nvSpPr>
        <p:spPr>
          <a:xfrm>
            <a:off x="2720790" y="1275606"/>
            <a:ext cx="1648800" cy="1648800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3" name="Google Shape;783;p129"/>
          <p:cNvSpPr/>
          <p:nvPr>
            <p:ph idx="5" type="pic"/>
          </p:nvPr>
        </p:nvSpPr>
        <p:spPr>
          <a:xfrm>
            <a:off x="4792334" y="1275606"/>
            <a:ext cx="1648800" cy="1648800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4" name="Google Shape;784;p129"/>
          <p:cNvSpPr/>
          <p:nvPr>
            <p:ph idx="6" type="pic"/>
          </p:nvPr>
        </p:nvSpPr>
        <p:spPr>
          <a:xfrm>
            <a:off x="6863879" y="1275606"/>
            <a:ext cx="1648800" cy="1648800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30"/>
          <p:cNvSpPr/>
          <p:nvPr/>
        </p:nvSpPr>
        <p:spPr>
          <a:xfrm>
            <a:off x="4572000" y="0"/>
            <a:ext cx="41046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30"/>
          <p:cNvSpPr/>
          <p:nvPr>
            <p:ph idx="2" type="pic"/>
          </p:nvPr>
        </p:nvSpPr>
        <p:spPr>
          <a:xfrm>
            <a:off x="0" y="1995686"/>
            <a:ext cx="9144000" cy="288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Images Layout">
  <p:cSld name="10_Images Layout">
    <p:bg>
      <p:bgPr>
        <a:solidFill>
          <a:schemeClr val="lt1"/>
        </a:soli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31"/>
          <p:cNvSpPr/>
          <p:nvPr>
            <p:ph idx="2" type="pic"/>
          </p:nvPr>
        </p:nvSpPr>
        <p:spPr>
          <a:xfrm>
            <a:off x="6694140" y="2211700"/>
            <a:ext cx="1944300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0" name="Google Shape;790;p131"/>
          <p:cNvSpPr/>
          <p:nvPr>
            <p:ph idx="3" type="pic"/>
          </p:nvPr>
        </p:nvSpPr>
        <p:spPr>
          <a:xfrm>
            <a:off x="4629910" y="2211700"/>
            <a:ext cx="1944300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1" name="Google Shape;791;p131"/>
          <p:cNvSpPr/>
          <p:nvPr>
            <p:ph idx="4" type="pic"/>
          </p:nvPr>
        </p:nvSpPr>
        <p:spPr>
          <a:xfrm>
            <a:off x="2565681" y="2211700"/>
            <a:ext cx="1944300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2" name="Google Shape;792;p131"/>
          <p:cNvSpPr/>
          <p:nvPr>
            <p:ph idx="5" type="pic"/>
          </p:nvPr>
        </p:nvSpPr>
        <p:spPr>
          <a:xfrm>
            <a:off x="501452" y="447700"/>
            <a:ext cx="1944300" cy="43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chemeClr val="accent1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32"/>
          <p:cNvSpPr/>
          <p:nvPr>
            <p:ph idx="2" type="pic"/>
          </p:nvPr>
        </p:nvSpPr>
        <p:spPr>
          <a:xfrm>
            <a:off x="3347864" y="131536"/>
            <a:ext cx="5796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5" name="Google Shape;795;p132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6" name="Google Shape;796;p132"/>
          <p:cNvSpPr/>
          <p:nvPr>
            <p:ph idx="4" type="pic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34"/>
          <p:cNvSpPr txBox="1"/>
          <p:nvPr>
            <p:ph idx="1" type="body"/>
          </p:nvPr>
        </p:nvSpPr>
        <p:spPr>
          <a:xfrm>
            <a:off x="0" y="18163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1" name="Google Shape;801;p134"/>
          <p:cNvSpPr txBox="1"/>
          <p:nvPr>
            <p:ph idx="2" type="body"/>
          </p:nvPr>
        </p:nvSpPr>
        <p:spPr>
          <a:xfrm>
            <a:off x="0" y="75769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802" name="Google Shape;802;p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3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134"/>
          <p:cNvSpPr/>
          <p:nvPr>
            <p:ph idx="3" type="pic"/>
          </p:nvPr>
        </p:nvSpPr>
        <p:spPr>
          <a:xfrm>
            <a:off x="981898" y="1731279"/>
            <a:ext cx="3085500" cy="228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35"/>
          <p:cNvSpPr/>
          <p:nvPr>
            <p:ph idx="2" type="pic"/>
          </p:nvPr>
        </p:nvSpPr>
        <p:spPr>
          <a:xfrm>
            <a:off x="3937417" y="1"/>
            <a:ext cx="1872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6" name="Google Shape;806;p135"/>
          <p:cNvSpPr/>
          <p:nvPr>
            <p:ph idx="3" type="pic"/>
          </p:nvPr>
        </p:nvSpPr>
        <p:spPr>
          <a:xfrm>
            <a:off x="1968708" y="1"/>
            <a:ext cx="1872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7" name="Google Shape;807;p135"/>
          <p:cNvSpPr/>
          <p:nvPr>
            <p:ph idx="4" type="pic"/>
          </p:nvPr>
        </p:nvSpPr>
        <p:spPr>
          <a:xfrm>
            <a:off x="0" y="1"/>
            <a:ext cx="1872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6"/>
          <p:cNvSpPr/>
          <p:nvPr>
            <p:ph idx="2" type="pic"/>
          </p:nvPr>
        </p:nvSpPr>
        <p:spPr>
          <a:xfrm>
            <a:off x="3795621" y="230919"/>
            <a:ext cx="3294000" cy="151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0" name="Google Shape;810;p136"/>
          <p:cNvSpPr/>
          <p:nvPr>
            <p:ph idx="3" type="pic"/>
          </p:nvPr>
        </p:nvSpPr>
        <p:spPr>
          <a:xfrm>
            <a:off x="5613166" y="3399271"/>
            <a:ext cx="3294000" cy="151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1" name="Google Shape;811;p136"/>
          <p:cNvSpPr/>
          <p:nvPr>
            <p:ph idx="4" type="pic"/>
          </p:nvPr>
        </p:nvSpPr>
        <p:spPr>
          <a:xfrm>
            <a:off x="3795621" y="1815095"/>
            <a:ext cx="1728300" cy="309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2" name="Google Shape;812;p136"/>
          <p:cNvSpPr/>
          <p:nvPr>
            <p:ph idx="5" type="pic"/>
          </p:nvPr>
        </p:nvSpPr>
        <p:spPr>
          <a:xfrm>
            <a:off x="5621504" y="1814524"/>
            <a:ext cx="1468200" cy="151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3" name="Google Shape;813;p136"/>
          <p:cNvSpPr/>
          <p:nvPr>
            <p:ph idx="6" type="pic"/>
          </p:nvPr>
        </p:nvSpPr>
        <p:spPr>
          <a:xfrm>
            <a:off x="7178918" y="230919"/>
            <a:ext cx="1728300" cy="309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37"/>
          <p:cNvSpPr txBox="1"/>
          <p:nvPr>
            <p:ph idx="1" type="body"/>
          </p:nvPr>
        </p:nvSpPr>
        <p:spPr>
          <a:xfrm>
            <a:off x="395536" y="195486"/>
            <a:ext cx="8424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6" name="Google Shape;816;p137"/>
          <p:cNvSpPr txBox="1"/>
          <p:nvPr>
            <p:ph idx="2" type="body"/>
          </p:nvPr>
        </p:nvSpPr>
        <p:spPr>
          <a:xfrm>
            <a:off x="395536" y="771550"/>
            <a:ext cx="84249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38"/>
          <p:cNvSpPr/>
          <p:nvPr/>
        </p:nvSpPr>
        <p:spPr>
          <a:xfrm>
            <a:off x="0" y="0"/>
            <a:ext cx="9144000" cy="105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138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0" name="Google Shape;820;p138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1" name="Google Shape;821;p138"/>
          <p:cNvSpPr/>
          <p:nvPr/>
        </p:nvSpPr>
        <p:spPr>
          <a:xfrm>
            <a:off x="0" y="3507854"/>
            <a:ext cx="9144000" cy="163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822" name="Google Shape;822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38"/>
          <p:cNvSpPr/>
          <p:nvPr>
            <p:ph idx="3" type="pic"/>
          </p:nvPr>
        </p:nvSpPr>
        <p:spPr>
          <a:xfrm>
            <a:off x="3566328" y="1217153"/>
            <a:ext cx="1945500" cy="3005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/>
          <p:nvPr/>
        </p:nvSpPr>
        <p:spPr>
          <a:xfrm>
            <a:off x="-2604" y="0"/>
            <a:ext cx="158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55" name="Google Shape;5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56" name="Google Shape;56;p16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39"/>
          <p:cNvSpPr/>
          <p:nvPr>
            <p:ph idx="2" type="pic"/>
          </p:nvPr>
        </p:nvSpPr>
        <p:spPr>
          <a:xfrm>
            <a:off x="0" y="1167594"/>
            <a:ext cx="2880000" cy="2808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6" name="Google Shape;826;p139"/>
          <p:cNvSpPr/>
          <p:nvPr>
            <p:ph idx="3" type="pic"/>
          </p:nvPr>
        </p:nvSpPr>
        <p:spPr>
          <a:xfrm>
            <a:off x="6264000" y="0"/>
            <a:ext cx="2880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40"/>
          <p:cNvSpPr txBox="1"/>
          <p:nvPr>
            <p:ph idx="1" type="body"/>
          </p:nvPr>
        </p:nvSpPr>
        <p:spPr>
          <a:xfrm>
            <a:off x="179512" y="339502"/>
            <a:ext cx="4248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9" name="Google Shape;829;p140"/>
          <p:cNvSpPr txBox="1"/>
          <p:nvPr>
            <p:ph idx="2" type="body"/>
          </p:nvPr>
        </p:nvSpPr>
        <p:spPr>
          <a:xfrm>
            <a:off x="179512" y="915566"/>
            <a:ext cx="4248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41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32" name="Google Shape;832;p141"/>
          <p:cNvGrpSpPr/>
          <p:nvPr/>
        </p:nvGrpSpPr>
        <p:grpSpPr>
          <a:xfrm>
            <a:off x="354008" y="1131589"/>
            <a:ext cx="2849700" cy="3649200"/>
            <a:chOff x="354008" y="1131589"/>
            <a:chExt cx="2849700" cy="3649200"/>
          </a:xfrm>
        </p:grpSpPr>
        <p:sp>
          <p:nvSpPr>
            <p:cNvPr id="833" name="Google Shape;833;p141"/>
            <p:cNvSpPr/>
            <p:nvPr/>
          </p:nvSpPr>
          <p:spPr>
            <a:xfrm>
              <a:off x="354008" y="1131589"/>
              <a:ext cx="2849700" cy="3649200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41"/>
            <p:cNvSpPr/>
            <p:nvPr/>
          </p:nvSpPr>
          <p:spPr>
            <a:xfrm>
              <a:off x="531932" y="1347500"/>
              <a:ext cx="108600" cy="3240600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41"/>
            <p:cNvSpPr/>
            <p:nvPr/>
          </p:nvSpPr>
          <p:spPr>
            <a:xfrm rot="5400000">
              <a:off x="2592773" y="1238201"/>
              <a:ext cx="502200" cy="5022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/>
        </p:nvSpPr>
        <p:spPr>
          <a:xfrm>
            <a:off x="0" y="3399842"/>
            <a:ext cx="9144000" cy="17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7"/>
          <p:cNvSpPr/>
          <p:nvPr/>
        </p:nvSpPr>
        <p:spPr>
          <a:xfrm>
            <a:off x="4043561" y="2859782"/>
            <a:ext cx="1080000" cy="108000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62" name="Google Shape;6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8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8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/>
          <p:nvPr/>
        </p:nvSpPr>
        <p:spPr>
          <a:xfrm>
            <a:off x="143508" y="92609"/>
            <a:ext cx="8856900" cy="49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0" y="18163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2" type="body"/>
          </p:nvPr>
        </p:nvSpPr>
        <p:spPr>
          <a:xfrm>
            <a:off x="0" y="75769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9"/>
          <p:cNvSpPr/>
          <p:nvPr>
            <p:ph idx="3" type="pic"/>
          </p:nvPr>
        </p:nvSpPr>
        <p:spPr>
          <a:xfrm>
            <a:off x="0" y="1347774"/>
            <a:ext cx="2160300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9"/>
          <p:cNvSpPr/>
          <p:nvPr>
            <p:ph idx="4" type="pic"/>
          </p:nvPr>
        </p:nvSpPr>
        <p:spPr>
          <a:xfrm>
            <a:off x="2327920" y="1347774"/>
            <a:ext cx="2160300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/>
          <p:nvPr>
            <p:ph idx="5" type="pic"/>
          </p:nvPr>
        </p:nvSpPr>
        <p:spPr>
          <a:xfrm>
            <a:off x="4655840" y="1347774"/>
            <a:ext cx="2160300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/>
          <p:nvPr>
            <p:ph idx="6" type="pic"/>
          </p:nvPr>
        </p:nvSpPr>
        <p:spPr>
          <a:xfrm>
            <a:off x="6983760" y="1347774"/>
            <a:ext cx="2160300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/>
          <p:nvPr/>
        </p:nvSpPr>
        <p:spPr>
          <a:xfrm>
            <a:off x="0" y="3219822"/>
            <a:ext cx="2160000" cy="158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9"/>
          <p:cNvSpPr/>
          <p:nvPr/>
        </p:nvSpPr>
        <p:spPr>
          <a:xfrm>
            <a:off x="2328000" y="3219822"/>
            <a:ext cx="2160000" cy="158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9"/>
          <p:cNvSpPr/>
          <p:nvPr/>
        </p:nvSpPr>
        <p:spPr>
          <a:xfrm>
            <a:off x="4656000" y="3219822"/>
            <a:ext cx="2160000" cy="158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/>
          <p:nvPr/>
        </p:nvSpPr>
        <p:spPr>
          <a:xfrm>
            <a:off x="6984000" y="3219822"/>
            <a:ext cx="2160000" cy="158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/>
          <p:nvPr/>
        </p:nvSpPr>
        <p:spPr>
          <a:xfrm>
            <a:off x="0" y="411510"/>
            <a:ext cx="6444300" cy="432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0"/>
          <p:cNvSpPr/>
          <p:nvPr>
            <p:ph idx="2" type="pic"/>
          </p:nvPr>
        </p:nvSpPr>
        <p:spPr>
          <a:xfrm>
            <a:off x="135622" y="195487"/>
            <a:ext cx="1944300" cy="4752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0"/>
          <p:cNvSpPr/>
          <p:nvPr>
            <p:ph idx="3" type="pic"/>
          </p:nvPr>
        </p:nvSpPr>
        <p:spPr>
          <a:xfrm>
            <a:off x="2223854" y="195487"/>
            <a:ext cx="1944300" cy="4752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0"/>
          <p:cNvSpPr/>
          <p:nvPr>
            <p:ph idx="4" type="pic"/>
          </p:nvPr>
        </p:nvSpPr>
        <p:spPr>
          <a:xfrm>
            <a:off x="4312086" y="195487"/>
            <a:ext cx="1944300" cy="4752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0" y="2932113"/>
            <a:ext cx="9144000" cy="221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0" y="18163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0" y="75769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89" name="Google Shape;8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1"/>
          <p:cNvSpPr/>
          <p:nvPr>
            <p:ph idx="3" type="pic"/>
          </p:nvPr>
        </p:nvSpPr>
        <p:spPr>
          <a:xfrm>
            <a:off x="4513480" y="1626257"/>
            <a:ext cx="3465300" cy="2562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1"/>
          <p:cNvSpPr/>
          <p:nvPr/>
        </p:nvSpPr>
        <p:spPr>
          <a:xfrm>
            <a:off x="467544" y="3363838"/>
            <a:ext cx="3024300" cy="10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3131840" y="181632"/>
            <a:ext cx="6012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3131840" y="757696"/>
            <a:ext cx="601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2"/>
          <p:cNvSpPr/>
          <p:nvPr>
            <p:ph idx="3" type="pic"/>
          </p:nvPr>
        </p:nvSpPr>
        <p:spPr>
          <a:xfrm>
            <a:off x="0" y="-1"/>
            <a:ext cx="30597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2"/>
          <p:cNvSpPr/>
          <p:nvPr>
            <p:ph idx="4" type="pic"/>
          </p:nvPr>
        </p:nvSpPr>
        <p:spPr>
          <a:xfrm>
            <a:off x="3146470" y="1131590"/>
            <a:ext cx="3059700" cy="401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>
            <p:ph idx="2" type="pic"/>
          </p:nvPr>
        </p:nvSpPr>
        <p:spPr>
          <a:xfrm>
            <a:off x="0" y="-1"/>
            <a:ext cx="30597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3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3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/>
          <p:nvPr>
            <p:ph idx="2" type="pic"/>
          </p:nvPr>
        </p:nvSpPr>
        <p:spPr>
          <a:xfrm>
            <a:off x="0" y="-1"/>
            <a:ext cx="9144000" cy="307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0" y="181632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0" y="757696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6"/>
          <p:cNvSpPr/>
          <p:nvPr/>
        </p:nvSpPr>
        <p:spPr>
          <a:xfrm>
            <a:off x="0" y="1759754"/>
            <a:ext cx="9144000" cy="221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110" name="Google Shape;11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6"/>
          <p:cNvSpPr/>
          <p:nvPr>
            <p:ph idx="3" type="pic"/>
          </p:nvPr>
        </p:nvSpPr>
        <p:spPr>
          <a:xfrm>
            <a:off x="7380312" y="1175233"/>
            <a:ext cx="1008000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6"/>
          <p:cNvSpPr/>
          <p:nvPr>
            <p:ph idx="4" type="pic"/>
          </p:nvPr>
        </p:nvSpPr>
        <p:spPr>
          <a:xfrm>
            <a:off x="5643269" y="1261134"/>
            <a:ext cx="1654800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95536" y="3291830"/>
            <a:ext cx="8748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2" type="body"/>
          </p:nvPr>
        </p:nvSpPr>
        <p:spPr>
          <a:xfrm>
            <a:off x="395536" y="3867894"/>
            <a:ext cx="87486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7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/>
          <p:nvPr>
            <p:ph idx="3" type="pic"/>
          </p:nvPr>
        </p:nvSpPr>
        <p:spPr>
          <a:xfrm>
            <a:off x="467544" y="339502"/>
            <a:ext cx="3312000" cy="280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7"/>
          <p:cNvSpPr/>
          <p:nvPr>
            <p:ph idx="4" type="pic"/>
          </p:nvPr>
        </p:nvSpPr>
        <p:spPr>
          <a:xfrm>
            <a:off x="3995936" y="339502"/>
            <a:ext cx="46806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7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7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7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8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8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8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242646" y="92609"/>
            <a:ext cx="86799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0"/>
          <p:cNvSpPr/>
          <p:nvPr/>
        </p:nvSpPr>
        <p:spPr>
          <a:xfrm>
            <a:off x="354008" y="1131589"/>
            <a:ext cx="2849700" cy="3649200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0"/>
          <p:cNvSpPr/>
          <p:nvPr/>
        </p:nvSpPr>
        <p:spPr>
          <a:xfrm>
            <a:off x="531932" y="1347500"/>
            <a:ext cx="108600" cy="3240600"/>
          </a:xfrm>
          <a:prstGeom prst="roundRect">
            <a:avLst>
              <a:gd fmla="val 50000" name="adj"/>
            </a:avLst>
          </a:prstGeom>
          <a:solidFill>
            <a:schemeClr val="lt1">
              <a:alpha val="407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/>
          <p:nvPr/>
        </p:nvSpPr>
        <p:spPr>
          <a:xfrm rot="5400000">
            <a:off x="2592773" y="1238201"/>
            <a:ext cx="502200" cy="502200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/>
          <p:nvPr/>
        </p:nvSpPr>
        <p:spPr>
          <a:xfrm>
            <a:off x="-2604" y="0"/>
            <a:ext cx="158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137" name="Google Shape;13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/>
          <p:nvPr/>
        </p:nvSpPr>
        <p:spPr>
          <a:xfrm>
            <a:off x="0" y="0"/>
            <a:ext cx="9144000" cy="19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33"/>
          <p:cNvGrpSpPr/>
          <p:nvPr/>
        </p:nvGrpSpPr>
        <p:grpSpPr>
          <a:xfrm>
            <a:off x="-481" y="1907340"/>
            <a:ext cx="9142828" cy="69425"/>
            <a:chOff x="11445923" y="0"/>
            <a:chExt cx="1118977" cy="2552400"/>
          </a:xfrm>
        </p:grpSpPr>
        <p:sp>
          <p:nvSpPr>
            <p:cNvPr id="142" name="Google Shape;142;p33"/>
            <p:cNvSpPr/>
            <p:nvPr/>
          </p:nvSpPr>
          <p:spPr>
            <a:xfrm>
              <a:off x="11818961" y="0"/>
              <a:ext cx="372900" cy="2552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3"/>
            <p:cNvSpPr/>
            <p:nvPr/>
          </p:nvSpPr>
          <p:spPr>
            <a:xfrm>
              <a:off x="11445923" y="0"/>
              <a:ext cx="372900" cy="25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3"/>
            <p:cNvSpPr/>
            <p:nvPr/>
          </p:nvSpPr>
          <p:spPr>
            <a:xfrm>
              <a:off x="12192000" y="0"/>
              <a:ext cx="372900" cy="25524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33"/>
          <p:cNvGrpSpPr/>
          <p:nvPr/>
        </p:nvGrpSpPr>
        <p:grpSpPr>
          <a:xfrm>
            <a:off x="8345299" y="45004"/>
            <a:ext cx="737824" cy="919800"/>
            <a:chOff x="8411893" y="701065"/>
            <a:chExt cx="2800091" cy="3490702"/>
          </a:xfrm>
        </p:grpSpPr>
        <p:cxnSp>
          <p:nvCxnSpPr>
            <p:cNvPr id="146" name="Google Shape;146;p33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33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33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33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" name="Google Shape;150;p33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" name="Google Shape;151;p33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33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33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33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33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33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33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33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33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33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33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33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33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33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33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33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33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68" name="Google Shape;168;p33"/>
          <p:cNvGrpSpPr/>
          <p:nvPr/>
        </p:nvGrpSpPr>
        <p:grpSpPr>
          <a:xfrm rot="-5869906">
            <a:off x="7527461" y="196886"/>
            <a:ext cx="737705" cy="919651"/>
            <a:chOff x="8411893" y="701065"/>
            <a:chExt cx="2800091" cy="3490702"/>
          </a:xfrm>
        </p:grpSpPr>
        <p:cxnSp>
          <p:nvCxnSpPr>
            <p:cNvPr id="169" name="Google Shape;169;p33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33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33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33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33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33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33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33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33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33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33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33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33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33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33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33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33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33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33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33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33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33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1" name="Google Shape;191;p33"/>
          <p:cNvGrpSpPr/>
          <p:nvPr/>
        </p:nvGrpSpPr>
        <p:grpSpPr>
          <a:xfrm rot="6890110">
            <a:off x="7809314" y="1201037"/>
            <a:ext cx="597340" cy="744667"/>
            <a:chOff x="8411893" y="701065"/>
            <a:chExt cx="2800091" cy="3490702"/>
          </a:xfrm>
        </p:grpSpPr>
        <p:cxnSp>
          <p:nvCxnSpPr>
            <p:cNvPr id="192" name="Google Shape;192;p33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33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33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33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33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33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33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33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33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33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33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33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33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33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33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33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33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33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33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33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33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33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14" name="Google Shape;214;p33"/>
          <p:cNvGrpSpPr/>
          <p:nvPr/>
        </p:nvGrpSpPr>
        <p:grpSpPr>
          <a:xfrm rot="-1265335">
            <a:off x="8270899" y="563457"/>
            <a:ext cx="873919" cy="1089461"/>
            <a:chOff x="8411893" y="701065"/>
            <a:chExt cx="2800091" cy="3490702"/>
          </a:xfrm>
        </p:grpSpPr>
        <p:cxnSp>
          <p:nvCxnSpPr>
            <p:cNvPr id="215" name="Google Shape;215;p33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33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33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33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33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33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33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33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33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33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33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33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" name="Google Shape;227;p33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33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33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33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33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33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33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33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33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p33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37" name="Google Shape;237;p33"/>
          <p:cNvGrpSpPr/>
          <p:nvPr/>
        </p:nvGrpSpPr>
        <p:grpSpPr>
          <a:xfrm rot="-1265064">
            <a:off x="6778022" y="54047"/>
            <a:ext cx="565089" cy="552963"/>
            <a:chOff x="8411893" y="701065"/>
            <a:chExt cx="2800091" cy="3490702"/>
          </a:xfrm>
        </p:grpSpPr>
        <p:cxnSp>
          <p:nvCxnSpPr>
            <p:cNvPr id="238" name="Google Shape;238;p33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33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33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33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33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33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33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33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33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33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33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33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33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33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33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33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33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33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33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33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33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33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0" name="Google Shape;260;p33"/>
          <p:cNvGrpSpPr/>
          <p:nvPr/>
        </p:nvGrpSpPr>
        <p:grpSpPr>
          <a:xfrm rot="-2177828">
            <a:off x="7310679" y="1038599"/>
            <a:ext cx="537812" cy="526428"/>
            <a:chOff x="8411893" y="701065"/>
            <a:chExt cx="2800091" cy="3490702"/>
          </a:xfrm>
        </p:grpSpPr>
        <p:cxnSp>
          <p:nvCxnSpPr>
            <p:cNvPr id="261" name="Google Shape;261;p33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33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33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33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33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33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33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33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33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33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33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33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33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33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33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33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33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33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33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33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33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83" name="Google Shape;283;p33"/>
          <p:cNvGrpSpPr/>
          <p:nvPr/>
        </p:nvGrpSpPr>
        <p:grpSpPr>
          <a:xfrm rot="-2179145">
            <a:off x="6932956" y="994024"/>
            <a:ext cx="343699" cy="336590"/>
            <a:chOff x="8411893" y="701065"/>
            <a:chExt cx="2800091" cy="3490702"/>
          </a:xfrm>
        </p:grpSpPr>
        <p:cxnSp>
          <p:nvCxnSpPr>
            <p:cNvPr id="284" name="Google Shape;284;p33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33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33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33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33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33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33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33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33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33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33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33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33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33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33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33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33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33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2" name="Google Shape;302;p33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33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33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33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06" name="Google Shape;306;p33"/>
          <p:cNvGrpSpPr/>
          <p:nvPr/>
        </p:nvGrpSpPr>
        <p:grpSpPr>
          <a:xfrm rot="-2179241">
            <a:off x="8073855" y="32344"/>
            <a:ext cx="309648" cy="303148"/>
            <a:chOff x="8411893" y="701065"/>
            <a:chExt cx="2800091" cy="3490702"/>
          </a:xfrm>
        </p:grpSpPr>
        <p:cxnSp>
          <p:nvCxnSpPr>
            <p:cNvPr id="307" name="Google Shape;307;p33"/>
            <p:cNvCxnSpPr/>
            <p:nvPr/>
          </p:nvCxnSpPr>
          <p:spPr>
            <a:xfrm>
              <a:off x="9105681" y="1504009"/>
              <a:ext cx="9144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8" name="Google Shape;308;p33"/>
            <p:cNvCxnSpPr/>
            <p:nvPr/>
          </p:nvCxnSpPr>
          <p:spPr>
            <a:xfrm flipH="1" rot="10800000">
              <a:off x="8423293" y="2418378"/>
              <a:ext cx="1596900" cy="191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9" name="Google Shape;309;p33"/>
            <p:cNvCxnSpPr/>
            <p:nvPr/>
          </p:nvCxnSpPr>
          <p:spPr>
            <a:xfrm flipH="1" rot="10800000">
              <a:off x="8423293" y="1503978"/>
              <a:ext cx="682500" cy="110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0" name="Google Shape;310;p33"/>
            <p:cNvCxnSpPr/>
            <p:nvPr/>
          </p:nvCxnSpPr>
          <p:spPr>
            <a:xfrm>
              <a:off x="10702469" y="701066"/>
              <a:ext cx="509400" cy="1260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1" name="Google Shape;311;p33"/>
            <p:cNvCxnSpPr/>
            <p:nvPr/>
          </p:nvCxnSpPr>
          <p:spPr>
            <a:xfrm flipH="1" rot="10800000">
              <a:off x="10020081" y="701209"/>
              <a:ext cx="682500" cy="17172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33"/>
            <p:cNvCxnSpPr/>
            <p:nvPr/>
          </p:nvCxnSpPr>
          <p:spPr>
            <a:xfrm flipH="1" rot="10800000">
              <a:off x="9105681" y="701209"/>
              <a:ext cx="1596900" cy="802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33"/>
            <p:cNvCxnSpPr/>
            <p:nvPr/>
          </p:nvCxnSpPr>
          <p:spPr>
            <a:xfrm flipH="1" rot="10800000">
              <a:off x="8764487" y="2415983"/>
              <a:ext cx="1255500" cy="1194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4" name="Google Shape;314;p33"/>
            <p:cNvCxnSpPr/>
            <p:nvPr/>
          </p:nvCxnSpPr>
          <p:spPr>
            <a:xfrm>
              <a:off x="8423293" y="2609478"/>
              <a:ext cx="341100" cy="1001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5" name="Google Shape;315;p33"/>
            <p:cNvCxnSpPr/>
            <p:nvPr/>
          </p:nvCxnSpPr>
          <p:spPr>
            <a:xfrm rot="10800000">
              <a:off x="10020081" y="2415767"/>
              <a:ext cx="0" cy="17760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6" name="Google Shape;316;p33"/>
            <p:cNvCxnSpPr/>
            <p:nvPr/>
          </p:nvCxnSpPr>
          <p:spPr>
            <a:xfrm>
              <a:off x="10020081" y="2418409"/>
              <a:ext cx="1026900" cy="740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33"/>
            <p:cNvCxnSpPr/>
            <p:nvPr/>
          </p:nvCxnSpPr>
          <p:spPr>
            <a:xfrm>
              <a:off x="9111368" y="1501451"/>
              <a:ext cx="792600" cy="15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33"/>
            <p:cNvCxnSpPr/>
            <p:nvPr/>
          </p:nvCxnSpPr>
          <p:spPr>
            <a:xfrm flipH="1">
              <a:off x="9904169" y="701065"/>
              <a:ext cx="798300" cy="8151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33"/>
            <p:cNvCxnSpPr/>
            <p:nvPr/>
          </p:nvCxnSpPr>
          <p:spPr>
            <a:xfrm>
              <a:off x="8764487" y="3610883"/>
              <a:ext cx="1249800" cy="5808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33"/>
            <p:cNvCxnSpPr/>
            <p:nvPr/>
          </p:nvCxnSpPr>
          <p:spPr>
            <a:xfrm flipH="1" rot="10800000">
              <a:off x="10014394" y="3158867"/>
              <a:ext cx="1032600" cy="1032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33"/>
            <p:cNvCxnSpPr/>
            <p:nvPr/>
          </p:nvCxnSpPr>
          <p:spPr>
            <a:xfrm flipH="1" rot="10800000">
              <a:off x="10020081" y="1961351"/>
              <a:ext cx="1191900" cy="454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33"/>
            <p:cNvCxnSpPr/>
            <p:nvPr/>
          </p:nvCxnSpPr>
          <p:spPr>
            <a:xfrm flipH="1">
              <a:off x="11052684" y="1961209"/>
              <a:ext cx="159300" cy="11976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33"/>
            <p:cNvCxnSpPr/>
            <p:nvPr/>
          </p:nvCxnSpPr>
          <p:spPr>
            <a:xfrm>
              <a:off x="9904075" y="1501451"/>
              <a:ext cx="116100" cy="9144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33"/>
            <p:cNvCxnSpPr/>
            <p:nvPr/>
          </p:nvCxnSpPr>
          <p:spPr>
            <a:xfrm rot="10800000">
              <a:off x="8417576" y="3605027"/>
              <a:ext cx="343500" cy="33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33"/>
            <p:cNvCxnSpPr/>
            <p:nvPr/>
          </p:nvCxnSpPr>
          <p:spPr>
            <a:xfrm>
              <a:off x="8764487" y="1040840"/>
              <a:ext cx="346800" cy="4755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33"/>
            <p:cNvCxnSpPr/>
            <p:nvPr/>
          </p:nvCxnSpPr>
          <p:spPr>
            <a:xfrm flipH="1" rot="10800000">
              <a:off x="8423292" y="1040778"/>
              <a:ext cx="329700" cy="1568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33"/>
            <p:cNvCxnSpPr/>
            <p:nvPr/>
          </p:nvCxnSpPr>
          <p:spPr>
            <a:xfrm flipH="1" rot="10800000">
              <a:off x="8761075" y="734577"/>
              <a:ext cx="1941300" cy="3219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33"/>
            <p:cNvCxnSpPr/>
            <p:nvPr/>
          </p:nvCxnSpPr>
          <p:spPr>
            <a:xfrm flipH="1">
              <a:off x="8411893" y="2609478"/>
              <a:ext cx="11400" cy="995700"/>
            </a:xfrm>
            <a:prstGeom prst="straightConnector1">
              <a:avLst/>
            </a:prstGeom>
            <a:noFill/>
            <a:ln cap="flat" cmpd="sng" w="9525">
              <a:solidFill>
                <a:srgbClr val="9DD7E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29" name="Google Shape;329;p33"/>
          <p:cNvSpPr/>
          <p:nvPr/>
        </p:nvSpPr>
        <p:spPr>
          <a:xfrm>
            <a:off x="8584442" y="0"/>
            <a:ext cx="279600" cy="1914300"/>
          </a:xfrm>
          <a:prstGeom prst="rect">
            <a:avLst/>
          </a:prstGeom>
          <a:solidFill>
            <a:srgbClr val="229EC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8864221" y="0"/>
            <a:ext cx="279600" cy="1914300"/>
          </a:xfrm>
          <a:prstGeom prst="rect">
            <a:avLst/>
          </a:prstGeom>
          <a:solidFill>
            <a:srgbClr val="17698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>
            <p:ph idx="1" type="body"/>
          </p:nvPr>
        </p:nvSpPr>
        <p:spPr>
          <a:xfrm>
            <a:off x="242647" y="254632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Images &amp; Contents Layout">
  <p:cSld name="14_Images &amp; Contents Layout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/>
          <p:nvPr>
            <p:ph idx="2" type="pic"/>
          </p:nvPr>
        </p:nvSpPr>
        <p:spPr>
          <a:xfrm>
            <a:off x="210530" y="296407"/>
            <a:ext cx="8712900" cy="218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5" name="Google Shape;335;p35"/>
          <p:cNvSpPr/>
          <p:nvPr>
            <p:ph idx="3" type="pic"/>
          </p:nvPr>
        </p:nvSpPr>
        <p:spPr>
          <a:xfrm>
            <a:off x="643895" y="2021654"/>
            <a:ext cx="1621200" cy="162030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6" name="Google Shape;336;p35"/>
          <p:cNvSpPr/>
          <p:nvPr>
            <p:ph idx="4" type="pic"/>
          </p:nvPr>
        </p:nvSpPr>
        <p:spPr>
          <a:xfrm>
            <a:off x="2721350" y="2021654"/>
            <a:ext cx="1621200" cy="162030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7" name="Google Shape;337;p35"/>
          <p:cNvSpPr/>
          <p:nvPr>
            <p:ph idx="5" type="pic"/>
          </p:nvPr>
        </p:nvSpPr>
        <p:spPr>
          <a:xfrm>
            <a:off x="4798804" y="2021654"/>
            <a:ext cx="1621200" cy="162030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8" name="Google Shape;338;p35"/>
          <p:cNvSpPr/>
          <p:nvPr>
            <p:ph idx="6" type="pic"/>
          </p:nvPr>
        </p:nvSpPr>
        <p:spPr>
          <a:xfrm>
            <a:off x="6876257" y="2021654"/>
            <a:ext cx="1621200" cy="162030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Images &amp; Contents">
  <p:cSld name="21_Images &amp; Contents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/>
          <p:nvPr>
            <p:ph idx="2" type="pic"/>
          </p:nvPr>
        </p:nvSpPr>
        <p:spPr>
          <a:xfrm>
            <a:off x="6116681" y="222074"/>
            <a:ext cx="2733300" cy="274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36"/>
          <p:cNvSpPr/>
          <p:nvPr>
            <p:ph idx="3" type="pic"/>
          </p:nvPr>
        </p:nvSpPr>
        <p:spPr>
          <a:xfrm>
            <a:off x="6116681" y="2168440"/>
            <a:ext cx="2733300" cy="274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" name="Google Shape;342;p36"/>
          <p:cNvSpPr/>
          <p:nvPr>
            <p:ph idx="4" type="pic"/>
          </p:nvPr>
        </p:nvSpPr>
        <p:spPr>
          <a:xfrm>
            <a:off x="4163783" y="2168440"/>
            <a:ext cx="2733300" cy="274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Google Shape;343;p36"/>
          <p:cNvSpPr/>
          <p:nvPr>
            <p:ph idx="5" type="pic"/>
          </p:nvPr>
        </p:nvSpPr>
        <p:spPr>
          <a:xfrm>
            <a:off x="4163783" y="222074"/>
            <a:ext cx="2733300" cy="2749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Images &amp; Contents">
  <p:cSld name="36_Images &amp; Contents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/>
          <p:nvPr>
            <p:ph idx="2" type="pic"/>
          </p:nvPr>
        </p:nvSpPr>
        <p:spPr>
          <a:xfrm>
            <a:off x="2" y="2441737"/>
            <a:ext cx="8928000" cy="270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tyle slide layout">
  <p:cSld name="6_Style slide layou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>
            <p:ph idx="1" type="body"/>
          </p:nvPr>
        </p:nvSpPr>
        <p:spPr>
          <a:xfrm>
            <a:off x="242647" y="254632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_Images &amp; Contents Layout">
  <p:cSld name="35_Images &amp; Contents Layout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0"/>
          <p:cNvSpPr/>
          <p:nvPr>
            <p:ph idx="2" type="pic"/>
          </p:nvPr>
        </p:nvSpPr>
        <p:spPr>
          <a:xfrm>
            <a:off x="476794" y="481693"/>
            <a:ext cx="8190600" cy="4179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S LAYOUT_18">
  <p:cSld name="IMAGE AND CONTENTS LAYOUT_18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/>
          <p:nvPr>
            <p:ph idx="2" type="pic"/>
          </p:nvPr>
        </p:nvSpPr>
        <p:spPr>
          <a:xfrm>
            <a:off x="547181" y="1136474"/>
            <a:ext cx="2475600" cy="358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4" name="Google Shape;354;p41"/>
          <p:cNvSpPr/>
          <p:nvPr>
            <p:ph idx="3" type="pic"/>
          </p:nvPr>
        </p:nvSpPr>
        <p:spPr>
          <a:xfrm>
            <a:off x="6159068" y="1136474"/>
            <a:ext cx="2475600" cy="358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5" name="Google Shape;355;p41"/>
          <p:cNvSpPr txBox="1"/>
          <p:nvPr>
            <p:ph type="title"/>
          </p:nvPr>
        </p:nvSpPr>
        <p:spPr>
          <a:xfrm>
            <a:off x="0" y="195486"/>
            <a:ext cx="91440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Images &amp; Contents Layout">
  <p:cSld name="37_Images &amp; Contents Layou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/>
          <p:nvPr>
            <p:ph idx="2" type="pic"/>
          </p:nvPr>
        </p:nvSpPr>
        <p:spPr>
          <a:xfrm>
            <a:off x="1528763" y="0"/>
            <a:ext cx="30435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8" name="Google Shape;358;p42"/>
          <p:cNvSpPr/>
          <p:nvPr/>
        </p:nvSpPr>
        <p:spPr>
          <a:xfrm>
            <a:off x="0" y="0"/>
            <a:ext cx="1528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Images &amp; Contents Layout">
  <p:cSld name="27_Images &amp; Contents Layou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/>
          <p:nvPr>
            <p:ph idx="2" type="pic"/>
          </p:nvPr>
        </p:nvSpPr>
        <p:spPr>
          <a:xfrm>
            <a:off x="496389" y="489856"/>
            <a:ext cx="3340800" cy="126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" name="Google Shape;361;p43"/>
          <p:cNvSpPr/>
          <p:nvPr>
            <p:ph idx="3" type="pic"/>
          </p:nvPr>
        </p:nvSpPr>
        <p:spPr>
          <a:xfrm>
            <a:off x="2779126" y="1932675"/>
            <a:ext cx="3340800" cy="126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" name="Google Shape;362;p43"/>
          <p:cNvSpPr/>
          <p:nvPr>
            <p:ph idx="4" type="pic"/>
          </p:nvPr>
        </p:nvSpPr>
        <p:spPr>
          <a:xfrm>
            <a:off x="1637758" y="3375493"/>
            <a:ext cx="3340800" cy="126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tyle slide layout">
  <p:cSld name="5_Style slide layou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yle slide layout">
  <p:cSld name="4_Style slide layou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yle slide layout">
  <p:cSld name="1_Style slide layout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yle slide layout">
  <p:cSld name="2_Style slide layou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Style slide layout">
  <p:cSld name="7_Style slide layou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yle slide layout">
  <p:cSld name="3_Style slide layou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idx="1" type="body"/>
          </p:nvPr>
        </p:nvSpPr>
        <p:spPr>
          <a:xfrm>
            <a:off x="242647" y="249362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idx="1" type="body"/>
          </p:nvPr>
        </p:nvSpPr>
        <p:spPr>
          <a:xfrm>
            <a:off x="242647" y="92609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Google Shape;373;p51"/>
          <p:cNvSpPr/>
          <p:nvPr/>
        </p:nvSpPr>
        <p:spPr>
          <a:xfrm>
            <a:off x="265508" y="848693"/>
            <a:ext cx="2670600" cy="4052100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1"/>
          <p:cNvSpPr/>
          <p:nvPr/>
        </p:nvSpPr>
        <p:spPr>
          <a:xfrm>
            <a:off x="398950" y="1010625"/>
            <a:ext cx="115500" cy="3761400"/>
          </a:xfrm>
          <a:prstGeom prst="roundRect">
            <a:avLst>
              <a:gd fmla="val 50000" name="adj"/>
            </a:avLst>
          </a:prstGeom>
          <a:solidFill>
            <a:schemeClr val="lt1">
              <a:alpha val="407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1"/>
          <p:cNvSpPr/>
          <p:nvPr/>
        </p:nvSpPr>
        <p:spPr>
          <a:xfrm rot="5400000">
            <a:off x="2292957" y="957377"/>
            <a:ext cx="514200" cy="513900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5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1"/>
          <p:cNvSpPr txBox="1"/>
          <p:nvPr/>
        </p:nvSpPr>
        <p:spPr>
          <a:xfrm>
            <a:off x="533778" y="1227910"/>
            <a:ext cx="1674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1"/>
          <p:cNvSpPr txBox="1"/>
          <p:nvPr/>
        </p:nvSpPr>
        <p:spPr>
          <a:xfrm>
            <a:off x="533778" y="1595597"/>
            <a:ext cx="167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1"/>
          <p:cNvSpPr txBox="1"/>
          <p:nvPr/>
        </p:nvSpPr>
        <p:spPr>
          <a:xfrm>
            <a:off x="540922" y="4356328"/>
            <a:ext cx="167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1"/>
          <p:cNvSpPr txBox="1"/>
          <p:nvPr/>
        </p:nvSpPr>
        <p:spPr>
          <a:xfrm>
            <a:off x="540922" y="3337743"/>
            <a:ext cx="20382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sz="110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/>
          <p:nvPr/>
        </p:nvSpPr>
        <p:spPr>
          <a:xfrm>
            <a:off x="2699792" y="1851670"/>
            <a:ext cx="6444300" cy="14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2"/>
          <p:cNvSpPr/>
          <p:nvPr/>
        </p:nvSpPr>
        <p:spPr>
          <a:xfrm>
            <a:off x="0" y="0"/>
            <a:ext cx="1619700" cy="5143500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52"/>
          <p:cNvCxnSpPr>
            <a:stCxn id="384" idx="2"/>
          </p:cNvCxnSpPr>
          <p:nvPr/>
        </p:nvCxnSpPr>
        <p:spPr>
          <a:xfrm>
            <a:off x="711746" y="4952174"/>
            <a:ext cx="84324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p52"/>
          <p:cNvSpPr txBox="1"/>
          <p:nvPr>
            <p:ph type="title"/>
          </p:nvPr>
        </p:nvSpPr>
        <p:spPr>
          <a:xfrm>
            <a:off x="3131840" y="2233427"/>
            <a:ext cx="5472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6" name="Google Shape;386;p52"/>
          <p:cNvSpPr txBox="1"/>
          <p:nvPr>
            <p:ph idx="1" type="body"/>
          </p:nvPr>
        </p:nvSpPr>
        <p:spPr>
          <a:xfrm>
            <a:off x="3131840" y="2683835"/>
            <a:ext cx="54726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KBM-정애\014-Fullppt\PNG이미지\paper-bulb.png" id="384" name="Google Shape;384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020" y="3332174"/>
            <a:ext cx="1087451" cy="16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52"/>
          <p:cNvCxnSpPr/>
          <p:nvPr/>
        </p:nvCxnSpPr>
        <p:spPr>
          <a:xfrm>
            <a:off x="0" y="195486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/>
          <p:nvPr>
            <p:ph idx="1" type="body"/>
          </p:nvPr>
        </p:nvSpPr>
        <p:spPr>
          <a:xfrm>
            <a:off x="242647" y="254632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94" name="Google Shape;394;p57"/>
          <p:cNvGrpSpPr/>
          <p:nvPr/>
        </p:nvGrpSpPr>
        <p:grpSpPr>
          <a:xfrm>
            <a:off x="0" y="3772984"/>
            <a:ext cx="8838860" cy="1186044"/>
            <a:chOff x="0" y="5030645"/>
            <a:chExt cx="11785147" cy="1581392"/>
          </a:xfrm>
        </p:grpSpPr>
        <p:grpSp>
          <p:nvGrpSpPr>
            <p:cNvPr id="395" name="Google Shape;395;p57"/>
            <p:cNvGrpSpPr/>
            <p:nvPr/>
          </p:nvGrpSpPr>
          <p:grpSpPr>
            <a:xfrm>
              <a:off x="10972913" y="5030645"/>
              <a:ext cx="812234" cy="1343574"/>
              <a:chOff x="10042059" y="85077"/>
              <a:chExt cx="1867634" cy="3089386"/>
            </a:xfrm>
          </p:grpSpPr>
          <p:sp>
            <p:nvSpPr>
              <p:cNvPr id="396" name="Google Shape;396;p57"/>
              <p:cNvSpPr/>
              <p:nvPr/>
            </p:nvSpPr>
            <p:spPr>
              <a:xfrm flipH="1" rot="-5400000">
                <a:off x="9851011" y="276124"/>
                <a:ext cx="2249729" cy="1867634"/>
              </a:xfrm>
              <a:custGeom>
                <a:rect b="b" l="l" r="r" t="t"/>
                <a:pathLst>
                  <a:path extrusionOk="0" h="1867634" w="2249729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444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57"/>
              <p:cNvSpPr/>
              <p:nvPr/>
            </p:nvSpPr>
            <p:spPr>
              <a:xfrm>
                <a:off x="10573107" y="2486534"/>
                <a:ext cx="805532" cy="687929"/>
              </a:xfrm>
              <a:custGeom>
                <a:rect b="b" l="l" r="r" t="t"/>
                <a:pathLst>
                  <a:path extrusionOk="0" h="687929" w="805532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57"/>
              <p:cNvSpPr/>
              <p:nvPr/>
            </p:nvSpPr>
            <p:spPr>
              <a:xfrm>
                <a:off x="10608146" y="1032479"/>
                <a:ext cx="759892" cy="1310215"/>
              </a:xfrm>
              <a:custGeom>
                <a:rect b="b" l="l" r="r" t="t"/>
                <a:pathLst>
                  <a:path extrusionOk="0" h="6633998" w="3847556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9" name="Google Shape;399;p57"/>
            <p:cNvGrpSpPr/>
            <p:nvPr/>
          </p:nvGrpSpPr>
          <p:grpSpPr>
            <a:xfrm>
              <a:off x="0" y="6374086"/>
              <a:ext cx="11401578" cy="237951"/>
              <a:chOff x="0" y="6374086"/>
              <a:chExt cx="11401578" cy="237951"/>
            </a:xfrm>
          </p:grpSpPr>
          <p:sp>
            <p:nvSpPr>
              <p:cNvPr id="400" name="Google Shape;400;p57"/>
              <p:cNvSpPr/>
              <p:nvPr/>
            </p:nvSpPr>
            <p:spPr>
              <a:xfrm>
                <a:off x="0" y="6566170"/>
                <a:ext cx="11311200" cy="45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57"/>
              <p:cNvSpPr/>
              <p:nvPr/>
            </p:nvSpPr>
            <p:spPr>
              <a:xfrm>
                <a:off x="11355711" y="6374086"/>
                <a:ext cx="45600" cy="155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57"/>
              <p:cNvSpPr/>
              <p:nvPr/>
            </p:nvSpPr>
            <p:spPr>
              <a:xfrm>
                <a:off x="11229678" y="6440137"/>
                <a:ext cx="171900" cy="171900"/>
              </a:xfrm>
              <a:prstGeom prst="blockArc">
                <a:avLst>
                  <a:gd fmla="val 21339429" name="adj1"/>
                  <a:gd fmla="val 6091498" name="adj2"/>
                  <a:gd fmla="val 27090" name="adj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tyle slide layout">
  <p:cSld name="3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8"/>
          <p:cNvSpPr/>
          <p:nvPr>
            <p:ph idx="2" type="pic"/>
          </p:nvPr>
        </p:nvSpPr>
        <p:spPr>
          <a:xfrm>
            <a:off x="6883943" y="757899"/>
            <a:ext cx="1714500" cy="205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5" name="Google Shape;405;p58"/>
          <p:cNvSpPr/>
          <p:nvPr>
            <p:ph idx="3" type="pic"/>
          </p:nvPr>
        </p:nvSpPr>
        <p:spPr>
          <a:xfrm>
            <a:off x="4639867" y="757899"/>
            <a:ext cx="1714500" cy="205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/>
          <p:nvPr/>
        </p:nvSpPr>
        <p:spPr>
          <a:xfrm rot="1203878">
            <a:off x="-235102" y="-141959"/>
            <a:ext cx="536013" cy="1671171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9"/>
          <p:cNvSpPr txBox="1"/>
          <p:nvPr>
            <p:ph idx="1" type="body"/>
          </p:nvPr>
        </p:nvSpPr>
        <p:spPr>
          <a:xfrm>
            <a:off x="242647" y="254632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sz="4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Image Layout">
  <p:cSld name="10_Image Layou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/>
          <p:nvPr>
            <p:ph idx="2" type="pic"/>
          </p:nvPr>
        </p:nvSpPr>
        <p:spPr>
          <a:xfrm>
            <a:off x="1" y="0"/>
            <a:ext cx="49269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tyle slide layout">
  <p:cSld name="2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 Layout">
  <p:cSld name="8_Image Layout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3"/>
          <p:cNvSpPr/>
          <p:nvPr>
            <p:ph idx="2" type="pic"/>
          </p:nvPr>
        </p:nvSpPr>
        <p:spPr>
          <a:xfrm>
            <a:off x="423269" y="1"/>
            <a:ext cx="6297000" cy="4845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ayout">
  <p:cSld name="Image Layou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64"/>
          <p:cNvGrpSpPr/>
          <p:nvPr/>
        </p:nvGrpSpPr>
        <p:grpSpPr>
          <a:xfrm>
            <a:off x="554098" y="1350971"/>
            <a:ext cx="1689044" cy="3152599"/>
            <a:chOff x="3501573" y="3178068"/>
            <a:chExt cx="1341043" cy="2738771"/>
          </a:xfrm>
        </p:grpSpPr>
        <p:sp>
          <p:nvSpPr>
            <p:cNvPr id="417" name="Google Shape;417;p64"/>
            <p:cNvSpPr/>
            <p:nvPr/>
          </p:nvSpPr>
          <p:spPr>
            <a:xfrm>
              <a:off x="3504728" y="3612346"/>
              <a:ext cx="62960" cy="220361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4"/>
            <p:cNvSpPr/>
            <p:nvPr/>
          </p:nvSpPr>
          <p:spPr>
            <a:xfrm>
              <a:off x="3501573" y="3832632"/>
              <a:ext cx="62960" cy="220361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4"/>
            <p:cNvSpPr/>
            <p:nvPr/>
          </p:nvSpPr>
          <p:spPr>
            <a:xfrm>
              <a:off x="4776089" y="3829487"/>
              <a:ext cx="62960" cy="220361"/>
            </a:xfrm>
            <a:custGeom>
              <a:rect b="b" l="l" r="r" t="t"/>
              <a:pathLst>
                <a:path extrusionOk="0" h="66675" w="19050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4"/>
            <p:cNvSpPr/>
            <p:nvPr/>
          </p:nvSpPr>
          <p:spPr>
            <a:xfrm>
              <a:off x="3520451" y="3178068"/>
              <a:ext cx="1322165" cy="2738771"/>
            </a:xfrm>
            <a:custGeom>
              <a:rect b="b" l="l" r="r" t="t"/>
              <a:pathLst>
                <a:path extrusionOk="0" h="828675" w="400050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4"/>
            <p:cNvSpPr/>
            <p:nvPr/>
          </p:nvSpPr>
          <p:spPr>
            <a:xfrm>
              <a:off x="3529897" y="3190652"/>
              <a:ext cx="1290685" cy="2707291"/>
            </a:xfrm>
            <a:custGeom>
              <a:rect b="b" l="l" r="r" t="t"/>
              <a:pathLst>
                <a:path extrusionOk="0" h="819150" w="390525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4"/>
            <p:cNvSpPr/>
            <p:nvPr/>
          </p:nvSpPr>
          <p:spPr>
            <a:xfrm>
              <a:off x="3627447" y="3596610"/>
              <a:ext cx="1101804" cy="1951768"/>
            </a:xfrm>
            <a:custGeom>
              <a:rect b="b" l="l" r="r" t="t"/>
              <a:pathLst>
                <a:path extrusionOk="0" h="590550" w="333375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3" name="Google Shape;423;p64"/>
            <p:cNvGrpSpPr/>
            <p:nvPr/>
          </p:nvGrpSpPr>
          <p:grpSpPr>
            <a:xfrm>
              <a:off x="4088424" y="5635777"/>
              <a:ext cx="172999" cy="172999"/>
              <a:chOff x="6768665" y="6038214"/>
              <a:chExt cx="147900" cy="147900"/>
            </a:xfrm>
          </p:grpSpPr>
          <p:sp>
            <p:nvSpPr>
              <p:cNvPr id="424" name="Google Shape;424;p64"/>
              <p:cNvSpPr/>
              <p:nvPr/>
            </p:nvSpPr>
            <p:spPr>
              <a:xfrm>
                <a:off x="6768665" y="6038214"/>
                <a:ext cx="147900" cy="1479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64"/>
              <p:cNvSpPr/>
              <p:nvPr/>
            </p:nvSpPr>
            <p:spPr>
              <a:xfrm>
                <a:off x="6802088" y="6071634"/>
                <a:ext cx="81300" cy="813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6" name="Google Shape;426;p64"/>
            <p:cNvSpPr/>
            <p:nvPr/>
          </p:nvSpPr>
          <p:spPr>
            <a:xfrm>
              <a:off x="3821102" y="3628406"/>
              <a:ext cx="906484" cy="1887588"/>
            </a:xfrm>
            <a:custGeom>
              <a:rect b="b" l="l" r="r" t="t"/>
              <a:pathLst>
                <a:path extrusionOk="0" h="2330356" w="111911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4"/>
            <p:cNvSpPr/>
            <p:nvPr/>
          </p:nvSpPr>
          <p:spPr>
            <a:xfrm>
              <a:off x="4058661" y="3449093"/>
              <a:ext cx="254400" cy="58500"/>
            </a:xfrm>
            <a:prstGeom prst="roundRect">
              <a:avLst>
                <a:gd fmla="val 50000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4"/>
            <p:cNvSpPr/>
            <p:nvPr/>
          </p:nvSpPr>
          <p:spPr>
            <a:xfrm>
              <a:off x="3922825" y="3449093"/>
              <a:ext cx="58500" cy="585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9" name="Google Shape;429;p64"/>
          <p:cNvSpPr/>
          <p:nvPr>
            <p:ph idx="2" type="pic"/>
          </p:nvPr>
        </p:nvSpPr>
        <p:spPr>
          <a:xfrm>
            <a:off x="742121" y="1863232"/>
            <a:ext cx="1356300" cy="221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0" name="Google Shape;430;p64"/>
          <p:cNvSpPr/>
          <p:nvPr/>
        </p:nvSpPr>
        <p:spPr>
          <a:xfrm rot="1203878">
            <a:off x="-235102" y="-141959"/>
            <a:ext cx="536013" cy="1671171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4"/>
          <p:cNvSpPr txBox="1"/>
          <p:nvPr>
            <p:ph idx="1" type="body"/>
          </p:nvPr>
        </p:nvSpPr>
        <p:spPr>
          <a:xfrm>
            <a:off x="242647" y="254632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sz="4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 Layout">
  <p:cSld name="4_Image Layout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6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accent4">
              <a:alpha val="3176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7"/>
          <p:cNvSpPr/>
          <p:nvPr>
            <p:ph idx="2" type="pic"/>
          </p:nvPr>
        </p:nvSpPr>
        <p:spPr>
          <a:xfrm>
            <a:off x="0" y="0"/>
            <a:ext cx="9144000" cy="3352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 Layout">
  <p:cSld name="3_Image Layou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8"/>
          <p:cNvSpPr/>
          <p:nvPr>
            <p:ph idx="2" type="pic"/>
          </p:nvPr>
        </p:nvSpPr>
        <p:spPr>
          <a:xfrm>
            <a:off x="4860477" y="1073638"/>
            <a:ext cx="2996400" cy="2996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 Layout">
  <p:cSld name="2_Image Layou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9"/>
          <p:cNvSpPr/>
          <p:nvPr>
            <p:ph idx="2" type="pic"/>
          </p:nvPr>
        </p:nvSpPr>
        <p:spPr>
          <a:xfrm>
            <a:off x="4940536" y="2682783"/>
            <a:ext cx="2325300" cy="2325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2" name="Google Shape;442;p69"/>
          <p:cNvSpPr/>
          <p:nvPr>
            <p:ph idx="3" type="pic"/>
          </p:nvPr>
        </p:nvSpPr>
        <p:spPr>
          <a:xfrm>
            <a:off x="4940536" y="153016"/>
            <a:ext cx="2325300" cy="2325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3" name="Google Shape;443;p69"/>
          <p:cNvSpPr/>
          <p:nvPr>
            <p:ph idx="4" type="pic"/>
          </p:nvPr>
        </p:nvSpPr>
        <p:spPr>
          <a:xfrm>
            <a:off x="6315561" y="1417900"/>
            <a:ext cx="2325300" cy="2325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Images &amp; Contents Layout">
  <p:cSld name="37_Images &amp; Contents Layout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0"/>
          <p:cNvSpPr/>
          <p:nvPr>
            <p:ph idx="2" type="pic"/>
          </p:nvPr>
        </p:nvSpPr>
        <p:spPr>
          <a:xfrm>
            <a:off x="1528763" y="0"/>
            <a:ext cx="30435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6" name="Google Shape;446;p70"/>
          <p:cNvSpPr/>
          <p:nvPr/>
        </p:nvSpPr>
        <p:spPr>
          <a:xfrm>
            <a:off x="0" y="0"/>
            <a:ext cx="1528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_Images &amp; Contents Layout">
  <p:cSld name="57_Images &amp; Contents Layout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1"/>
          <p:cNvSpPr/>
          <p:nvPr/>
        </p:nvSpPr>
        <p:spPr>
          <a:xfrm>
            <a:off x="0" y="647344"/>
            <a:ext cx="4909500" cy="384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71"/>
          <p:cNvSpPr/>
          <p:nvPr>
            <p:ph idx="2" type="pic"/>
          </p:nvPr>
        </p:nvSpPr>
        <p:spPr>
          <a:xfrm>
            <a:off x="4572000" y="2219412"/>
            <a:ext cx="4572000" cy="2025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 Layout">
  <p:cSld name="1_Image Layout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2"/>
          <p:cNvSpPr/>
          <p:nvPr/>
        </p:nvSpPr>
        <p:spPr>
          <a:xfrm rot="1203878">
            <a:off x="-235102" y="-141959"/>
            <a:ext cx="536013" cy="1671171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72"/>
          <p:cNvSpPr txBox="1"/>
          <p:nvPr>
            <p:ph idx="1" type="body"/>
          </p:nvPr>
        </p:nvSpPr>
        <p:spPr>
          <a:xfrm>
            <a:off x="242647" y="254632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sz="4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53" name="Google Shape;453;p72"/>
          <p:cNvGrpSpPr/>
          <p:nvPr/>
        </p:nvGrpSpPr>
        <p:grpSpPr>
          <a:xfrm>
            <a:off x="569060" y="1952915"/>
            <a:ext cx="4441152" cy="2674373"/>
            <a:chOff x="4098364" y="1571681"/>
            <a:chExt cx="7302124" cy="4397194"/>
          </a:xfrm>
        </p:grpSpPr>
        <p:grpSp>
          <p:nvGrpSpPr>
            <p:cNvPr id="454" name="Google Shape;454;p72"/>
            <p:cNvGrpSpPr/>
            <p:nvPr/>
          </p:nvGrpSpPr>
          <p:grpSpPr>
            <a:xfrm>
              <a:off x="4910684" y="1571681"/>
              <a:ext cx="5616408" cy="3644394"/>
              <a:chOff x="5769768" y="3217068"/>
              <a:chExt cx="651510" cy="422754"/>
            </a:xfrm>
          </p:grpSpPr>
          <p:sp>
            <p:nvSpPr>
              <p:cNvPr id="455" name="Google Shape;455;p72"/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rect b="b" l="l" r="r" t="t"/>
                <a:pathLst>
                  <a:path extrusionOk="0" h="419100" w="6477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72"/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rect b="b" l="l" r="r" t="t"/>
                <a:pathLst>
                  <a:path extrusionOk="0" h="419100" w="6477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7" name="Google Shape;457;p72"/>
            <p:cNvSpPr/>
            <p:nvPr/>
          </p:nvSpPr>
          <p:spPr>
            <a:xfrm>
              <a:off x="5130280" y="1781416"/>
              <a:ext cx="5163645" cy="3278505"/>
            </a:xfrm>
            <a:custGeom>
              <a:rect b="b" l="l" r="r" t="t"/>
              <a:pathLst>
                <a:path extrusionOk="0" h="381000" w="600075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72"/>
            <p:cNvSpPr/>
            <p:nvPr/>
          </p:nvSpPr>
          <p:spPr>
            <a:xfrm>
              <a:off x="5210103" y="5108863"/>
              <a:ext cx="4999720" cy="245888"/>
            </a:xfrm>
            <a:custGeom>
              <a:rect b="b" l="l" r="r" t="t"/>
              <a:pathLst>
                <a:path extrusionOk="0" h="28575" w="58102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72"/>
            <p:cNvSpPr/>
            <p:nvPr/>
          </p:nvSpPr>
          <p:spPr>
            <a:xfrm>
              <a:off x="5403495" y="5242756"/>
              <a:ext cx="4589907" cy="81900"/>
            </a:xfrm>
            <a:custGeom>
              <a:rect b="b" l="l" r="r" t="t"/>
              <a:pathLst>
                <a:path extrusionOk="0" h="120000" w="533400">
                  <a:moveTo>
                    <a:pt x="538318" y="5805"/>
                  </a:moveTo>
                  <a:lnTo>
                    <a:pt x="3965" y="580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72"/>
            <p:cNvSpPr/>
            <p:nvPr/>
          </p:nvSpPr>
          <p:spPr>
            <a:xfrm>
              <a:off x="5469061" y="5201782"/>
              <a:ext cx="4507944" cy="81900"/>
            </a:xfrm>
            <a:custGeom>
              <a:rect b="b" l="l" r="r" t="t"/>
              <a:pathLst>
                <a:path extrusionOk="0" h="120000" w="523875">
                  <a:moveTo>
                    <a:pt x="3965" y="5805"/>
                  </a:moveTo>
                  <a:lnTo>
                    <a:pt x="524031" y="580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72"/>
            <p:cNvSpPr/>
            <p:nvPr/>
          </p:nvSpPr>
          <p:spPr>
            <a:xfrm>
              <a:off x="5354321" y="5291930"/>
              <a:ext cx="4753832" cy="81900"/>
            </a:xfrm>
            <a:custGeom>
              <a:rect b="b" l="l" r="r" t="t"/>
              <a:pathLst>
                <a:path extrusionOk="0" h="120000" w="552450">
                  <a:moveTo>
                    <a:pt x="550701" y="5805"/>
                  </a:moveTo>
                  <a:lnTo>
                    <a:pt x="3965" y="5805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72"/>
            <p:cNvSpPr/>
            <p:nvPr/>
          </p:nvSpPr>
          <p:spPr>
            <a:xfrm>
              <a:off x="5424729" y="5180579"/>
              <a:ext cx="4344019" cy="81900"/>
            </a:xfrm>
            <a:custGeom>
              <a:rect b="b" l="l" r="r" t="t"/>
              <a:pathLst>
                <a:path extrusionOk="0" h="120000" w="504825">
                  <a:moveTo>
                    <a:pt x="1586" y="2322"/>
                  </a:moveTo>
                  <a:lnTo>
                    <a:pt x="511173" y="232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72"/>
            <p:cNvSpPr/>
            <p:nvPr/>
          </p:nvSpPr>
          <p:spPr>
            <a:xfrm>
              <a:off x="5269602" y="5117063"/>
              <a:ext cx="4917758" cy="245888"/>
            </a:xfrm>
            <a:custGeom>
              <a:rect b="b" l="l" r="r" t="t"/>
              <a:pathLst>
                <a:path extrusionOk="0" h="28575" w="571500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56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72"/>
            <p:cNvSpPr/>
            <p:nvPr/>
          </p:nvSpPr>
          <p:spPr>
            <a:xfrm>
              <a:off x="4105815" y="5559062"/>
              <a:ext cx="7294674" cy="409813"/>
            </a:xfrm>
            <a:custGeom>
              <a:rect b="b" l="l" r="r" t="t"/>
              <a:pathLst>
                <a:path extrusionOk="0" h="47625" w="8477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72"/>
            <p:cNvSpPr/>
            <p:nvPr/>
          </p:nvSpPr>
          <p:spPr>
            <a:xfrm>
              <a:off x="4098364" y="5051498"/>
              <a:ext cx="7294674" cy="655701"/>
            </a:xfrm>
            <a:custGeom>
              <a:rect b="b" l="l" r="r" t="t"/>
              <a:pathLst>
                <a:path extrusionOk="0" h="76200" w="847725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72"/>
            <p:cNvSpPr/>
            <p:nvPr/>
          </p:nvSpPr>
          <p:spPr>
            <a:xfrm>
              <a:off x="6803481" y="5354734"/>
              <a:ext cx="1868662" cy="245888"/>
            </a:xfrm>
            <a:custGeom>
              <a:rect b="b" l="l" r="r" t="t"/>
              <a:pathLst>
                <a:path extrusionOk="0" h="28575" w="209550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72"/>
            <p:cNvSpPr/>
            <p:nvPr/>
          </p:nvSpPr>
          <p:spPr>
            <a:xfrm>
              <a:off x="5179454" y="5125255"/>
              <a:ext cx="4917758" cy="245888"/>
            </a:xfrm>
            <a:custGeom>
              <a:rect b="b" l="l" r="r" t="t"/>
              <a:pathLst>
                <a:path extrusionOk="0" h="28575" w="571500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72"/>
            <p:cNvSpPr/>
            <p:nvPr/>
          </p:nvSpPr>
          <p:spPr>
            <a:xfrm>
              <a:off x="5146671" y="5125255"/>
              <a:ext cx="4917758" cy="245888"/>
            </a:xfrm>
            <a:custGeom>
              <a:rect b="b" l="l" r="r" t="t"/>
              <a:pathLst>
                <a:path extrusionOk="0" h="28575" w="571500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72"/>
            <p:cNvSpPr/>
            <p:nvPr/>
          </p:nvSpPr>
          <p:spPr>
            <a:xfrm>
              <a:off x="7022398" y="1844838"/>
              <a:ext cx="3270662" cy="3197950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0" name="Google Shape;470;p72"/>
            <p:cNvGrpSpPr/>
            <p:nvPr/>
          </p:nvGrpSpPr>
          <p:grpSpPr>
            <a:xfrm>
              <a:off x="5370712" y="5206368"/>
              <a:ext cx="4572000" cy="149308"/>
              <a:chOff x="5370712" y="5206368"/>
              <a:chExt cx="4572000" cy="149308"/>
            </a:xfrm>
          </p:grpSpPr>
          <p:sp>
            <p:nvSpPr>
              <p:cNvPr id="471" name="Google Shape;471;p72"/>
              <p:cNvSpPr/>
              <p:nvPr/>
            </p:nvSpPr>
            <p:spPr>
              <a:xfrm>
                <a:off x="5370712" y="5337376"/>
                <a:ext cx="4572000" cy="1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72"/>
              <p:cNvSpPr/>
              <p:nvPr/>
            </p:nvSpPr>
            <p:spPr>
              <a:xfrm>
                <a:off x="5416432" y="5293706"/>
                <a:ext cx="4480500" cy="1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72"/>
              <p:cNvSpPr/>
              <p:nvPr/>
            </p:nvSpPr>
            <p:spPr>
              <a:xfrm>
                <a:off x="5462152" y="5250037"/>
                <a:ext cx="4389000" cy="1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72"/>
              <p:cNvSpPr/>
              <p:nvPr/>
            </p:nvSpPr>
            <p:spPr>
              <a:xfrm>
                <a:off x="5507872" y="5206368"/>
                <a:ext cx="4297800" cy="1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5" name="Google Shape;475;p72"/>
            <p:cNvGrpSpPr/>
            <p:nvPr/>
          </p:nvGrpSpPr>
          <p:grpSpPr>
            <a:xfrm>
              <a:off x="7661271" y="1698418"/>
              <a:ext cx="114890" cy="114890"/>
              <a:chOff x="7627525" y="1132589"/>
              <a:chExt cx="234900" cy="234900"/>
            </a:xfrm>
          </p:grpSpPr>
          <p:sp>
            <p:nvSpPr>
              <p:cNvPr id="476" name="Google Shape;476;p72"/>
              <p:cNvSpPr/>
              <p:nvPr/>
            </p:nvSpPr>
            <p:spPr>
              <a:xfrm>
                <a:off x="7627525" y="1132589"/>
                <a:ext cx="234900" cy="234900"/>
              </a:xfrm>
              <a:prstGeom prst="ellipse">
                <a:avLst/>
              </a:prstGeom>
              <a:solidFill>
                <a:srgbClr val="7F7F7F">
                  <a:alpha val="4000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72"/>
              <p:cNvSpPr/>
              <p:nvPr/>
            </p:nvSpPr>
            <p:spPr>
              <a:xfrm>
                <a:off x="7656971" y="1162035"/>
                <a:ext cx="176100" cy="176100"/>
              </a:xfrm>
              <a:prstGeom prst="ellipse">
                <a:avLst/>
              </a:prstGeom>
              <a:solidFill>
                <a:srgbClr val="7F7F7F">
                  <a:alpha val="4000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72"/>
              <p:cNvSpPr/>
              <p:nvPr/>
            </p:nvSpPr>
            <p:spPr>
              <a:xfrm>
                <a:off x="7683825" y="1188889"/>
                <a:ext cx="122100" cy="122100"/>
              </a:xfrm>
              <a:prstGeom prst="ellipse">
                <a:avLst/>
              </a:prstGeom>
              <a:solidFill>
                <a:srgbClr val="7F7F7F">
                  <a:alpha val="4000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9" name="Google Shape;479;p72"/>
            <p:cNvSpPr/>
            <p:nvPr/>
          </p:nvSpPr>
          <p:spPr>
            <a:xfrm>
              <a:off x="7370377" y="5752599"/>
              <a:ext cx="748500" cy="88500"/>
            </a:xfrm>
            <a:prstGeom prst="roundRect">
              <a:avLst>
                <a:gd fmla="val 5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72"/>
            <p:cNvSpPr/>
            <p:nvPr/>
          </p:nvSpPr>
          <p:spPr>
            <a:xfrm>
              <a:off x="7133919" y="5752598"/>
              <a:ext cx="101400" cy="1014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1" name="Google Shape;481;p72"/>
          <p:cNvSpPr/>
          <p:nvPr>
            <p:ph idx="2" type="pic"/>
          </p:nvPr>
        </p:nvSpPr>
        <p:spPr>
          <a:xfrm>
            <a:off x="1214763" y="2098754"/>
            <a:ext cx="3105600" cy="195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yle slide layout">
  <p:cSld name="1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1765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yle slide layout">
  <p:cSld name="4_Style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/>
          <p:nvPr/>
        </p:nvSpPr>
        <p:spPr>
          <a:xfrm>
            <a:off x="0" y="0"/>
            <a:ext cx="7156412" cy="5143500"/>
          </a:xfrm>
          <a:custGeom>
            <a:rect b="b" l="l" r="r" t="t"/>
            <a:pathLst>
              <a:path extrusionOk="0" h="6858000" w="970361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56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5"/>
          <p:cNvSpPr txBox="1"/>
          <p:nvPr>
            <p:ph idx="1" type="body"/>
          </p:nvPr>
        </p:nvSpPr>
        <p:spPr>
          <a:xfrm>
            <a:off x="242647" y="184044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sz="4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6"/>
          <p:cNvSpPr txBox="1"/>
          <p:nvPr>
            <p:ph idx="1" type="body"/>
          </p:nvPr>
        </p:nvSpPr>
        <p:spPr>
          <a:xfrm>
            <a:off x="242647" y="92609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sz="4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0" name="Google Shape;490;p76"/>
          <p:cNvSpPr/>
          <p:nvPr/>
        </p:nvSpPr>
        <p:spPr>
          <a:xfrm>
            <a:off x="265508" y="848693"/>
            <a:ext cx="2670600" cy="4052100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76"/>
          <p:cNvSpPr/>
          <p:nvPr/>
        </p:nvSpPr>
        <p:spPr>
          <a:xfrm>
            <a:off x="398950" y="1010625"/>
            <a:ext cx="115500" cy="3761400"/>
          </a:xfrm>
          <a:prstGeom prst="roundRect">
            <a:avLst>
              <a:gd fmla="val 50000" name="adj"/>
            </a:avLst>
          </a:prstGeom>
          <a:solidFill>
            <a:schemeClr val="lt1">
              <a:alpha val="407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76"/>
          <p:cNvSpPr/>
          <p:nvPr/>
        </p:nvSpPr>
        <p:spPr>
          <a:xfrm rot="5400000">
            <a:off x="2292957" y="957377"/>
            <a:ext cx="514200" cy="513900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5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76"/>
          <p:cNvSpPr txBox="1"/>
          <p:nvPr/>
        </p:nvSpPr>
        <p:spPr>
          <a:xfrm>
            <a:off x="533778" y="1227910"/>
            <a:ext cx="1674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6"/>
          <p:cNvSpPr txBox="1"/>
          <p:nvPr/>
        </p:nvSpPr>
        <p:spPr>
          <a:xfrm>
            <a:off x="533778" y="1595597"/>
            <a:ext cx="167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76"/>
          <p:cNvSpPr txBox="1"/>
          <p:nvPr/>
        </p:nvSpPr>
        <p:spPr>
          <a:xfrm>
            <a:off x="540922" y="4356328"/>
            <a:ext cx="167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76"/>
          <p:cNvSpPr txBox="1"/>
          <p:nvPr/>
        </p:nvSpPr>
        <p:spPr>
          <a:xfrm>
            <a:off x="540922" y="3337743"/>
            <a:ext cx="20382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sz="110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9"/>
          <p:cNvSpPr/>
          <p:nvPr/>
        </p:nvSpPr>
        <p:spPr>
          <a:xfrm>
            <a:off x="0" y="0"/>
            <a:ext cx="9144000" cy="829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F79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79"/>
          <p:cNvSpPr txBox="1"/>
          <p:nvPr>
            <p:ph idx="1" type="body"/>
          </p:nvPr>
        </p:nvSpPr>
        <p:spPr>
          <a:xfrm>
            <a:off x="409903" y="162748"/>
            <a:ext cx="85125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02" name="Google Shape;502;p79"/>
          <p:cNvGrpSpPr/>
          <p:nvPr/>
        </p:nvGrpSpPr>
        <p:grpSpPr>
          <a:xfrm rot="-660682">
            <a:off x="6995855" y="270957"/>
            <a:ext cx="2024650" cy="326533"/>
            <a:chOff x="667265" y="831871"/>
            <a:chExt cx="7796685" cy="1257441"/>
          </a:xfrm>
        </p:grpSpPr>
        <p:sp>
          <p:nvSpPr>
            <p:cNvPr id="503" name="Google Shape;503;p79"/>
            <p:cNvSpPr/>
            <p:nvPr/>
          </p:nvSpPr>
          <p:spPr>
            <a:xfrm>
              <a:off x="5891074" y="1069798"/>
              <a:ext cx="2572876" cy="541765"/>
            </a:xfrm>
            <a:custGeom>
              <a:rect b="b" l="l" r="r" t="t"/>
              <a:pathLst>
                <a:path extrusionOk="0" h="541765" w="2572876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79"/>
            <p:cNvSpPr/>
            <p:nvPr/>
          </p:nvSpPr>
          <p:spPr>
            <a:xfrm>
              <a:off x="667265" y="1064933"/>
              <a:ext cx="2571589" cy="551438"/>
            </a:xfrm>
            <a:custGeom>
              <a:rect b="b" l="l" r="r" t="t"/>
              <a:pathLst>
                <a:path extrusionOk="0" h="551438" w="2571589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79"/>
            <p:cNvSpPr/>
            <p:nvPr/>
          </p:nvSpPr>
          <p:spPr>
            <a:xfrm>
              <a:off x="3309004" y="1194603"/>
              <a:ext cx="43504" cy="281347"/>
            </a:xfrm>
            <a:custGeom>
              <a:rect b="b" l="l" r="r" t="t"/>
              <a:pathLst>
                <a:path extrusionOk="0" h="281347" w="43504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79"/>
            <p:cNvSpPr/>
            <p:nvPr/>
          </p:nvSpPr>
          <p:spPr>
            <a:xfrm>
              <a:off x="5769270" y="1193317"/>
              <a:ext cx="41866" cy="283921"/>
            </a:xfrm>
            <a:custGeom>
              <a:rect b="b" l="l" r="r" t="t"/>
              <a:pathLst>
                <a:path extrusionOk="0" h="283921" w="41866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79"/>
            <p:cNvSpPr/>
            <p:nvPr/>
          </p:nvSpPr>
          <p:spPr>
            <a:xfrm>
              <a:off x="4584263" y="1800187"/>
              <a:ext cx="161260" cy="161260"/>
            </a:xfrm>
            <a:custGeom>
              <a:rect b="b" l="l" r="r" t="t"/>
              <a:pathLst>
                <a:path extrusionOk="0" h="161260" w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79"/>
            <p:cNvSpPr/>
            <p:nvPr/>
          </p:nvSpPr>
          <p:spPr>
            <a:xfrm>
              <a:off x="2815116" y="831871"/>
              <a:ext cx="3510845" cy="1257441"/>
            </a:xfrm>
            <a:custGeom>
              <a:rect b="b" l="l" r="r" t="t"/>
              <a:pathLst>
                <a:path extrusionOk="0" h="1257441" w="3510845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79"/>
            <p:cNvSpPr/>
            <p:nvPr/>
          </p:nvSpPr>
          <p:spPr>
            <a:xfrm>
              <a:off x="4626723" y="1842218"/>
              <a:ext cx="77199" cy="77199"/>
            </a:xfrm>
            <a:custGeom>
              <a:rect b="b" l="l" r="r" t="t"/>
              <a:pathLst>
                <a:path extrusionOk="0" h="77199" w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0"/>
          <p:cNvSpPr/>
          <p:nvPr/>
        </p:nvSpPr>
        <p:spPr>
          <a:xfrm>
            <a:off x="0" y="0"/>
            <a:ext cx="9144000" cy="829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F79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2" name="Google Shape;512;p80"/>
          <p:cNvGrpSpPr/>
          <p:nvPr/>
        </p:nvGrpSpPr>
        <p:grpSpPr>
          <a:xfrm rot="-660282">
            <a:off x="6930085" y="245834"/>
            <a:ext cx="2095295" cy="337927"/>
            <a:chOff x="667265" y="831871"/>
            <a:chExt cx="7796685" cy="1257441"/>
          </a:xfrm>
        </p:grpSpPr>
        <p:sp>
          <p:nvSpPr>
            <p:cNvPr id="513" name="Google Shape;513;p80"/>
            <p:cNvSpPr/>
            <p:nvPr/>
          </p:nvSpPr>
          <p:spPr>
            <a:xfrm>
              <a:off x="5891074" y="1069798"/>
              <a:ext cx="2572876" cy="541765"/>
            </a:xfrm>
            <a:custGeom>
              <a:rect b="b" l="l" r="r" t="t"/>
              <a:pathLst>
                <a:path extrusionOk="0" h="541765" w="2572876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80"/>
            <p:cNvSpPr/>
            <p:nvPr/>
          </p:nvSpPr>
          <p:spPr>
            <a:xfrm>
              <a:off x="667265" y="1064933"/>
              <a:ext cx="2571589" cy="551438"/>
            </a:xfrm>
            <a:custGeom>
              <a:rect b="b" l="l" r="r" t="t"/>
              <a:pathLst>
                <a:path extrusionOk="0" h="551438" w="2571589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80"/>
            <p:cNvSpPr/>
            <p:nvPr/>
          </p:nvSpPr>
          <p:spPr>
            <a:xfrm>
              <a:off x="3309004" y="1194603"/>
              <a:ext cx="43504" cy="281347"/>
            </a:xfrm>
            <a:custGeom>
              <a:rect b="b" l="l" r="r" t="t"/>
              <a:pathLst>
                <a:path extrusionOk="0" h="281347" w="43504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80"/>
            <p:cNvSpPr/>
            <p:nvPr/>
          </p:nvSpPr>
          <p:spPr>
            <a:xfrm>
              <a:off x="5769270" y="1193317"/>
              <a:ext cx="41866" cy="283921"/>
            </a:xfrm>
            <a:custGeom>
              <a:rect b="b" l="l" r="r" t="t"/>
              <a:pathLst>
                <a:path extrusionOk="0" h="283921" w="41866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80"/>
            <p:cNvSpPr/>
            <p:nvPr/>
          </p:nvSpPr>
          <p:spPr>
            <a:xfrm>
              <a:off x="4584263" y="1800187"/>
              <a:ext cx="161260" cy="161260"/>
            </a:xfrm>
            <a:custGeom>
              <a:rect b="b" l="l" r="r" t="t"/>
              <a:pathLst>
                <a:path extrusionOk="0" h="161260" w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80"/>
            <p:cNvSpPr/>
            <p:nvPr/>
          </p:nvSpPr>
          <p:spPr>
            <a:xfrm>
              <a:off x="2815116" y="831871"/>
              <a:ext cx="3510845" cy="1257441"/>
            </a:xfrm>
            <a:custGeom>
              <a:rect b="b" l="l" r="r" t="t"/>
              <a:pathLst>
                <a:path extrusionOk="0" h="1257441" w="3510845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80"/>
            <p:cNvSpPr/>
            <p:nvPr/>
          </p:nvSpPr>
          <p:spPr>
            <a:xfrm>
              <a:off x="4626723" y="1842218"/>
              <a:ext cx="77199" cy="77199"/>
            </a:xfrm>
            <a:custGeom>
              <a:rect b="b" l="l" r="r" t="t"/>
              <a:pathLst>
                <a:path extrusionOk="0" h="77199" w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p80"/>
          <p:cNvSpPr txBox="1"/>
          <p:nvPr>
            <p:ph idx="1" type="body"/>
          </p:nvPr>
        </p:nvSpPr>
        <p:spPr>
          <a:xfrm>
            <a:off x="242647" y="156656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21" name="Google Shape;521;p80"/>
          <p:cNvGrpSpPr/>
          <p:nvPr/>
        </p:nvGrpSpPr>
        <p:grpSpPr>
          <a:xfrm>
            <a:off x="6685646" y="1373903"/>
            <a:ext cx="1730941" cy="1732478"/>
            <a:chOff x="8582298" y="2310847"/>
            <a:chExt cx="2027100" cy="2028900"/>
          </a:xfrm>
        </p:grpSpPr>
        <p:sp>
          <p:nvSpPr>
            <p:cNvPr id="522" name="Google Shape;522;p80"/>
            <p:cNvSpPr/>
            <p:nvPr/>
          </p:nvSpPr>
          <p:spPr>
            <a:xfrm>
              <a:off x="8582298" y="2310847"/>
              <a:ext cx="2027100" cy="2028900"/>
            </a:xfrm>
            <a:prstGeom prst="ellipse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80"/>
            <p:cNvSpPr/>
            <p:nvPr/>
          </p:nvSpPr>
          <p:spPr>
            <a:xfrm>
              <a:off x="10287809" y="2607228"/>
              <a:ext cx="204900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80"/>
          <p:cNvGrpSpPr/>
          <p:nvPr/>
        </p:nvGrpSpPr>
        <p:grpSpPr>
          <a:xfrm>
            <a:off x="694492" y="1373903"/>
            <a:ext cx="1730941" cy="1732478"/>
            <a:chOff x="853440" y="2310847"/>
            <a:chExt cx="2027100" cy="2028900"/>
          </a:xfrm>
        </p:grpSpPr>
        <p:sp>
          <p:nvSpPr>
            <p:cNvPr id="525" name="Google Shape;525;p80"/>
            <p:cNvSpPr/>
            <p:nvPr/>
          </p:nvSpPr>
          <p:spPr>
            <a:xfrm>
              <a:off x="853440" y="2310847"/>
              <a:ext cx="2027100" cy="2028900"/>
            </a:xfrm>
            <a:prstGeom prst="ellipse">
              <a:avLst/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80"/>
            <p:cNvSpPr/>
            <p:nvPr/>
          </p:nvSpPr>
          <p:spPr>
            <a:xfrm>
              <a:off x="2558951" y="2607228"/>
              <a:ext cx="204900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80"/>
          <p:cNvGrpSpPr/>
          <p:nvPr/>
        </p:nvGrpSpPr>
        <p:grpSpPr>
          <a:xfrm>
            <a:off x="3690069" y="1373903"/>
            <a:ext cx="1730941" cy="1732478"/>
            <a:chOff x="4717869" y="2310847"/>
            <a:chExt cx="2027100" cy="2028900"/>
          </a:xfrm>
        </p:grpSpPr>
        <p:sp>
          <p:nvSpPr>
            <p:cNvPr id="528" name="Google Shape;528;p80"/>
            <p:cNvSpPr/>
            <p:nvPr/>
          </p:nvSpPr>
          <p:spPr>
            <a:xfrm>
              <a:off x="4717869" y="2310847"/>
              <a:ext cx="2027100" cy="2028900"/>
            </a:xfrm>
            <a:prstGeom prst="ellipse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80"/>
            <p:cNvSpPr/>
            <p:nvPr/>
          </p:nvSpPr>
          <p:spPr>
            <a:xfrm>
              <a:off x="6423380" y="2607228"/>
              <a:ext cx="204900" cy="20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Google Shape;530;p80"/>
          <p:cNvSpPr/>
          <p:nvPr>
            <p:ph idx="2" type="pic"/>
          </p:nvPr>
        </p:nvSpPr>
        <p:spPr>
          <a:xfrm>
            <a:off x="822137" y="1502237"/>
            <a:ext cx="1475700" cy="14757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1" name="Google Shape;531;p80"/>
          <p:cNvSpPr/>
          <p:nvPr>
            <p:ph idx="3" type="pic"/>
          </p:nvPr>
        </p:nvSpPr>
        <p:spPr>
          <a:xfrm>
            <a:off x="3817713" y="1502237"/>
            <a:ext cx="1475700" cy="14757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2" name="Google Shape;532;p80"/>
          <p:cNvSpPr/>
          <p:nvPr>
            <p:ph idx="4" type="pic"/>
          </p:nvPr>
        </p:nvSpPr>
        <p:spPr>
          <a:xfrm>
            <a:off x="6813290" y="1502237"/>
            <a:ext cx="1475700" cy="14757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1"/>
          <p:cNvSpPr/>
          <p:nvPr>
            <p:ph idx="2" type="pic"/>
          </p:nvPr>
        </p:nvSpPr>
        <p:spPr>
          <a:xfrm>
            <a:off x="316081" y="981777"/>
            <a:ext cx="5190900" cy="377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5" name="Google Shape;535;p81"/>
          <p:cNvSpPr/>
          <p:nvPr/>
        </p:nvSpPr>
        <p:spPr>
          <a:xfrm>
            <a:off x="0" y="1856540"/>
            <a:ext cx="2031035" cy="2501879"/>
          </a:xfrm>
          <a:custGeom>
            <a:rect b="b" l="l" r="r" t="t"/>
            <a:pathLst>
              <a:path extrusionOk="0" h="3335839" w="2708047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rgbClr val="3A81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81"/>
          <p:cNvSpPr/>
          <p:nvPr/>
        </p:nvSpPr>
        <p:spPr>
          <a:xfrm>
            <a:off x="3778337" y="1364726"/>
            <a:ext cx="5365663" cy="2501879"/>
          </a:xfrm>
          <a:custGeom>
            <a:rect b="b" l="l" r="r" t="t"/>
            <a:pathLst>
              <a:path extrusionOk="0" h="3335839" w="7154218">
                <a:moveTo>
                  <a:pt x="0" y="0"/>
                </a:moveTo>
                <a:lnTo>
                  <a:pt x="7154218" y="0"/>
                </a:lnTo>
                <a:lnTo>
                  <a:pt x="7154218" y="3335839"/>
                </a:lnTo>
                <a:lnTo>
                  <a:pt x="2360312" y="3335839"/>
                </a:lnTo>
                <a:close/>
              </a:path>
            </a:pathLst>
          </a:custGeom>
          <a:solidFill>
            <a:srgbClr val="3A81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84"/>
          <p:cNvGrpSpPr/>
          <p:nvPr/>
        </p:nvGrpSpPr>
        <p:grpSpPr>
          <a:xfrm>
            <a:off x="7131546" y="1610330"/>
            <a:ext cx="2016597" cy="3162918"/>
            <a:chOff x="9508727" y="2147107"/>
            <a:chExt cx="2688796" cy="4217224"/>
          </a:xfrm>
        </p:grpSpPr>
        <p:sp>
          <p:nvSpPr>
            <p:cNvPr id="541" name="Google Shape;541;p84"/>
            <p:cNvSpPr/>
            <p:nvPr/>
          </p:nvSpPr>
          <p:spPr>
            <a:xfrm>
              <a:off x="11381596" y="5780548"/>
              <a:ext cx="810404" cy="583783"/>
            </a:xfrm>
            <a:custGeom>
              <a:rect b="b" l="l" r="r" t="t"/>
              <a:pathLst>
                <a:path extrusionOk="0" h="583783" w="810404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4"/>
            <p:cNvSpPr/>
            <p:nvPr/>
          </p:nvSpPr>
          <p:spPr>
            <a:xfrm>
              <a:off x="9508727" y="2147107"/>
              <a:ext cx="2683273" cy="3642562"/>
            </a:xfrm>
            <a:custGeom>
              <a:rect b="b" l="l" r="r" t="t"/>
              <a:pathLst>
                <a:path extrusionOk="0" h="3642562" w="2683273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84"/>
            <p:cNvSpPr/>
            <p:nvPr/>
          </p:nvSpPr>
          <p:spPr>
            <a:xfrm>
              <a:off x="9536092" y="2177513"/>
              <a:ext cx="2655908" cy="3195604"/>
            </a:xfrm>
            <a:custGeom>
              <a:rect b="b" l="l" r="r" t="t"/>
              <a:pathLst>
                <a:path extrusionOk="0" h="3195604" w="2655908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84"/>
            <p:cNvSpPr/>
            <p:nvPr/>
          </p:nvSpPr>
          <p:spPr>
            <a:xfrm>
              <a:off x="11384738" y="6312642"/>
              <a:ext cx="807262" cy="48649"/>
            </a:xfrm>
            <a:custGeom>
              <a:rect b="b" l="l" r="r" t="t"/>
              <a:pathLst>
                <a:path extrusionOk="0" h="48649" w="807262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84"/>
            <p:cNvSpPr/>
            <p:nvPr/>
          </p:nvSpPr>
          <p:spPr>
            <a:xfrm>
              <a:off x="9536092" y="5379197"/>
              <a:ext cx="2655908" cy="395270"/>
            </a:xfrm>
            <a:custGeom>
              <a:rect b="b" l="l" r="r" t="t"/>
              <a:pathLst>
                <a:path extrusionOk="0" h="395270" w="2655908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84"/>
            <p:cNvSpPr/>
            <p:nvPr/>
          </p:nvSpPr>
          <p:spPr>
            <a:xfrm>
              <a:off x="9711093" y="2388830"/>
              <a:ext cx="2486431" cy="2794588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84"/>
            <p:cNvSpPr/>
            <p:nvPr/>
          </p:nvSpPr>
          <p:spPr>
            <a:xfrm>
              <a:off x="10791316" y="2439610"/>
              <a:ext cx="1401712" cy="2774247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8" name="Google Shape;548;p84"/>
          <p:cNvSpPr/>
          <p:nvPr/>
        </p:nvSpPr>
        <p:spPr>
          <a:xfrm>
            <a:off x="0" y="2"/>
            <a:ext cx="9144000" cy="141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84"/>
          <p:cNvSpPr/>
          <p:nvPr/>
        </p:nvSpPr>
        <p:spPr>
          <a:xfrm>
            <a:off x="4000500" y="825774"/>
            <a:ext cx="1143000" cy="114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84"/>
          <p:cNvSpPr/>
          <p:nvPr/>
        </p:nvSpPr>
        <p:spPr>
          <a:xfrm>
            <a:off x="5036063" y="2918946"/>
            <a:ext cx="1890000" cy="189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84"/>
          <p:cNvSpPr/>
          <p:nvPr>
            <p:ph idx="2" type="pic"/>
          </p:nvPr>
        </p:nvSpPr>
        <p:spPr>
          <a:xfrm>
            <a:off x="7237637" y="1749062"/>
            <a:ext cx="1906500" cy="2183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52" name="Google Shape;552;p84"/>
          <p:cNvGrpSpPr/>
          <p:nvPr/>
        </p:nvGrpSpPr>
        <p:grpSpPr>
          <a:xfrm>
            <a:off x="5264329" y="1867405"/>
            <a:ext cx="1417967" cy="2492715"/>
            <a:chOff x="445712" y="1449040"/>
            <a:chExt cx="2112900" cy="3924300"/>
          </a:xfrm>
        </p:grpSpPr>
        <p:sp>
          <p:nvSpPr>
            <p:cNvPr id="553" name="Google Shape;553;p84"/>
            <p:cNvSpPr/>
            <p:nvPr/>
          </p:nvSpPr>
          <p:spPr>
            <a:xfrm>
              <a:off x="445712" y="1449040"/>
              <a:ext cx="2112900" cy="392430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84"/>
            <p:cNvSpPr/>
            <p:nvPr/>
          </p:nvSpPr>
          <p:spPr>
            <a:xfrm>
              <a:off x="1379920" y="1650572"/>
              <a:ext cx="216000" cy="3450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5" name="Google Shape;555;p84"/>
            <p:cNvGrpSpPr/>
            <p:nvPr/>
          </p:nvGrpSpPr>
          <p:grpSpPr>
            <a:xfrm>
              <a:off x="1407683" y="5045752"/>
              <a:ext cx="211974" cy="211974"/>
              <a:chOff x="1549420" y="5712364"/>
              <a:chExt cx="312600" cy="312600"/>
            </a:xfrm>
          </p:grpSpPr>
          <p:sp>
            <p:nvSpPr>
              <p:cNvPr id="556" name="Google Shape;556;p84"/>
              <p:cNvSpPr/>
              <p:nvPr/>
            </p:nvSpPr>
            <p:spPr>
              <a:xfrm>
                <a:off x="1549420" y="5712364"/>
                <a:ext cx="312600" cy="312600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25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84"/>
              <p:cNvSpPr/>
              <p:nvPr/>
            </p:nvSpPr>
            <p:spPr>
              <a:xfrm>
                <a:off x="1634225" y="5796647"/>
                <a:ext cx="143100" cy="144000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8" name="Google Shape;558;p84"/>
          <p:cNvSpPr/>
          <p:nvPr>
            <p:ph idx="3" type="pic"/>
          </p:nvPr>
        </p:nvSpPr>
        <p:spPr>
          <a:xfrm>
            <a:off x="5359112" y="2112714"/>
            <a:ext cx="1218000" cy="1997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9" name="Google Shape;559;p84"/>
          <p:cNvSpPr txBox="1"/>
          <p:nvPr>
            <p:ph idx="1" type="body"/>
          </p:nvPr>
        </p:nvSpPr>
        <p:spPr>
          <a:xfrm>
            <a:off x="176348" y="162748"/>
            <a:ext cx="87462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6"/>
          <p:cNvSpPr/>
          <p:nvPr>
            <p:ph idx="2" type="pic"/>
          </p:nvPr>
        </p:nvSpPr>
        <p:spPr>
          <a:xfrm>
            <a:off x="2663936" y="659355"/>
            <a:ext cx="3816300" cy="382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 slide layout">
  <p:cSld name="4_Image slide layout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8"/>
          <p:cNvSpPr/>
          <p:nvPr/>
        </p:nvSpPr>
        <p:spPr>
          <a:xfrm>
            <a:off x="-14287" y="62046"/>
            <a:ext cx="9158288" cy="3518453"/>
          </a:xfrm>
          <a:custGeom>
            <a:rect b="b" l="l" r="r" t="t"/>
            <a:pathLst>
              <a:path extrusionOk="0" h="4691270" w="12211051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88"/>
          <p:cNvSpPr/>
          <p:nvPr>
            <p:ph idx="2" type="pic"/>
          </p:nvPr>
        </p:nvSpPr>
        <p:spPr>
          <a:xfrm>
            <a:off x="-14287" y="0"/>
            <a:ext cx="9158400" cy="3518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7" name="Google Shape;567;p88"/>
          <p:cNvSpPr/>
          <p:nvPr>
            <p:ph idx="3" type="pic"/>
          </p:nvPr>
        </p:nvSpPr>
        <p:spPr>
          <a:xfrm>
            <a:off x="1125499" y="2148189"/>
            <a:ext cx="1472700" cy="1472700"/>
          </a:xfrm>
          <a:prstGeom prst="rect">
            <a:avLst/>
          </a:prstGeom>
          <a:solidFill>
            <a:srgbClr val="F2F2F2"/>
          </a:solidFill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8" name="Google Shape;568;p88"/>
          <p:cNvSpPr/>
          <p:nvPr>
            <p:ph idx="4" type="pic"/>
          </p:nvPr>
        </p:nvSpPr>
        <p:spPr>
          <a:xfrm>
            <a:off x="3816596" y="2694826"/>
            <a:ext cx="1472700" cy="1472700"/>
          </a:xfrm>
          <a:prstGeom prst="rect">
            <a:avLst/>
          </a:prstGeom>
          <a:solidFill>
            <a:srgbClr val="F2F2F2"/>
          </a:solidFill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9" name="Google Shape;569;p88"/>
          <p:cNvSpPr/>
          <p:nvPr>
            <p:ph idx="5" type="pic"/>
          </p:nvPr>
        </p:nvSpPr>
        <p:spPr>
          <a:xfrm>
            <a:off x="6520513" y="2148189"/>
            <a:ext cx="1472700" cy="1472700"/>
          </a:xfrm>
          <a:prstGeom prst="rect">
            <a:avLst/>
          </a:prstGeom>
          <a:solidFill>
            <a:srgbClr val="F2F2F2"/>
          </a:solidFill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 slide layout">
  <p:cSld name="5_Image slide layout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0"/>
          <p:cNvSpPr/>
          <p:nvPr>
            <p:ph idx="2" type="pic"/>
          </p:nvPr>
        </p:nvSpPr>
        <p:spPr>
          <a:xfrm>
            <a:off x="0" y="10551"/>
            <a:ext cx="2566500" cy="5133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3" name="Google Shape;573;p90"/>
          <p:cNvSpPr/>
          <p:nvPr>
            <p:ph idx="3" type="pic"/>
          </p:nvPr>
        </p:nvSpPr>
        <p:spPr>
          <a:xfrm>
            <a:off x="1620421" y="347216"/>
            <a:ext cx="2118900" cy="2118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4" name="Google Shape;574;p90"/>
          <p:cNvSpPr/>
          <p:nvPr>
            <p:ph idx="4" type="pic"/>
          </p:nvPr>
        </p:nvSpPr>
        <p:spPr>
          <a:xfrm>
            <a:off x="2804522" y="1517597"/>
            <a:ext cx="2118900" cy="2118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5" name="Google Shape;575;p90"/>
          <p:cNvSpPr/>
          <p:nvPr>
            <p:ph idx="5" type="pic"/>
          </p:nvPr>
        </p:nvSpPr>
        <p:spPr>
          <a:xfrm>
            <a:off x="1620421" y="2687980"/>
            <a:ext cx="2118900" cy="2118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6" name="Google Shape;576;p90"/>
          <p:cNvSpPr/>
          <p:nvPr>
            <p:ph idx="6" type="pic"/>
          </p:nvPr>
        </p:nvSpPr>
        <p:spPr>
          <a:xfrm>
            <a:off x="3968938" y="2687980"/>
            <a:ext cx="2118900" cy="2118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Images and Contents Layout">
  <p:cSld name="11_Images and Contents Layout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1"/>
          <p:cNvSpPr/>
          <p:nvPr>
            <p:ph idx="2" type="pic"/>
          </p:nvPr>
        </p:nvSpPr>
        <p:spPr>
          <a:xfrm>
            <a:off x="5202000" y="0"/>
            <a:ext cx="3942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9" name="Google Shape;579;p91"/>
          <p:cNvSpPr/>
          <p:nvPr>
            <p:ph idx="3" type="pic"/>
          </p:nvPr>
        </p:nvSpPr>
        <p:spPr>
          <a:xfrm>
            <a:off x="-1" y="1532250"/>
            <a:ext cx="3942000" cy="2079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2"/>
          <p:cNvSpPr/>
          <p:nvPr/>
        </p:nvSpPr>
        <p:spPr>
          <a:xfrm>
            <a:off x="0" y="0"/>
            <a:ext cx="9144000" cy="829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F79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2" name="Google Shape;582;p92"/>
          <p:cNvGrpSpPr/>
          <p:nvPr/>
        </p:nvGrpSpPr>
        <p:grpSpPr>
          <a:xfrm rot="-660682">
            <a:off x="6995855" y="270957"/>
            <a:ext cx="2024650" cy="326533"/>
            <a:chOff x="667265" y="831871"/>
            <a:chExt cx="7796685" cy="1257441"/>
          </a:xfrm>
        </p:grpSpPr>
        <p:sp>
          <p:nvSpPr>
            <p:cNvPr id="583" name="Google Shape;583;p92"/>
            <p:cNvSpPr/>
            <p:nvPr/>
          </p:nvSpPr>
          <p:spPr>
            <a:xfrm>
              <a:off x="5891074" y="1069798"/>
              <a:ext cx="2572876" cy="541765"/>
            </a:xfrm>
            <a:custGeom>
              <a:rect b="b" l="l" r="r" t="t"/>
              <a:pathLst>
                <a:path extrusionOk="0" h="541765" w="2572876">
                  <a:moveTo>
                    <a:pt x="0" y="0"/>
                  </a:moveTo>
                  <a:cubicBezTo>
                    <a:pt x="856911" y="0"/>
                    <a:pt x="1714250" y="0"/>
                    <a:pt x="2571161" y="0"/>
                  </a:cubicBezTo>
                  <a:cubicBezTo>
                    <a:pt x="2571589" y="9435"/>
                    <a:pt x="2572448" y="18871"/>
                    <a:pt x="2572876" y="28306"/>
                  </a:cubicBezTo>
                  <a:cubicBezTo>
                    <a:pt x="2548001" y="31737"/>
                    <a:pt x="2523555" y="37742"/>
                    <a:pt x="2498679" y="37742"/>
                  </a:cubicBezTo>
                  <a:cubicBezTo>
                    <a:pt x="2166294" y="39457"/>
                    <a:pt x="1833909" y="39457"/>
                    <a:pt x="1501523" y="42031"/>
                  </a:cubicBezTo>
                  <a:cubicBezTo>
                    <a:pt x="1447055" y="42460"/>
                    <a:pt x="1332114" y="39457"/>
                    <a:pt x="1329112" y="76770"/>
                  </a:cubicBezTo>
                  <a:cubicBezTo>
                    <a:pt x="1442338" y="147536"/>
                    <a:pt x="1412316" y="241033"/>
                    <a:pt x="1406311" y="336674"/>
                  </a:cubicBezTo>
                  <a:cubicBezTo>
                    <a:pt x="1403738" y="375273"/>
                    <a:pt x="1402880" y="414302"/>
                    <a:pt x="1396876" y="452473"/>
                  </a:cubicBezTo>
                  <a:cubicBezTo>
                    <a:pt x="1392158" y="482066"/>
                    <a:pt x="1385725" y="533103"/>
                    <a:pt x="1372429" y="535676"/>
                  </a:cubicBezTo>
                  <a:cubicBezTo>
                    <a:pt x="1322679" y="545540"/>
                    <a:pt x="1269497" y="541252"/>
                    <a:pt x="1217602" y="537820"/>
                  </a:cubicBezTo>
                  <a:cubicBezTo>
                    <a:pt x="1210311" y="537392"/>
                    <a:pt x="1200876" y="512945"/>
                    <a:pt x="1198731" y="498792"/>
                  </a:cubicBezTo>
                  <a:cubicBezTo>
                    <a:pt x="1193585" y="467484"/>
                    <a:pt x="1192298" y="435746"/>
                    <a:pt x="1188867" y="396718"/>
                  </a:cubicBezTo>
                  <a:cubicBezTo>
                    <a:pt x="800727" y="396718"/>
                    <a:pt x="415160" y="396718"/>
                    <a:pt x="30879" y="396718"/>
                  </a:cubicBezTo>
                  <a:cubicBezTo>
                    <a:pt x="30879" y="310512"/>
                    <a:pt x="30879" y="232455"/>
                    <a:pt x="30879" y="147536"/>
                  </a:cubicBezTo>
                  <a:cubicBezTo>
                    <a:pt x="413873" y="215729"/>
                    <a:pt x="796009" y="283921"/>
                    <a:pt x="1184578" y="353400"/>
                  </a:cubicBezTo>
                  <a:cubicBezTo>
                    <a:pt x="1194871" y="253899"/>
                    <a:pt x="1137830" y="138530"/>
                    <a:pt x="1272499" y="76770"/>
                  </a:cubicBezTo>
                  <a:cubicBezTo>
                    <a:pt x="1267782" y="70337"/>
                    <a:pt x="1262635" y="63904"/>
                    <a:pt x="1257918" y="57470"/>
                  </a:cubicBezTo>
                  <a:cubicBezTo>
                    <a:pt x="1192298" y="52324"/>
                    <a:pt x="1127108" y="43746"/>
                    <a:pt x="1061488" y="42888"/>
                  </a:cubicBezTo>
                  <a:cubicBezTo>
                    <a:pt x="726959" y="39886"/>
                    <a:pt x="392429" y="39028"/>
                    <a:pt x="57899" y="36455"/>
                  </a:cubicBezTo>
                  <a:cubicBezTo>
                    <a:pt x="38600" y="36455"/>
                    <a:pt x="19300" y="31309"/>
                    <a:pt x="0" y="28306"/>
                  </a:cubicBezTo>
                  <a:cubicBezTo>
                    <a:pt x="0" y="19300"/>
                    <a:pt x="0" y="943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92"/>
            <p:cNvSpPr/>
            <p:nvPr/>
          </p:nvSpPr>
          <p:spPr>
            <a:xfrm>
              <a:off x="667265" y="1064933"/>
              <a:ext cx="2571589" cy="551438"/>
            </a:xfrm>
            <a:custGeom>
              <a:rect b="b" l="l" r="r" t="t"/>
              <a:pathLst>
                <a:path extrusionOk="0" h="551438" w="2571589">
                  <a:moveTo>
                    <a:pt x="2533419" y="161407"/>
                  </a:moveTo>
                  <a:cubicBezTo>
                    <a:pt x="2533419" y="245469"/>
                    <a:pt x="2533419" y="317950"/>
                    <a:pt x="2533419" y="396865"/>
                  </a:cubicBezTo>
                  <a:cubicBezTo>
                    <a:pt x="2162434" y="396865"/>
                    <a:pt x="1785874" y="396865"/>
                    <a:pt x="1402022" y="396865"/>
                  </a:cubicBezTo>
                  <a:cubicBezTo>
                    <a:pt x="1399020" y="426886"/>
                    <a:pt x="1393445" y="451333"/>
                    <a:pt x="1395160" y="474922"/>
                  </a:cubicBezTo>
                  <a:cubicBezTo>
                    <a:pt x="1399878" y="536681"/>
                    <a:pt x="1370285" y="556409"/>
                    <a:pt x="1313243" y="549976"/>
                  </a:cubicBezTo>
                  <a:cubicBezTo>
                    <a:pt x="1290941" y="547403"/>
                    <a:pt x="1265208" y="555981"/>
                    <a:pt x="1245909" y="547832"/>
                  </a:cubicBezTo>
                  <a:cubicBezTo>
                    <a:pt x="1225751" y="539254"/>
                    <a:pt x="1198302" y="518239"/>
                    <a:pt x="1196158" y="500226"/>
                  </a:cubicBezTo>
                  <a:cubicBezTo>
                    <a:pt x="1185865" y="400725"/>
                    <a:pt x="1174285" y="299937"/>
                    <a:pt x="1180289" y="200865"/>
                  </a:cubicBezTo>
                  <a:cubicBezTo>
                    <a:pt x="1182863" y="157976"/>
                    <a:pt x="1225751" y="117661"/>
                    <a:pt x="1256631" y="65766"/>
                  </a:cubicBezTo>
                  <a:cubicBezTo>
                    <a:pt x="1202162" y="58904"/>
                    <a:pt x="1148123" y="47324"/>
                    <a:pt x="1094084" y="46895"/>
                  </a:cubicBezTo>
                  <a:cubicBezTo>
                    <a:pt x="759554" y="44322"/>
                    <a:pt x="425024" y="44751"/>
                    <a:pt x="90495" y="43893"/>
                  </a:cubicBezTo>
                  <a:cubicBezTo>
                    <a:pt x="60473" y="43035"/>
                    <a:pt x="30022" y="38318"/>
                    <a:pt x="0" y="22020"/>
                  </a:cubicBezTo>
                  <a:cubicBezTo>
                    <a:pt x="856911" y="-3284"/>
                    <a:pt x="1713392" y="-5857"/>
                    <a:pt x="2569874" y="9582"/>
                  </a:cubicBezTo>
                  <a:cubicBezTo>
                    <a:pt x="2570303" y="17731"/>
                    <a:pt x="2571161" y="25880"/>
                    <a:pt x="2571589" y="34029"/>
                  </a:cubicBezTo>
                  <a:cubicBezTo>
                    <a:pt x="2548859" y="37031"/>
                    <a:pt x="2526557" y="42178"/>
                    <a:pt x="2503826" y="42178"/>
                  </a:cubicBezTo>
                  <a:cubicBezTo>
                    <a:pt x="2169296" y="43893"/>
                    <a:pt x="1834766" y="44322"/>
                    <a:pt x="1500237" y="47324"/>
                  </a:cubicBezTo>
                  <a:cubicBezTo>
                    <a:pt x="1444911" y="47753"/>
                    <a:pt x="1389585" y="57617"/>
                    <a:pt x="1326539" y="71771"/>
                  </a:cubicBezTo>
                  <a:cubicBezTo>
                    <a:pt x="1439764" y="144681"/>
                    <a:pt x="1409313" y="252331"/>
                    <a:pt x="1404596" y="362983"/>
                  </a:cubicBezTo>
                  <a:cubicBezTo>
                    <a:pt x="1784158" y="294790"/>
                    <a:pt x="2156430" y="228742"/>
                    <a:pt x="2533419" y="1614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92"/>
            <p:cNvSpPr/>
            <p:nvPr/>
          </p:nvSpPr>
          <p:spPr>
            <a:xfrm>
              <a:off x="3309004" y="1194603"/>
              <a:ext cx="43504" cy="281347"/>
            </a:xfrm>
            <a:custGeom>
              <a:rect b="b" l="l" r="r" t="t"/>
              <a:pathLst>
                <a:path extrusionOk="0" h="281347" w="43504">
                  <a:moveTo>
                    <a:pt x="43504" y="0"/>
                  </a:moveTo>
                  <a:cubicBezTo>
                    <a:pt x="43504" y="96499"/>
                    <a:pt x="43504" y="180560"/>
                    <a:pt x="43504" y="281348"/>
                  </a:cubicBezTo>
                  <a:cubicBezTo>
                    <a:pt x="-7104" y="227737"/>
                    <a:pt x="6191" y="170267"/>
                    <a:pt x="3189" y="120945"/>
                  </a:cubicBezTo>
                  <a:cubicBezTo>
                    <a:pt x="187" y="81488"/>
                    <a:pt x="-11822" y="31309"/>
                    <a:pt x="43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92"/>
            <p:cNvSpPr/>
            <p:nvPr/>
          </p:nvSpPr>
          <p:spPr>
            <a:xfrm>
              <a:off x="5769270" y="1193317"/>
              <a:ext cx="41866" cy="283921"/>
            </a:xfrm>
            <a:custGeom>
              <a:rect b="b" l="l" r="r" t="t"/>
              <a:pathLst>
                <a:path extrusionOk="0" h="283921" w="41866">
                  <a:moveTo>
                    <a:pt x="0" y="0"/>
                  </a:moveTo>
                  <a:cubicBezTo>
                    <a:pt x="51895" y="27020"/>
                    <a:pt x="59615" y="194713"/>
                    <a:pt x="0" y="283921"/>
                  </a:cubicBezTo>
                  <a:cubicBezTo>
                    <a:pt x="0" y="180560"/>
                    <a:pt x="0" y="9178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92"/>
            <p:cNvSpPr/>
            <p:nvPr/>
          </p:nvSpPr>
          <p:spPr>
            <a:xfrm>
              <a:off x="4584263" y="1800187"/>
              <a:ext cx="161260" cy="161260"/>
            </a:xfrm>
            <a:custGeom>
              <a:rect b="b" l="l" r="r" t="t"/>
              <a:pathLst>
                <a:path extrusionOk="0" h="161260" w="161260">
                  <a:moveTo>
                    <a:pt x="0" y="80630"/>
                  </a:moveTo>
                  <a:cubicBezTo>
                    <a:pt x="0" y="125234"/>
                    <a:pt x="36026" y="161260"/>
                    <a:pt x="80630" y="161260"/>
                  </a:cubicBezTo>
                  <a:cubicBezTo>
                    <a:pt x="125234" y="161260"/>
                    <a:pt x="161261" y="125234"/>
                    <a:pt x="161261" y="80630"/>
                  </a:cubicBezTo>
                  <a:cubicBezTo>
                    <a:pt x="161261" y="36026"/>
                    <a:pt x="125234" y="0"/>
                    <a:pt x="80630" y="0"/>
                  </a:cubicBezTo>
                  <a:cubicBezTo>
                    <a:pt x="36455" y="0"/>
                    <a:pt x="0" y="36026"/>
                    <a:pt x="0" y="80630"/>
                  </a:cubicBezTo>
                  <a:close/>
                  <a:moveTo>
                    <a:pt x="81059" y="42459"/>
                  </a:moveTo>
                  <a:cubicBezTo>
                    <a:pt x="102074" y="42459"/>
                    <a:pt x="119659" y="59615"/>
                    <a:pt x="119659" y="81059"/>
                  </a:cubicBezTo>
                  <a:cubicBezTo>
                    <a:pt x="119659" y="102074"/>
                    <a:pt x="102503" y="119659"/>
                    <a:pt x="81059" y="119659"/>
                  </a:cubicBezTo>
                  <a:cubicBezTo>
                    <a:pt x="60044" y="119659"/>
                    <a:pt x="42460" y="102503"/>
                    <a:pt x="42460" y="81059"/>
                  </a:cubicBezTo>
                  <a:cubicBezTo>
                    <a:pt x="42460" y="59615"/>
                    <a:pt x="59615" y="42459"/>
                    <a:pt x="81059" y="424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92"/>
            <p:cNvSpPr/>
            <p:nvPr/>
          </p:nvSpPr>
          <p:spPr>
            <a:xfrm>
              <a:off x="2815116" y="831871"/>
              <a:ext cx="3510845" cy="1257441"/>
            </a:xfrm>
            <a:custGeom>
              <a:rect b="b" l="l" r="r" t="t"/>
              <a:pathLst>
                <a:path extrusionOk="0" h="1257441" w="3510845">
                  <a:moveTo>
                    <a:pt x="3458951" y="1202916"/>
                  </a:moveTo>
                  <a:cubicBezTo>
                    <a:pt x="3442225" y="1193909"/>
                    <a:pt x="3424211" y="1182329"/>
                    <a:pt x="3413489" y="1167318"/>
                  </a:cubicBezTo>
                  <a:cubicBezTo>
                    <a:pt x="3257804" y="947730"/>
                    <a:pt x="3081104" y="750872"/>
                    <a:pt x="2842215" y="635073"/>
                  </a:cubicBezTo>
                  <a:cubicBezTo>
                    <a:pt x="2842215" y="557874"/>
                    <a:pt x="2842215" y="487966"/>
                    <a:pt x="2842215" y="417629"/>
                  </a:cubicBezTo>
                  <a:cubicBezTo>
                    <a:pt x="2842215" y="360159"/>
                    <a:pt x="2820343" y="329279"/>
                    <a:pt x="2756439" y="319843"/>
                  </a:cubicBezTo>
                  <a:cubicBezTo>
                    <a:pt x="2585314" y="294539"/>
                    <a:pt x="2415905" y="260658"/>
                    <a:pt x="2245209" y="231065"/>
                  </a:cubicBezTo>
                  <a:cubicBezTo>
                    <a:pt x="2204036" y="223773"/>
                    <a:pt x="2174014" y="215196"/>
                    <a:pt x="2152999" y="167590"/>
                  </a:cubicBezTo>
                  <a:cubicBezTo>
                    <a:pt x="2135414" y="128132"/>
                    <a:pt x="2092097" y="92535"/>
                    <a:pt x="2051353" y="72377"/>
                  </a:cubicBezTo>
                  <a:cubicBezTo>
                    <a:pt x="1858784" y="-23693"/>
                    <a:pt x="1660640" y="-23693"/>
                    <a:pt x="1467213" y="69804"/>
                  </a:cubicBezTo>
                  <a:cubicBezTo>
                    <a:pt x="1421322" y="92106"/>
                    <a:pt x="1379292" y="136281"/>
                    <a:pt x="1353987" y="181314"/>
                  </a:cubicBezTo>
                  <a:cubicBezTo>
                    <a:pt x="1333830" y="217340"/>
                    <a:pt x="1312386" y="228491"/>
                    <a:pt x="1277646" y="234496"/>
                  </a:cubicBezTo>
                  <a:cubicBezTo>
                    <a:pt x="1091510" y="267091"/>
                    <a:pt x="905803" y="301402"/>
                    <a:pt x="719668" y="332281"/>
                  </a:cubicBezTo>
                  <a:cubicBezTo>
                    <a:pt x="673777" y="340001"/>
                    <a:pt x="649331" y="358443"/>
                    <a:pt x="650617" y="406049"/>
                  </a:cubicBezTo>
                  <a:cubicBezTo>
                    <a:pt x="652333" y="469524"/>
                    <a:pt x="655764" y="532999"/>
                    <a:pt x="654477" y="596474"/>
                  </a:cubicBezTo>
                  <a:cubicBezTo>
                    <a:pt x="654048" y="614916"/>
                    <a:pt x="644613" y="642793"/>
                    <a:pt x="630889" y="650513"/>
                  </a:cubicBezTo>
                  <a:cubicBezTo>
                    <a:pt x="406153" y="771458"/>
                    <a:pt x="243606" y="957165"/>
                    <a:pt x="96928" y="1160027"/>
                  </a:cubicBezTo>
                  <a:cubicBezTo>
                    <a:pt x="81917" y="1180614"/>
                    <a:pt x="51466" y="1188763"/>
                    <a:pt x="29164" y="1205060"/>
                  </a:cubicBezTo>
                  <a:cubicBezTo>
                    <a:pt x="18013" y="1213209"/>
                    <a:pt x="9864" y="1225218"/>
                    <a:pt x="0" y="1235511"/>
                  </a:cubicBezTo>
                  <a:cubicBezTo>
                    <a:pt x="10293" y="1242373"/>
                    <a:pt x="20587" y="1255240"/>
                    <a:pt x="31309" y="1255668"/>
                  </a:cubicBezTo>
                  <a:cubicBezTo>
                    <a:pt x="85777" y="1257813"/>
                    <a:pt x="140674" y="1258242"/>
                    <a:pt x="195142" y="1255668"/>
                  </a:cubicBezTo>
                  <a:cubicBezTo>
                    <a:pt x="206293" y="1255240"/>
                    <a:pt x="216587" y="1238942"/>
                    <a:pt x="226880" y="1230364"/>
                  </a:cubicBezTo>
                  <a:cubicBezTo>
                    <a:pt x="216587" y="1221786"/>
                    <a:pt x="206722" y="1211922"/>
                    <a:pt x="195571" y="1205060"/>
                  </a:cubicBezTo>
                  <a:cubicBezTo>
                    <a:pt x="187851" y="1200342"/>
                    <a:pt x="177987" y="1199913"/>
                    <a:pt x="160403" y="1195625"/>
                  </a:cubicBezTo>
                  <a:cubicBezTo>
                    <a:pt x="197287" y="1154881"/>
                    <a:pt x="226022" y="1119283"/>
                    <a:pt x="258617" y="1087975"/>
                  </a:cubicBezTo>
                  <a:cubicBezTo>
                    <a:pt x="484639" y="867528"/>
                    <a:pt x="762127" y="741436"/>
                    <a:pt x="1058057" y="647082"/>
                  </a:cubicBezTo>
                  <a:cubicBezTo>
                    <a:pt x="1119388" y="627782"/>
                    <a:pt x="1152412" y="636789"/>
                    <a:pt x="1162276" y="702837"/>
                  </a:cubicBezTo>
                  <a:cubicBezTo>
                    <a:pt x="1173427" y="774889"/>
                    <a:pt x="1215458" y="797620"/>
                    <a:pt x="1287510" y="793331"/>
                  </a:cubicBezTo>
                  <a:cubicBezTo>
                    <a:pt x="1398591" y="786898"/>
                    <a:pt x="1510530" y="790329"/>
                    <a:pt x="1622040" y="789471"/>
                  </a:cubicBezTo>
                  <a:cubicBezTo>
                    <a:pt x="1694092" y="789043"/>
                    <a:pt x="1704386" y="804482"/>
                    <a:pt x="1680797" y="874819"/>
                  </a:cubicBezTo>
                  <a:cubicBezTo>
                    <a:pt x="1677366" y="884684"/>
                    <a:pt x="1672648" y="894119"/>
                    <a:pt x="1669646" y="901839"/>
                  </a:cubicBezTo>
                  <a:cubicBezTo>
                    <a:pt x="1555563" y="907415"/>
                    <a:pt x="1550845" y="912132"/>
                    <a:pt x="1551703" y="1022355"/>
                  </a:cubicBezTo>
                  <a:cubicBezTo>
                    <a:pt x="1551703" y="1045086"/>
                    <a:pt x="1552990" y="1067817"/>
                    <a:pt x="1551703" y="1090548"/>
                  </a:cubicBezTo>
                  <a:cubicBezTo>
                    <a:pt x="1547414" y="1154023"/>
                    <a:pt x="1573576" y="1183616"/>
                    <a:pt x="1639195" y="1180614"/>
                  </a:cubicBezTo>
                  <a:cubicBezTo>
                    <a:pt x="1700526" y="1178040"/>
                    <a:pt x="1762285" y="1180185"/>
                    <a:pt x="1823616" y="1180185"/>
                  </a:cubicBezTo>
                  <a:cubicBezTo>
                    <a:pt x="1970723" y="1180185"/>
                    <a:pt x="1970723" y="1180185"/>
                    <a:pt x="1970294" y="1033935"/>
                  </a:cubicBezTo>
                  <a:cubicBezTo>
                    <a:pt x="1969865" y="912561"/>
                    <a:pt x="1969865" y="912561"/>
                    <a:pt x="1848920" y="899266"/>
                  </a:cubicBezTo>
                  <a:cubicBezTo>
                    <a:pt x="1812893" y="790758"/>
                    <a:pt x="1815896" y="786898"/>
                    <a:pt x="1933410" y="786040"/>
                  </a:cubicBezTo>
                  <a:cubicBezTo>
                    <a:pt x="2015327" y="785611"/>
                    <a:pt x="2098101" y="778749"/>
                    <a:pt x="2179161" y="786898"/>
                  </a:cubicBezTo>
                  <a:cubicBezTo>
                    <a:pt x="2290671" y="798478"/>
                    <a:pt x="2369156" y="771887"/>
                    <a:pt x="2391887" y="650942"/>
                  </a:cubicBezTo>
                  <a:cubicBezTo>
                    <a:pt x="2392745" y="647511"/>
                    <a:pt x="2397892" y="644509"/>
                    <a:pt x="2405611" y="635931"/>
                  </a:cubicBezTo>
                  <a:cubicBezTo>
                    <a:pt x="2762872" y="741865"/>
                    <a:pt x="3094400" y="892404"/>
                    <a:pt x="3341008" y="1190478"/>
                  </a:cubicBezTo>
                  <a:cubicBezTo>
                    <a:pt x="3315275" y="1204202"/>
                    <a:pt x="3297261" y="1213209"/>
                    <a:pt x="3281393" y="1224360"/>
                  </a:cubicBezTo>
                  <a:cubicBezTo>
                    <a:pt x="3280106" y="1225218"/>
                    <a:pt x="3291257" y="1253524"/>
                    <a:pt x="3297261" y="1253524"/>
                  </a:cubicBezTo>
                  <a:cubicBezTo>
                    <a:pt x="3367599" y="1255668"/>
                    <a:pt x="3437936" y="1254811"/>
                    <a:pt x="3508273" y="1254811"/>
                  </a:cubicBezTo>
                  <a:cubicBezTo>
                    <a:pt x="3509130" y="1243231"/>
                    <a:pt x="3509988" y="1231651"/>
                    <a:pt x="3510846" y="1220071"/>
                  </a:cubicBezTo>
                  <a:cubicBezTo>
                    <a:pt x="3493262" y="1214924"/>
                    <a:pt x="3474820" y="1211493"/>
                    <a:pt x="3458951" y="1202916"/>
                  </a:cubicBezTo>
                  <a:close/>
                  <a:moveTo>
                    <a:pt x="1213313" y="664237"/>
                  </a:moveTo>
                  <a:cubicBezTo>
                    <a:pt x="1213313" y="660377"/>
                    <a:pt x="1216316" y="657375"/>
                    <a:pt x="1220175" y="657375"/>
                  </a:cubicBezTo>
                  <a:lnTo>
                    <a:pt x="1540552" y="657375"/>
                  </a:lnTo>
                  <a:cubicBezTo>
                    <a:pt x="1544412" y="657375"/>
                    <a:pt x="1547414" y="660377"/>
                    <a:pt x="1547414" y="664237"/>
                  </a:cubicBezTo>
                  <a:cubicBezTo>
                    <a:pt x="1547414" y="668097"/>
                    <a:pt x="1544412" y="671099"/>
                    <a:pt x="1540552" y="671099"/>
                  </a:cubicBezTo>
                  <a:lnTo>
                    <a:pt x="1220175" y="671099"/>
                  </a:lnTo>
                  <a:cubicBezTo>
                    <a:pt x="1216316" y="671528"/>
                    <a:pt x="1213313" y="668097"/>
                    <a:pt x="1213313" y="664237"/>
                  </a:cubicBezTo>
                  <a:close/>
                  <a:moveTo>
                    <a:pt x="1227467" y="695975"/>
                  </a:moveTo>
                  <a:cubicBezTo>
                    <a:pt x="1227467" y="692115"/>
                    <a:pt x="1230469" y="689113"/>
                    <a:pt x="1234329" y="689113"/>
                  </a:cubicBezTo>
                  <a:lnTo>
                    <a:pt x="1554705" y="689113"/>
                  </a:lnTo>
                  <a:cubicBezTo>
                    <a:pt x="1558565" y="689113"/>
                    <a:pt x="1561567" y="692115"/>
                    <a:pt x="1561567" y="695975"/>
                  </a:cubicBezTo>
                  <a:cubicBezTo>
                    <a:pt x="1561567" y="699835"/>
                    <a:pt x="1558565" y="702837"/>
                    <a:pt x="1554705" y="702837"/>
                  </a:cubicBezTo>
                  <a:lnTo>
                    <a:pt x="1234329" y="702837"/>
                  </a:lnTo>
                  <a:cubicBezTo>
                    <a:pt x="1230898" y="702837"/>
                    <a:pt x="1227467" y="699835"/>
                    <a:pt x="1227467" y="695975"/>
                  </a:cubicBezTo>
                  <a:close/>
                  <a:moveTo>
                    <a:pt x="1569287" y="734574"/>
                  </a:moveTo>
                  <a:lnTo>
                    <a:pt x="1248911" y="734574"/>
                  </a:lnTo>
                  <a:cubicBezTo>
                    <a:pt x="1245051" y="734574"/>
                    <a:pt x="1242049" y="731572"/>
                    <a:pt x="1242049" y="727712"/>
                  </a:cubicBezTo>
                  <a:cubicBezTo>
                    <a:pt x="1242049" y="723852"/>
                    <a:pt x="1245051" y="720850"/>
                    <a:pt x="1248911" y="720850"/>
                  </a:cubicBezTo>
                  <a:lnTo>
                    <a:pt x="1569287" y="720850"/>
                  </a:lnTo>
                  <a:cubicBezTo>
                    <a:pt x="1573147" y="720850"/>
                    <a:pt x="1576149" y="723852"/>
                    <a:pt x="1576149" y="727712"/>
                  </a:cubicBezTo>
                  <a:cubicBezTo>
                    <a:pt x="1576578" y="731572"/>
                    <a:pt x="1573147" y="734574"/>
                    <a:pt x="1569287" y="734574"/>
                  </a:cubicBezTo>
                  <a:close/>
                  <a:moveTo>
                    <a:pt x="1850206" y="968316"/>
                  </a:moveTo>
                  <a:cubicBezTo>
                    <a:pt x="1894810" y="968316"/>
                    <a:pt x="1930837" y="1004342"/>
                    <a:pt x="1930837" y="1048946"/>
                  </a:cubicBezTo>
                  <a:cubicBezTo>
                    <a:pt x="1930837" y="1093550"/>
                    <a:pt x="1894810" y="1129576"/>
                    <a:pt x="1850206" y="1129576"/>
                  </a:cubicBezTo>
                  <a:cubicBezTo>
                    <a:pt x="1805602" y="1129576"/>
                    <a:pt x="1769576" y="1093550"/>
                    <a:pt x="1769576" y="1048946"/>
                  </a:cubicBezTo>
                  <a:cubicBezTo>
                    <a:pt x="1769147" y="1004342"/>
                    <a:pt x="1805602" y="968316"/>
                    <a:pt x="1850206" y="968316"/>
                  </a:cubicBezTo>
                  <a:close/>
                  <a:moveTo>
                    <a:pt x="2272657" y="734574"/>
                  </a:moveTo>
                  <a:lnTo>
                    <a:pt x="1952281" y="734574"/>
                  </a:lnTo>
                  <a:cubicBezTo>
                    <a:pt x="1948421" y="734574"/>
                    <a:pt x="1945419" y="731572"/>
                    <a:pt x="1945419" y="727712"/>
                  </a:cubicBezTo>
                  <a:cubicBezTo>
                    <a:pt x="1945419" y="723852"/>
                    <a:pt x="1948421" y="720850"/>
                    <a:pt x="1952281" y="720850"/>
                  </a:cubicBezTo>
                  <a:lnTo>
                    <a:pt x="2272657" y="720850"/>
                  </a:lnTo>
                  <a:cubicBezTo>
                    <a:pt x="2276517" y="720850"/>
                    <a:pt x="2279520" y="723852"/>
                    <a:pt x="2279520" y="727712"/>
                  </a:cubicBezTo>
                  <a:cubicBezTo>
                    <a:pt x="2279520" y="731572"/>
                    <a:pt x="2276517" y="734574"/>
                    <a:pt x="2272657" y="734574"/>
                  </a:cubicBezTo>
                  <a:close/>
                  <a:moveTo>
                    <a:pt x="2287239" y="702837"/>
                  </a:moveTo>
                  <a:lnTo>
                    <a:pt x="1966863" y="702837"/>
                  </a:lnTo>
                  <a:cubicBezTo>
                    <a:pt x="1963003" y="702837"/>
                    <a:pt x="1960001" y="699835"/>
                    <a:pt x="1960001" y="695975"/>
                  </a:cubicBezTo>
                  <a:cubicBezTo>
                    <a:pt x="1960001" y="692115"/>
                    <a:pt x="1963003" y="689113"/>
                    <a:pt x="1966863" y="689113"/>
                  </a:cubicBezTo>
                  <a:lnTo>
                    <a:pt x="2287239" y="689113"/>
                  </a:lnTo>
                  <a:cubicBezTo>
                    <a:pt x="2291099" y="689113"/>
                    <a:pt x="2294101" y="692115"/>
                    <a:pt x="2294101" y="695975"/>
                  </a:cubicBezTo>
                  <a:cubicBezTo>
                    <a:pt x="2294101" y="699835"/>
                    <a:pt x="2291099" y="702837"/>
                    <a:pt x="2287239" y="702837"/>
                  </a:cubicBezTo>
                  <a:close/>
                  <a:moveTo>
                    <a:pt x="2301393" y="671528"/>
                  </a:moveTo>
                  <a:lnTo>
                    <a:pt x="1981016" y="671528"/>
                  </a:lnTo>
                  <a:cubicBezTo>
                    <a:pt x="1977156" y="671528"/>
                    <a:pt x="1974154" y="668526"/>
                    <a:pt x="1974154" y="664666"/>
                  </a:cubicBezTo>
                  <a:cubicBezTo>
                    <a:pt x="1974154" y="660806"/>
                    <a:pt x="1977156" y="657804"/>
                    <a:pt x="1981016" y="657804"/>
                  </a:cubicBezTo>
                  <a:lnTo>
                    <a:pt x="2301393" y="657804"/>
                  </a:lnTo>
                  <a:cubicBezTo>
                    <a:pt x="2305253" y="657804"/>
                    <a:pt x="2308255" y="660806"/>
                    <a:pt x="2308255" y="664666"/>
                  </a:cubicBezTo>
                  <a:cubicBezTo>
                    <a:pt x="2308255" y="668526"/>
                    <a:pt x="2305253" y="671528"/>
                    <a:pt x="2301393" y="6715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92"/>
            <p:cNvSpPr/>
            <p:nvPr/>
          </p:nvSpPr>
          <p:spPr>
            <a:xfrm>
              <a:off x="4626723" y="1842218"/>
              <a:ext cx="77199" cy="77199"/>
            </a:xfrm>
            <a:custGeom>
              <a:rect b="b" l="l" r="r" t="t"/>
              <a:pathLst>
                <a:path extrusionOk="0" h="77199" w="77199">
                  <a:moveTo>
                    <a:pt x="77199" y="38600"/>
                  </a:moveTo>
                  <a:cubicBezTo>
                    <a:pt x="77199" y="59918"/>
                    <a:pt x="59918" y="77199"/>
                    <a:pt x="38600" y="77199"/>
                  </a:cubicBezTo>
                  <a:cubicBezTo>
                    <a:pt x="17282" y="77199"/>
                    <a:pt x="0" y="59918"/>
                    <a:pt x="0" y="38600"/>
                  </a:cubicBezTo>
                  <a:cubicBezTo>
                    <a:pt x="0" y="17282"/>
                    <a:pt x="17282" y="0"/>
                    <a:pt x="38600" y="0"/>
                  </a:cubicBezTo>
                  <a:cubicBezTo>
                    <a:pt x="59918" y="0"/>
                    <a:pt x="77199" y="17282"/>
                    <a:pt x="77199" y="386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0" name="Google Shape;590;p92"/>
          <p:cNvSpPr/>
          <p:nvPr>
            <p:ph idx="2" type="pic"/>
          </p:nvPr>
        </p:nvSpPr>
        <p:spPr>
          <a:xfrm>
            <a:off x="549394" y="1257763"/>
            <a:ext cx="3942000" cy="1871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1" name="Google Shape;591;p92"/>
          <p:cNvSpPr/>
          <p:nvPr>
            <p:ph idx="3" type="pic"/>
          </p:nvPr>
        </p:nvSpPr>
        <p:spPr>
          <a:xfrm>
            <a:off x="4653533" y="1257763"/>
            <a:ext cx="3942000" cy="1871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92" name="Google Shape;592;p92"/>
          <p:cNvGrpSpPr/>
          <p:nvPr/>
        </p:nvGrpSpPr>
        <p:grpSpPr>
          <a:xfrm>
            <a:off x="1" y="4302856"/>
            <a:ext cx="9143720" cy="664747"/>
            <a:chOff x="1" y="5737141"/>
            <a:chExt cx="9143720" cy="886330"/>
          </a:xfrm>
        </p:grpSpPr>
        <p:sp>
          <p:nvSpPr>
            <p:cNvPr id="593" name="Google Shape;593;p92"/>
            <p:cNvSpPr/>
            <p:nvPr/>
          </p:nvSpPr>
          <p:spPr>
            <a:xfrm>
              <a:off x="1" y="5737142"/>
              <a:ext cx="3153834" cy="886329"/>
            </a:xfrm>
            <a:custGeom>
              <a:rect b="b" l="l" r="r" t="t"/>
              <a:pathLst>
                <a:path extrusionOk="0" h="410" w="1460">
                  <a:moveTo>
                    <a:pt x="0" y="410"/>
                  </a:moveTo>
                  <a:cubicBezTo>
                    <a:pt x="0" y="321"/>
                    <a:pt x="0" y="321"/>
                    <a:pt x="0" y="321"/>
                  </a:cubicBezTo>
                  <a:cubicBezTo>
                    <a:pt x="8" y="321"/>
                    <a:pt x="16" y="321"/>
                    <a:pt x="24" y="321"/>
                  </a:cubicBezTo>
                  <a:cubicBezTo>
                    <a:pt x="24" y="326"/>
                    <a:pt x="24" y="330"/>
                    <a:pt x="24" y="335"/>
                  </a:cubicBezTo>
                  <a:cubicBezTo>
                    <a:pt x="30" y="335"/>
                    <a:pt x="37" y="335"/>
                    <a:pt x="43" y="335"/>
                  </a:cubicBezTo>
                  <a:cubicBezTo>
                    <a:pt x="43" y="339"/>
                    <a:pt x="43" y="343"/>
                    <a:pt x="43" y="347"/>
                  </a:cubicBezTo>
                  <a:cubicBezTo>
                    <a:pt x="48" y="347"/>
                    <a:pt x="54" y="347"/>
                    <a:pt x="59" y="347"/>
                  </a:cubicBezTo>
                  <a:cubicBezTo>
                    <a:pt x="59" y="339"/>
                    <a:pt x="59" y="331"/>
                    <a:pt x="59" y="324"/>
                  </a:cubicBezTo>
                  <a:cubicBezTo>
                    <a:pt x="62" y="324"/>
                    <a:pt x="64" y="324"/>
                    <a:pt x="67" y="324"/>
                  </a:cubicBezTo>
                  <a:cubicBezTo>
                    <a:pt x="67" y="323"/>
                    <a:pt x="67" y="322"/>
                    <a:pt x="67" y="321"/>
                  </a:cubicBezTo>
                  <a:cubicBezTo>
                    <a:pt x="69" y="321"/>
                    <a:pt x="71" y="321"/>
                    <a:pt x="73" y="321"/>
                  </a:cubicBezTo>
                  <a:cubicBezTo>
                    <a:pt x="73" y="322"/>
                    <a:pt x="73" y="323"/>
                    <a:pt x="73" y="324"/>
                  </a:cubicBezTo>
                  <a:cubicBezTo>
                    <a:pt x="76" y="324"/>
                    <a:pt x="79" y="324"/>
                    <a:pt x="82" y="324"/>
                  </a:cubicBezTo>
                  <a:cubicBezTo>
                    <a:pt x="82" y="329"/>
                    <a:pt x="82" y="333"/>
                    <a:pt x="82" y="338"/>
                  </a:cubicBezTo>
                  <a:cubicBezTo>
                    <a:pt x="91" y="338"/>
                    <a:pt x="101" y="338"/>
                    <a:pt x="110" y="338"/>
                  </a:cubicBezTo>
                  <a:cubicBezTo>
                    <a:pt x="110" y="340"/>
                    <a:pt x="110" y="342"/>
                    <a:pt x="110" y="344"/>
                  </a:cubicBezTo>
                  <a:cubicBezTo>
                    <a:pt x="111" y="344"/>
                    <a:pt x="113" y="344"/>
                    <a:pt x="114" y="344"/>
                  </a:cubicBezTo>
                  <a:cubicBezTo>
                    <a:pt x="114" y="347"/>
                    <a:pt x="114" y="349"/>
                    <a:pt x="114" y="352"/>
                  </a:cubicBezTo>
                  <a:cubicBezTo>
                    <a:pt x="117" y="352"/>
                    <a:pt x="121" y="352"/>
                    <a:pt x="124" y="352"/>
                  </a:cubicBezTo>
                  <a:cubicBezTo>
                    <a:pt x="124" y="351"/>
                    <a:pt x="124" y="350"/>
                    <a:pt x="124" y="350"/>
                  </a:cubicBezTo>
                  <a:cubicBezTo>
                    <a:pt x="126" y="350"/>
                    <a:pt x="128" y="350"/>
                    <a:pt x="130" y="350"/>
                  </a:cubicBezTo>
                  <a:cubicBezTo>
                    <a:pt x="130" y="350"/>
                    <a:pt x="130" y="351"/>
                    <a:pt x="130" y="352"/>
                  </a:cubicBezTo>
                  <a:cubicBezTo>
                    <a:pt x="134" y="352"/>
                    <a:pt x="139" y="352"/>
                    <a:pt x="144" y="352"/>
                  </a:cubicBezTo>
                  <a:cubicBezTo>
                    <a:pt x="144" y="354"/>
                    <a:pt x="144" y="356"/>
                    <a:pt x="144" y="358"/>
                  </a:cubicBezTo>
                  <a:cubicBezTo>
                    <a:pt x="148" y="358"/>
                    <a:pt x="152" y="358"/>
                    <a:pt x="156" y="358"/>
                  </a:cubicBezTo>
                  <a:cubicBezTo>
                    <a:pt x="156" y="357"/>
                    <a:pt x="156" y="357"/>
                    <a:pt x="156" y="356"/>
                  </a:cubicBezTo>
                  <a:cubicBezTo>
                    <a:pt x="158" y="356"/>
                    <a:pt x="160" y="356"/>
                    <a:pt x="162" y="356"/>
                  </a:cubicBezTo>
                  <a:cubicBezTo>
                    <a:pt x="162" y="357"/>
                    <a:pt x="162" y="357"/>
                    <a:pt x="162" y="358"/>
                  </a:cubicBezTo>
                  <a:cubicBezTo>
                    <a:pt x="166" y="358"/>
                    <a:pt x="170" y="358"/>
                    <a:pt x="173" y="358"/>
                  </a:cubicBezTo>
                  <a:cubicBezTo>
                    <a:pt x="173" y="240"/>
                    <a:pt x="173" y="240"/>
                    <a:pt x="173" y="240"/>
                  </a:cubicBezTo>
                  <a:cubicBezTo>
                    <a:pt x="186" y="240"/>
                    <a:pt x="186" y="240"/>
                    <a:pt x="186" y="240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4" y="259"/>
                    <a:pt x="214" y="277"/>
                    <a:pt x="214" y="295"/>
                  </a:cubicBezTo>
                  <a:cubicBezTo>
                    <a:pt x="218" y="295"/>
                    <a:pt x="222" y="295"/>
                    <a:pt x="225" y="295"/>
                  </a:cubicBezTo>
                  <a:cubicBezTo>
                    <a:pt x="226" y="295"/>
                    <a:pt x="226" y="294"/>
                    <a:pt x="227" y="293"/>
                  </a:cubicBezTo>
                  <a:cubicBezTo>
                    <a:pt x="228" y="293"/>
                    <a:pt x="230" y="293"/>
                    <a:pt x="231" y="293"/>
                  </a:cubicBezTo>
                  <a:cubicBezTo>
                    <a:pt x="232" y="294"/>
                    <a:pt x="232" y="295"/>
                    <a:pt x="233" y="295"/>
                  </a:cubicBezTo>
                  <a:cubicBezTo>
                    <a:pt x="237" y="295"/>
                    <a:pt x="242" y="295"/>
                    <a:pt x="246" y="295"/>
                  </a:cubicBezTo>
                  <a:cubicBezTo>
                    <a:pt x="246" y="306"/>
                    <a:pt x="246" y="316"/>
                    <a:pt x="246" y="326"/>
                  </a:cubicBezTo>
                  <a:cubicBezTo>
                    <a:pt x="250" y="326"/>
                    <a:pt x="253" y="326"/>
                    <a:pt x="257" y="326"/>
                  </a:cubicBezTo>
                  <a:cubicBezTo>
                    <a:pt x="257" y="309"/>
                    <a:pt x="257" y="291"/>
                    <a:pt x="257" y="273"/>
                  </a:cubicBezTo>
                  <a:cubicBezTo>
                    <a:pt x="259" y="273"/>
                    <a:pt x="261" y="273"/>
                    <a:pt x="262" y="273"/>
                  </a:cubicBezTo>
                  <a:cubicBezTo>
                    <a:pt x="262" y="272"/>
                    <a:pt x="262" y="270"/>
                    <a:pt x="262" y="269"/>
                  </a:cubicBezTo>
                  <a:cubicBezTo>
                    <a:pt x="274" y="269"/>
                    <a:pt x="286" y="269"/>
                    <a:pt x="298" y="269"/>
                  </a:cubicBezTo>
                  <a:cubicBezTo>
                    <a:pt x="299" y="270"/>
                    <a:pt x="300" y="271"/>
                    <a:pt x="301" y="272"/>
                  </a:cubicBezTo>
                  <a:cubicBezTo>
                    <a:pt x="301" y="300"/>
                    <a:pt x="301" y="327"/>
                    <a:pt x="301" y="355"/>
                  </a:cubicBezTo>
                  <a:cubicBezTo>
                    <a:pt x="303" y="355"/>
                    <a:pt x="306" y="355"/>
                    <a:pt x="309" y="355"/>
                  </a:cubicBezTo>
                  <a:cubicBezTo>
                    <a:pt x="309" y="357"/>
                    <a:pt x="309" y="359"/>
                    <a:pt x="309" y="361"/>
                  </a:cubicBezTo>
                  <a:cubicBezTo>
                    <a:pt x="311" y="361"/>
                    <a:pt x="314" y="361"/>
                    <a:pt x="316" y="361"/>
                  </a:cubicBezTo>
                  <a:cubicBezTo>
                    <a:pt x="316" y="354"/>
                    <a:pt x="316" y="347"/>
                    <a:pt x="316" y="340"/>
                  </a:cubicBezTo>
                  <a:cubicBezTo>
                    <a:pt x="319" y="340"/>
                    <a:pt x="323" y="340"/>
                    <a:pt x="326" y="340"/>
                  </a:cubicBezTo>
                  <a:cubicBezTo>
                    <a:pt x="326" y="339"/>
                    <a:pt x="326" y="338"/>
                    <a:pt x="326" y="337"/>
                  </a:cubicBezTo>
                  <a:cubicBezTo>
                    <a:pt x="330" y="337"/>
                    <a:pt x="333" y="337"/>
                    <a:pt x="337" y="337"/>
                  </a:cubicBezTo>
                  <a:cubicBezTo>
                    <a:pt x="337" y="338"/>
                    <a:pt x="337" y="339"/>
                    <a:pt x="337" y="340"/>
                  </a:cubicBezTo>
                  <a:cubicBezTo>
                    <a:pt x="339" y="340"/>
                    <a:pt x="341" y="340"/>
                    <a:pt x="343" y="340"/>
                  </a:cubicBezTo>
                  <a:cubicBezTo>
                    <a:pt x="344" y="338"/>
                    <a:pt x="344" y="337"/>
                    <a:pt x="344" y="336"/>
                  </a:cubicBezTo>
                  <a:cubicBezTo>
                    <a:pt x="345" y="336"/>
                    <a:pt x="346" y="336"/>
                    <a:pt x="347" y="336"/>
                  </a:cubicBezTo>
                  <a:cubicBezTo>
                    <a:pt x="347" y="337"/>
                    <a:pt x="348" y="338"/>
                    <a:pt x="348" y="339"/>
                  </a:cubicBezTo>
                  <a:cubicBezTo>
                    <a:pt x="349" y="339"/>
                    <a:pt x="350" y="339"/>
                    <a:pt x="352" y="339"/>
                  </a:cubicBezTo>
                  <a:cubicBezTo>
                    <a:pt x="352" y="328"/>
                    <a:pt x="352" y="316"/>
                    <a:pt x="352" y="304"/>
                  </a:cubicBezTo>
                  <a:cubicBezTo>
                    <a:pt x="362" y="304"/>
                    <a:pt x="373" y="304"/>
                    <a:pt x="384" y="304"/>
                  </a:cubicBezTo>
                  <a:cubicBezTo>
                    <a:pt x="385" y="265"/>
                    <a:pt x="387" y="226"/>
                    <a:pt x="388" y="187"/>
                  </a:cubicBezTo>
                  <a:cubicBezTo>
                    <a:pt x="384" y="186"/>
                    <a:pt x="372" y="182"/>
                    <a:pt x="382" y="177"/>
                  </a:cubicBezTo>
                  <a:cubicBezTo>
                    <a:pt x="381" y="176"/>
                    <a:pt x="380" y="175"/>
                    <a:pt x="379" y="175"/>
                  </a:cubicBezTo>
                  <a:cubicBezTo>
                    <a:pt x="379" y="168"/>
                    <a:pt x="379" y="168"/>
                    <a:pt x="383" y="164"/>
                  </a:cubicBezTo>
                  <a:cubicBezTo>
                    <a:pt x="383" y="162"/>
                    <a:pt x="383" y="159"/>
                    <a:pt x="383" y="156"/>
                  </a:cubicBezTo>
                  <a:cubicBezTo>
                    <a:pt x="385" y="156"/>
                    <a:pt x="388" y="156"/>
                    <a:pt x="390" y="156"/>
                  </a:cubicBezTo>
                  <a:cubicBezTo>
                    <a:pt x="390" y="152"/>
                    <a:pt x="390" y="149"/>
                    <a:pt x="390" y="146"/>
                  </a:cubicBezTo>
                  <a:cubicBezTo>
                    <a:pt x="390" y="145"/>
                    <a:pt x="391" y="145"/>
                    <a:pt x="391" y="144"/>
                  </a:cubicBezTo>
                  <a:cubicBezTo>
                    <a:pt x="391" y="132"/>
                    <a:pt x="391" y="120"/>
                    <a:pt x="391" y="108"/>
                  </a:cubicBezTo>
                  <a:cubicBezTo>
                    <a:pt x="391" y="107"/>
                    <a:pt x="390" y="106"/>
                    <a:pt x="390" y="105"/>
                  </a:cubicBezTo>
                  <a:cubicBezTo>
                    <a:pt x="391" y="104"/>
                    <a:pt x="392" y="103"/>
                    <a:pt x="393" y="102"/>
                  </a:cubicBezTo>
                  <a:cubicBezTo>
                    <a:pt x="393" y="93"/>
                    <a:pt x="393" y="84"/>
                    <a:pt x="393" y="75"/>
                  </a:cubicBezTo>
                  <a:cubicBezTo>
                    <a:pt x="393" y="75"/>
                    <a:pt x="394" y="74"/>
                    <a:pt x="394" y="73"/>
                  </a:cubicBezTo>
                  <a:cubicBezTo>
                    <a:pt x="394" y="65"/>
                    <a:pt x="394" y="56"/>
                    <a:pt x="394" y="47"/>
                  </a:cubicBezTo>
                  <a:cubicBezTo>
                    <a:pt x="394" y="47"/>
                    <a:pt x="395" y="46"/>
                    <a:pt x="395" y="46"/>
                  </a:cubicBezTo>
                  <a:cubicBezTo>
                    <a:pt x="395" y="43"/>
                    <a:pt x="395" y="41"/>
                    <a:pt x="395" y="38"/>
                  </a:cubicBezTo>
                  <a:cubicBezTo>
                    <a:pt x="395" y="38"/>
                    <a:pt x="395" y="37"/>
                    <a:pt x="396" y="37"/>
                  </a:cubicBezTo>
                  <a:cubicBezTo>
                    <a:pt x="396" y="32"/>
                    <a:pt x="396" y="28"/>
                    <a:pt x="396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28"/>
                    <a:pt x="396" y="32"/>
                    <a:pt x="396" y="37"/>
                  </a:cubicBezTo>
                  <a:cubicBezTo>
                    <a:pt x="397" y="37"/>
                    <a:pt x="397" y="38"/>
                    <a:pt x="397" y="38"/>
                  </a:cubicBezTo>
                  <a:cubicBezTo>
                    <a:pt x="397" y="41"/>
                    <a:pt x="397" y="43"/>
                    <a:pt x="397" y="46"/>
                  </a:cubicBezTo>
                  <a:cubicBezTo>
                    <a:pt x="398" y="46"/>
                    <a:pt x="398" y="47"/>
                    <a:pt x="398" y="47"/>
                  </a:cubicBezTo>
                  <a:cubicBezTo>
                    <a:pt x="398" y="56"/>
                    <a:pt x="398" y="65"/>
                    <a:pt x="398" y="73"/>
                  </a:cubicBezTo>
                  <a:cubicBezTo>
                    <a:pt x="399" y="74"/>
                    <a:pt x="399" y="74"/>
                    <a:pt x="399" y="75"/>
                  </a:cubicBezTo>
                  <a:cubicBezTo>
                    <a:pt x="399" y="84"/>
                    <a:pt x="399" y="93"/>
                    <a:pt x="399" y="102"/>
                  </a:cubicBezTo>
                  <a:cubicBezTo>
                    <a:pt x="400" y="103"/>
                    <a:pt x="401" y="104"/>
                    <a:pt x="402" y="105"/>
                  </a:cubicBezTo>
                  <a:cubicBezTo>
                    <a:pt x="402" y="106"/>
                    <a:pt x="401" y="107"/>
                    <a:pt x="401" y="108"/>
                  </a:cubicBezTo>
                  <a:cubicBezTo>
                    <a:pt x="401" y="120"/>
                    <a:pt x="401" y="132"/>
                    <a:pt x="401" y="144"/>
                  </a:cubicBezTo>
                  <a:cubicBezTo>
                    <a:pt x="401" y="145"/>
                    <a:pt x="402" y="145"/>
                    <a:pt x="402" y="146"/>
                  </a:cubicBezTo>
                  <a:cubicBezTo>
                    <a:pt x="402" y="149"/>
                    <a:pt x="402" y="152"/>
                    <a:pt x="402" y="156"/>
                  </a:cubicBezTo>
                  <a:cubicBezTo>
                    <a:pt x="405" y="156"/>
                    <a:pt x="407" y="156"/>
                    <a:pt x="409" y="156"/>
                  </a:cubicBezTo>
                  <a:cubicBezTo>
                    <a:pt x="409" y="159"/>
                    <a:pt x="409" y="162"/>
                    <a:pt x="409" y="164"/>
                  </a:cubicBezTo>
                  <a:cubicBezTo>
                    <a:pt x="414" y="168"/>
                    <a:pt x="413" y="169"/>
                    <a:pt x="413" y="175"/>
                  </a:cubicBezTo>
                  <a:cubicBezTo>
                    <a:pt x="412" y="175"/>
                    <a:pt x="411" y="176"/>
                    <a:pt x="410" y="177"/>
                  </a:cubicBezTo>
                  <a:cubicBezTo>
                    <a:pt x="421" y="181"/>
                    <a:pt x="409" y="187"/>
                    <a:pt x="404" y="187"/>
                  </a:cubicBezTo>
                  <a:cubicBezTo>
                    <a:pt x="407" y="254"/>
                    <a:pt x="409" y="320"/>
                    <a:pt x="412" y="387"/>
                  </a:cubicBezTo>
                  <a:cubicBezTo>
                    <a:pt x="414" y="387"/>
                    <a:pt x="415" y="387"/>
                    <a:pt x="417" y="387"/>
                  </a:cubicBezTo>
                  <a:cubicBezTo>
                    <a:pt x="417" y="383"/>
                    <a:pt x="417" y="379"/>
                    <a:pt x="417" y="375"/>
                  </a:cubicBezTo>
                  <a:cubicBezTo>
                    <a:pt x="423" y="375"/>
                    <a:pt x="430" y="375"/>
                    <a:pt x="436" y="375"/>
                  </a:cubicBezTo>
                  <a:cubicBezTo>
                    <a:pt x="436" y="380"/>
                    <a:pt x="436" y="384"/>
                    <a:pt x="436" y="389"/>
                  </a:cubicBezTo>
                  <a:cubicBezTo>
                    <a:pt x="437" y="389"/>
                    <a:pt x="438" y="389"/>
                    <a:pt x="439" y="389"/>
                  </a:cubicBezTo>
                  <a:cubicBezTo>
                    <a:pt x="439" y="382"/>
                    <a:pt x="439" y="376"/>
                    <a:pt x="439" y="369"/>
                  </a:cubicBezTo>
                  <a:cubicBezTo>
                    <a:pt x="440" y="369"/>
                    <a:pt x="441" y="369"/>
                    <a:pt x="442" y="369"/>
                  </a:cubicBezTo>
                  <a:cubicBezTo>
                    <a:pt x="442" y="376"/>
                    <a:pt x="442" y="382"/>
                    <a:pt x="442" y="388"/>
                  </a:cubicBezTo>
                  <a:cubicBezTo>
                    <a:pt x="443" y="388"/>
                    <a:pt x="444" y="388"/>
                    <a:pt x="445" y="388"/>
                  </a:cubicBezTo>
                  <a:cubicBezTo>
                    <a:pt x="445" y="385"/>
                    <a:pt x="445" y="381"/>
                    <a:pt x="445" y="378"/>
                  </a:cubicBezTo>
                  <a:cubicBezTo>
                    <a:pt x="445" y="378"/>
                    <a:pt x="446" y="378"/>
                    <a:pt x="446" y="378"/>
                  </a:cubicBezTo>
                  <a:cubicBezTo>
                    <a:pt x="446" y="381"/>
                    <a:pt x="446" y="384"/>
                    <a:pt x="446" y="388"/>
                  </a:cubicBezTo>
                  <a:cubicBezTo>
                    <a:pt x="450" y="388"/>
                    <a:pt x="454" y="388"/>
                    <a:pt x="458" y="387"/>
                  </a:cubicBezTo>
                  <a:cubicBezTo>
                    <a:pt x="458" y="384"/>
                    <a:pt x="458" y="380"/>
                    <a:pt x="458" y="376"/>
                  </a:cubicBezTo>
                  <a:cubicBezTo>
                    <a:pt x="460" y="376"/>
                    <a:pt x="463" y="376"/>
                    <a:pt x="465" y="376"/>
                  </a:cubicBezTo>
                  <a:cubicBezTo>
                    <a:pt x="465" y="375"/>
                    <a:pt x="465" y="374"/>
                    <a:pt x="465" y="373"/>
                  </a:cubicBezTo>
                  <a:cubicBezTo>
                    <a:pt x="468" y="373"/>
                    <a:pt x="471" y="373"/>
                    <a:pt x="473" y="373"/>
                  </a:cubicBezTo>
                  <a:cubicBezTo>
                    <a:pt x="473" y="374"/>
                    <a:pt x="473" y="374"/>
                    <a:pt x="473" y="375"/>
                  </a:cubicBezTo>
                  <a:cubicBezTo>
                    <a:pt x="475" y="375"/>
                    <a:pt x="477" y="375"/>
                    <a:pt x="479" y="375"/>
                  </a:cubicBezTo>
                  <a:cubicBezTo>
                    <a:pt x="479" y="374"/>
                    <a:pt x="479" y="374"/>
                    <a:pt x="479" y="373"/>
                  </a:cubicBezTo>
                  <a:cubicBezTo>
                    <a:pt x="497" y="373"/>
                    <a:pt x="515" y="373"/>
                    <a:pt x="533" y="373"/>
                  </a:cubicBezTo>
                  <a:cubicBezTo>
                    <a:pt x="533" y="372"/>
                    <a:pt x="533" y="371"/>
                    <a:pt x="533" y="370"/>
                  </a:cubicBezTo>
                  <a:cubicBezTo>
                    <a:pt x="534" y="370"/>
                    <a:pt x="536" y="370"/>
                    <a:pt x="537" y="370"/>
                  </a:cubicBezTo>
                  <a:cubicBezTo>
                    <a:pt x="537" y="371"/>
                    <a:pt x="537" y="372"/>
                    <a:pt x="537" y="373"/>
                  </a:cubicBezTo>
                  <a:cubicBezTo>
                    <a:pt x="538" y="373"/>
                    <a:pt x="540" y="373"/>
                    <a:pt x="541" y="373"/>
                  </a:cubicBezTo>
                  <a:cubicBezTo>
                    <a:pt x="541" y="374"/>
                    <a:pt x="541" y="376"/>
                    <a:pt x="541" y="377"/>
                  </a:cubicBezTo>
                  <a:cubicBezTo>
                    <a:pt x="542" y="377"/>
                    <a:pt x="543" y="377"/>
                    <a:pt x="544" y="377"/>
                  </a:cubicBezTo>
                  <a:cubicBezTo>
                    <a:pt x="544" y="377"/>
                    <a:pt x="544" y="376"/>
                    <a:pt x="544" y="375"/>
                  </a:cubicBezTo>
                  <a:cubicBezTo>
                    <a:pt x="545" y="375"/>
                    <a:pt x="546" y="375"/>
                    <a:pt x="547" y="375"/>
                  </a:cubicBezTo>
                  <a:cubicBezTo>
                    <a:pt x="547" y="376"/>
                    <a:pt x="547" y="377"/>
                    <a:pt x="547" y="377"/>
                  </a:cubicBezTo>
                  <a:cubicBezTo>
                    <a:pt x="550" y="377"/>
                    <a:pt x="553" y="377"/>
                    <a:pt x="556" y="377"/>
                  </a:cubicBezTo>
                  <a:cubicBezTo>
                    <a:pt x="556" y="376"/>
                    <a:pt x="556" y="375"/>
                    <a:pt x="556" y="374"/>
                  </a:cubicBezTo>
                  <a:cubicBezTo>
                    <a:pt x="558" y="374"/>
                    <a:pt x="560" y="374"/>
                    <a:pt x="562" y="374"/>
                  </a:cubicBezTo>
                  <a:cubicBezTo>
                    <a:pt x="562" y="379"/>
                    <a:pt x="562" y="385"/>
                    <a:pt x="562" y="390"/>
                  </a:cubicBezTo>
                  <a:cubicBezTo>
                    <a:pt x="563" y="390"/>
                    <a:pt x="563" y="390"/>
                    <a:pt x="564" y="390"/>
                  </a:cubicBezTo>
                  <a:cubicBezTo>
                    <a:pt x="564" y="389"/>
                    <a:pt x="564" y="387"/>
                    <a:pt x="564" y="386"/>
                  </a:cubicBezTo>
                  <a:cubicBezTo>
                    <a:pt x="565" y="386"/>
                    <a:pt x="567" y="386"/>
                    <a:pt x="568" y="386"/>
                  </a:cubicBezTo>
                  <a:cubicBezTo>
                    <a:pt x="568" y="387"/>
                    <a:pt x="568" y="389"/>
                    <a:pt x="568" y="390"/>
                  </a:cubicBezTo>
                  <a:cubicBezTo>
                    <a:pt x="571" y="390"/>
                    <a:pt x="575" y="390"/>
                    <a:pt x="578" y="390"/>
                  </a:cubicBezTo>
                  <a:cubicBezTo>
                    <a:pt x="578" y="382"/>
                    <a:pt x="578" y="382"/>
                    <a:pt x="578" y="382"/>
                  </a:cubicBezTo>
                  <a:cubicBezTo>
                    <a:pt x="588" y="379"/>
                    <a:pt x="588" y="379"/>
                    <a:pt x="588" y="379"/>
                  </a:cubicBezTo>
                  <a:cubicBezTo>
                    <a:pt x="588" y="374"/>
                    <a:pt x="589" y="368"/>
                    <a:pt x="589" y="362"/>
                  </a:cubicBezTo>
                  <a:cubicBezTo>
                    <a:pt x="590" y="362"/>
                    <a:pt x="591" y="362"/>
                    <a:pt x="592" y="362"/>
                  </a:cubicBezTo>
                  <a:cubicBezTo>
                    <a:pt x="592" y="368"/>
                    <a:pt x="593" y="374"/>
                    <a:pt x="593" y="379"/>
                  </a:cubicBezTo>
                  <a:cubicBezTo>
                    <a:pt x="594" y="379"/>
                    <a:pt x="596" y="379"/>
                    <a:pt x="597" y="379"/>
                  </a:cubicBezTo>
                  <a:cubicBezTo>
                    <a:pt x="597" y="374"/>
                    <a:pt x="597" y="368"/>
                    <a:pt x="598" y="362"/>
                  </a:cubicBezTo>
                  <a:cubicBezTo>
                    <a:pt x="599" y="362"/>
                    <a:pt x="600" y="362"/>
                    <a:pt x="601" y="362"/>
                  </a:cubicBezTo>
                  <a:cubicBezTo>
                    <a:pt x="601" y="367"/>
                    <a:pt x="602" y="372"/>
                    <a:pt x="602" y="377"/>
                  </a:cubicBezTo>
                  <a:cubicBezTo>
                    <a:pt x="603" y="377"/>
                    <a:pt x="604" y="377"/>
                    <a:pt x="606" y="377"/>
                  </a:cubicBezTo>
                  <a:cubicBezTo>
                    <a:pt x="606" y="378"/>
                    <a:pt x="606" y="378"/>
                    <a:pt x="606" y="379"/>
                  </a:cubicBezTo>
                  <a:cubicBezTo>
                    <a:pt x="607" y="379"/>
                    <a:pt x="609" y="379"/>
                    <a:pt x="610" y="379"/>
                  </a:cubicBezTo>
                  <a:cubicBezTo>
                    <a:pt x="610" y="378"/>
                    <a:pt x="610" y="378"/>
                    <a:pt x="610" y="377"/>
                  </a:cubicBezTo>
                  <a:cubicBezTo>
                    <a:pt x="612" y="377"/>
                    <a:pt x="613" y="377"/>
                    <a:pt x="615" y="377"/>
                  </a:cubicBezTo>
                  <a:cubicBezTo>
                    <a:pt x="615" y="379"/>
                    <a:pt x="615" y="380"/>
                    <a:pt x="615" y="381"/>
                  </a:cubicBezTo>
                  <a:cubicBezTo>
                    <a:pt x="616" y="382"/>
                    <a:pt x="617" y="382"/>
                    <a:pt x="617" y="382"/>
                  </a:cubicBezTo>
                  <a:cubicBezTo>
                    <a:pt x="617" y="383"/>
                    <a:pt x="617" y="384"/>
                    <a:pt x="617" y="385"/>
                  </a:cubicBezTo>
                  <a:cubicBezTo>
                    <a:pt x="617" y="385"/>
                    <a:pt x="617" y="385"/>
                    <a:pt x="617" y="385"/>
                  </a:cubicBezTo>
                  <a:cubicBezTo>
                    <a:pt x="617" y="387"/>
                    <a:pt x="617" y="389"/>
                    <a:pt x="617" y="391"/>
                  </a:cubicBezTo>
                  <a:cubicBezTo>
                    <a:pt x="620" y="391"/>
                    <a:pt x="624" y="391"/>
                    <a:pt x="628" y="391"/>
                  </a:cubicBezTo>
                  <a:cubicBezTo>
                    <a:pt x="628" y="386"/>
                    <a:pt x="628" y="381"/>
                    <a:pt x="628" y="375"/>
                  </a:cubicBezTo>
                  <a:cubicBezTo>
                    <a:pt x="627" y="375"/>
                    <a:pt x="626" y="375"/>
                    <a:pt x="625" y="375"/>
                  </a:cubicBezTo>
                  <a:cubicBezTo>
                    <a:pt x="625" y="374"/>
                    <a:pt x="625" y="374"/>
                    <a:pt x="625" y="373"/>
                  </a:cubicBezTo>
                  <a:cubicBezTo>
                    <a:pt x="627" y="373"/>
                    <a:pt x="629" y="373"/>
                    <a:pt x="630" y="373"/>
                  </a:cubicBezTo>
                  <a:cubicBezTo>
                    <a:pt x="630" y="370"/>
                    <a:pt x="630" y="368"/>
                    <a:pt x="630" y="365"/>
                  </a:cubicBezTo>
                  <a:cubicBezTo>
                    <a:pt x="643" y="365"/>
                    <a:pt x="656" y="365"/>
                    <a:pt x="668" y="365"/>
                  </a:cubicBezTo>
                  <a:cubicBezTo>
                    <a:pt x="668" y="368"/>
                    <a:pt x="668" y="370"/>
                    <a:pt x="668" y="373"/>
                  </a:cubicBezTo>
                  <a:cubicBezTo>
                    <a:pt x="672" y="373"/>
                    <a:pt x="676" y="373"/>
                    <a:pt x="679" y="372"/>
                  </a:cubicBezTo>
                  <a:cubicBezTo>
                    <a:pt x="679" y="370"/>
                    <a:pt x="679" y="367"/>
                    <a:pt x="679" y="364"/>
                  </a:cubicBezTo>
                  <a:cubicBezTo>
                    <a:pt x="681" y="364"/>
                    <a:pt x="682" y="364"/>
                    <a:pt x="683" y="364"/>
                  </a:cubicBezTo>
                  <a:cubicBezTo>
                    <a:pt x="683" y="360"/>
                    <a:pt x="683" y="355"/>
                    <a:pt x="683" y="350"/>
                  </a:cubicBezTo>
                  <a:cubicBezTo>
                    <a:pt x="685" y="350"/>
                    <a:pt x="687" y="350"/>
                    <a:pt x="688" y="350"/>
                  </a:cubicBezTo>
                  <a:cubicBezTo>
                    <a:pt x="689" y="350"/>
                    <a:pt x="689" y="349"/>
                    <a:pt x="690" y="349"/>
                  </a:cubicBezTo>
                  <a:cubicBezTo>
                    <a:pt x="691" y="349"/>
                    <a:pt x="693" y="349"/>
                    <a:pt x="695" y="349"/>
                  </a:cubicBezTo>
                  <a:cubicBezTo>
                    <a:pt x="695" y="349"/>
                    <a:pt x="696" y="350"/>
                    <a:pt x="696" y="350"/>
                  </a:cubicBezTo>
                  <a:cubicBezTo>
                    <a:pt x="698" y="350"/>
                    <a:pt x="700" y="350"/>
                    <a:pt x="702" y="350"/>
                  </a:cubicBezTo>
                  <a:cubicBezTo>
                    <a:pt x="702" y="355"/>
                    <a:pt x="702" y="359"/>
                    <a:pt x="702" y="364"/>
                  </a:cubicBezTo>
                  <a:cubicBezTo>
                    <a:pt x="707" y="364"/>
                    <a:pt x="712" y="364"/>
                    <a:pt x="717" y="364"/>
                  </a:cubicBezTo>
                  <a:cubicBezTo>
                    <a:pt x="717" y="362"/>
                    <a:pt x="717" y="360"/>
                    <a:pt x="717" y="358"/>
                  </a:cubicBezTo>
                  <a:cubicBezTo>
                    <a:pt x="718" y="358"/>
                    <a:pt x="718" y="358"/>
                    <a:pt x="719" y="358"/>
                  </a:cubicBezTo>
                  <a:cubicBezTo>
                    <a:pt x="719" y="360"/>
                    <a:pt x="719" y="362"/>
                    <a:pt x="719" y="364"/>
                  </a:cubicBezTo>
                  <a:cubicBezTo>
                    <a:pt x="725" y="364"/>
                    <a:pt x="725" y="364"/>
                    <a:pt x="725" y="364"/>
                  </a:cubicBezTo>
                  <a:cubicBezTo>
                    <a:pt x="725" y="300"/>
                    <a:pt x="725" y="300"/>
                    <a:pt x="725" y="300"/>
                  </a:cubicBezTo>
                  <a:cubicBezTo>
                    <a:pt x="744" y="300"/>
                    <a:pt x="744" y="300"/>
                    <a:pt x="744" y="300"/>
                  </a:cubicBezTo>
                  <a:cubicBezTo>
                    <a:pt x="744" y="295"/>
                    <a:pt x="744" y="295"/>
                    <a:pt x="744" y="295"/>
                  </a:cubicBezTo>
                  <a:cubicBezTo>
                    <a:pt x="747" y="295"/>
                    <a:pt x="747" y="295"/>
                    <a:pt x="747" y="295"/>
                  </a:cubicBezTo>
                  <a:cubicBezTo>
                    <a:pt x="747" y="298"/>
                    <a:pt x="747" y="298"/>
                    <a:pt x="747" y="298"/>
                  </a:cubicBezTo>
                  <a:cubicBezTo>
                    <a:pt x="756" y="298"/>
                    <a:pt x="756" y="298"/>
                    <a:pt x="756" y="298"/>
                  </a:cubicBezTo>
                  <a:cubicBezTo>
                    <a:pt x="756" y="295"/>
                    <a:pt x="756" y="295"/>
                    <a:pt x="756" y="295"/>
                  </a:cubicBezTo>
                  <a:cubicBezTo>
                    <a:pt x="758" y="295"/>
                    <a:pt x="758" y="295"/>
                    <a:pt x="758" y="295"/>
                  </a:cubicBezTo>
                  <a:cubicBezTo>
                    <a:pt x="758" y="302"/>
                    <a:pt x="758" y="302"/>
                    <a:pt x="758" y="302"/>
                  </a:cubicBezTo>
                  <a:cubicBezTo>
                    <a:pt x="761" y="302"/>
                    <a:pt x="761" y="302"/>
                    <a:pt x="761" y="30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72" y="308"/>
                    <a:pt x="772" y="308"/>
                    <a:pt x="772" y="308"/>
                  </a:cubicBezTo>
                  <a:cubicBezTo>
                    <a:pt x="772" y="323"/>
                    <a:pt x="772" y="323"/>
                    <a:pt x="772" y="323"/>
                  </a:cubicBezTo>
                  <a:cubicBezTo>
                    <a:pt x="773" y="323"/>
                    <a:pt x="773" y="323"/>
                    <a:pt x="773" y="323"/>
                  </a:cubicBezTo>
                  <a:cubicBezTo>
                    <a:pt x="773" y="313"/>
                    <a:pt x="773" y="313"/>
                    <a:pt x="773" y="313"/>
                  </a:cubicBezTo>
                  <a:cubicBezTo>
                    <a:pt x="778" y="313"/>
                    <a:pt x="778" y="313"/>
                    <a:pt x="778" y="313"/>
                  </a:cubicBezTo>
                  <a:cubicBezTo>
                    <a:pt x="778" y="330"/>
                    <a:pt x="778" y="330"/>
                    <a:pt x="778" y="330"/>
                  </a:cubicBezTo>
                  <a:cubicBezTo>
                    <a:pt x="793" y="330"/>
                    <a:pt x="793" y="330"/>
                    <a:pt x="793" y="330"/>
                  </a:cubicBezTo>
                  <a:cubicBezTo>
                    <a:pt x="793" y="324"/>
                    <a:pt x="793" y="324"/>
                    <a:pt x="793" y="324"/>
                  </a:cubicBezTo>
                  <a:cubicBezTo>
                    <a:pt x="799" y="324"/>
                    <a:pt x="799" y="324"/>
                    <a:pt x="799" y="324"/>
                  </a:cubicBezTo>
                  <a:cubicBezTo>
                    <a:pt x="799" y="332"/>
                    <a:pt x="799" y="332"/>
                    <a:pt x="799" y="332"/>
                  </a:cubicBezTo>
                  <a:cubicBezTo>
                    <a:pt x="801" y="332"/>
                    <a:pt x="801" y="332"/>
                    <a:pt x="801" y="332"/>
                  </a:cubicBezTo>
                  <a:cubicBezTo>
                    <a:pt x="801" y="324"/>
                    <a:pt x="801" y="324"/>
                    <a:pt x="801" y="324"/>
                  </a:cubicBezTo>
                  <a:cubicBezTo>
                    <a:pt x="808" y="324"/>
                    <a:pt x="808" y="324"/>
                    <a:pt x="808" y="324"/>
                  </a:cubicBezTo>
                  <a:cubicBezTo>
                    <a:pt x="808" y="306"/>
                    <a:pt x="808" y="306"/>
                    <a:pt x="808" y="306"/>
                  </a:cubicBezTo>
                  <a:cubicBezTo>
                    <a:pt x="812" y="306"/>
                    <a:pt x="812" y="306"/>
                    <a:pt x="812" y="306"/>
                  </a:cubicBezTo>
                  <a:cubicBezTo>
                    <a:pt x="817" y="286"/>
                    <a:pt x="817" y="286"/>
                    <a:pt x="817" y="286"/>
                  </a:cubicBezTo>
                  <a:cubicBezTo>
                    <a:pt x="822" y="286"/>
                    <a:pt x="822" y="286"/>
                    <a:pt x="822" y="286"/>
                  </a:cubicBezTo>
                  <a:cubicBezTo>
                    <a:pt x="828" y="306"/>
                    <a:pt x="828" y="306"/>
                    <a:pt x="828" y="306"/>
                  </a:cubicBezTo>
                  <a:cubicBezTo>
                    <a:pt x="832" y="306"/>
                    <a:pt x="832" y="306"/>
                    <a:pt x="832" y="306"/>
                  </a:cubicBezTo>
                  <a:cubicBezTo>
                    <a:pt x="832" y="336"/>
                    <a:pt x="832" y="336"/>
                    <a:pt x="832" y="336"/>
                  </a:cubicBezTo>
                  <a:cubicBezTo>
                    <a:pt x="835" y="336"/>
                    <a:pt x="835" y="336"/>
                    <a:pt x="835" y="336"/>
                  </a:cubicBezTo>
                  <a:cubicBezTo>
                    <a:pt x="835" y="357"/>
                    <a:pt x="835" y="357"/>
                    <a:pt x="835" y="357"/>
                  </a:cubicBezTo>
                  <a:cubicBezTo>
                    <a:pt x="837" y="357"/>
                    <a:pt x="837" y="357"/>
                    <a:pt x="837" y="357"/>
                  </a:cubicBezTo>
                  <a:cubicBezTo>
                    <a:pt x="837" y="350"/>
                    <a:pt x="837" y="350"/>
                    <a:pt x="837" y="350"/>
                  </a:cubicBezTo>
                  <a:cubicBezTo>
                    <a:pt x="840" y="355"/>
                    <a:pt x="840" y="355"/>
                    <a:pt x="840" y="355"/>
                  </a:cubicBezTo>
                  <a:cubicBezTo>
                    <a:pt x="843" y="355"/>
                    <a:pt x="843" y="355"/>
                    <a:pt x="843" y="355"/>
                  </a:cubicBezTo>
                  <a:cubicBezTo>
                    <a:pt x="843" y="315"/>
                    <a:pt x="843" y="315"/>
                    <a:pt x="843" y="315"/>
                  </a:cubicBezTo>
                  <a:cubicBezTo>
                    <a:pt x="857" y="315"/>
                    <a:pt x="857" y="315"/>
                    <a:pt x="857" y="315"/>
                  </a:cubicBezTo>
                  <a:cubicBezTo>
                    <a:pt x="863" y="322"/>
                    <a:pt x="863" y="322"/>
                    <a:pt x="863" y="322"/>
                  </a:cubicBezTo>
                  <a:cubicBezTo>
                    <a:pt x="863" y="315"/>
                    <a:pt x="863" y="315"/>
                    <a:pt x="863" y="315"/>
                  </a:cubicBezTo>
                  <a:cubicBezTo>
                    <a:pt x="864" y="315"/>
                    <a:pt x="864" y="315"/>
                    <a:pt x="864" y="315"/>
                  </a:cubicBezTo>
                  <a:cubicBezTo>
                    <a:pt x="864" y="314"/>
                    <a:pt x="864" y="314"/>
                    <a:pt x="864" y="314"/>
                  </a:cubicBezTo>
                  <a:cubicBezTo>
                    <a:pt x="869" y="314"/>
                    <a:pt x="869" y="314"/>
                    <a:pt x="869" y="314"/>
                  </a:cubicBezTo>
                  <a:cubicBezTo>
                    <a:pt x="869" y="303"/>
                    <a:pt x="869" y="303"/>
                    <a:pt x="869" y="303"/>
                  </a:cubicBezTo>
                  <a:cubicBezTo>
                    <a:pt x="872" y="303"/>
                    <a:pt x="872" y="303"/>
                    <a:pt x="872" y="303"/>
                  </a:cubicBezTo>
                  <a:cubicBezTo>
                    <a:pt x="872" y="297"/>
                    <a:pt x="872" y="297"/>
                    <a:pt x="872" y="297"/>
                  </a:cubicBezTo>
                  <a:cubicBezTo>
                    <a:pt x="873" y="297"/>
                    <a:pt x="873" y="297"/>
                    <a:pt x="873" y="297"/>
                  </a:cubicBezTo>
                  <a:cubicBezTo>
                    <a:pt x="873" y="286"/>
                    <a:pt x="873" y="286"/>
                    <a:pt x="873" y="286"/>
                  </a:cubicBezTo>
                  <a:cubicBezTo>
                    <a:pt x="881" y="286"/>
                    <a:pt x="881" y="286"/>
                    <a:pt x="881" y="286"/>
                  </a:cubicBezTo>
                  <a:cubicBezTo>
                    <a:pt x="881" y="272"/>
                    <a:pt x="881" y="272"/>
                    <a:pt x="881" y="272"/>
                  </a:cubicBezTo>
                  <a:cubicBezTo>
                    <a:pt x="885" y="272"/>
                    <a:pt x="885" y="272"/>
                    <a:pt x="885" y="272"/>
                  </a:cubicBezTo>
                  <a:cubicBezTo>
                    <a:pt x="885" y="269"/>
                    <a:pt x="885" y="269"/>
                    <a:pt x="885" y="269"/>
                  </a:cubicBezTo>
                  <a:cubicBezTo>
                    <a:pt x="888" y="269"/>
                    <a:pt x="888" y="269"/>
                    <a:pt x="888" y="269"/>
                  </a:cubicBezTo>
                  <a:cubicBezTo>
                    <a:pt x="888" y="255"/>
                    <a:pt x="888" y="255"/>
                    <a:pt x="888" y="255"/>
                  </a:cubicBezTo>
                  <a:cubicBezTo>
                    <a:pt x="890" y="255"/>
                    <a:pt x="890" y="255"/>
                    <a:pt x="890" y="255"/>
                  </a:cubicBezTo>
                  <a:cubicBezTo>
                    <a:pt x="890" y="251"/>
                    <a:pt x="890" y="251"/>
                    <a:pt x="890" y="251"/>
                  </a:cubicBezTo>
                  <a:cubicBezTo>
                    <a:pt x="893" y="251"/>
                    <a:pt x="893" y="251"/>
                    <a:pt x="893" y="251"/>
                  </a:cubicBezTo>
                  <a:cubicBezTo>
                    <a:pt x="893" y="237"/>
                    <a:pt x="893" y="237"/>
                    <a:pt x="893" y="237"/>
                  </a:cubicBezTo>
                  <a:cubicBezTo>
                    <a:pt x="906" y="237"/>
                    <a:pt x="906" y="237"/>
                    <a:pt x="906" y="237"/>
                  </a:cubicBezTo>
                  <a:cubicBezTo>
                    <a:pt x="906" y="231"/>
                    <a:pt x="906" y="231"/>
                    <a:pt x="906" y="231"/>
                  </a:cubicBezTo>
                  <a:cubicBezTo>
                    <a:pt x="921" y="231"/>
                    <a:pt x="921" y="231"/>
                    <a:pt x="921" y="231"/>
                  </a:cubicBezTo>
                  <a:cubicBezTo>
                    <a:pt x="921" y="227"/>
                    <a:pt x="921" y="227"/>
                    <a:pt x="921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1"/>
                    <a:pt x="930" y="231"/>
                    <a:pt x="930" y="231"/>
                  </a:cubicBezTo>
                  <a:cubicBezTo>
                    <a:pt x="932" y="231"/>
                    <a:pt x="932" y="231"/>
                    <a:pt x="932" y="231"/>
                  </a:cubicBezTo>
                  <a:cubicBezTo>
                    <a:pt x="932" y="229"/>
                    <a:pt x="932" y="229"/>
                    <a:pt x="932" y="229"/>
                  </a:cubicBezTo>
                  <a:cubicBezTo>
                    <a:pt x="937" y="229"/>
                    <a:pt x="937" y="229"/>
                    <a:pt x="937" y="229"/>
                  </a:cubicBezTo>
                  <a:cubicBezTo>
                    <a:pt x="937" y="231"/>
                    <a:pt x="937" y="231"/>
                    <a:pt x="937" y="231"/>
                  </a:cubicBezTo>
                  <a:cubicBezTo>
                    <a:pt x="940" y="231"/>
                    <a:pt x="940" y="231"/>
                    <a:pt x="940" y="231"/>
                  </a:cubicBezTo>
                  <a:cubicBezTo>
                    <a:pt x="940" y="227"/>
                    <a:pt x="940" y="227"/>
                    <a:pt x="940" y="227"/>
                  </a:cubicBezTo>
                  <a:cubicBezTo>
                    <a:pt x="947" y="227"/>
                    <a:pt x="947" y="227"/>
                    <a:pt x="947" y="227"/>
                  </a:cubicBezTo>
                  <a:cubicBezTo>
                    <a:pt x="947" y="231"/>
                    <a:pt x="947" y="231"/>
                    <a:pt x="947" y="231"/>
                  </a:cubicBezTo>
                  <a:cubicBezTo>
                    <a:pt x="958" y="231"/>
                    <a:pt x="958" y="231"/>
                    <a:pt x="958" y="231"/>
                  </a:cubicBezTo>
                  <a:cubicBezTo>
                    <a:pt x="958" y="238"/>
                    <a:pt x="958" y="238"/>
                    <a:pt x="958" y="238"/>
                  </a:cubicBezTo>
                  <a:cubicBezTo>
                    <a:pt x="965" y="238"/>
                    <a:pt x="965" y="238"/>
                    <a:pt x="965" y="238"/>
                  </a:cubicBezTo>
                  <a:cubicBezTo>
                    <a:pt x="965" y="276"/>
                    <a:pt x="965" y="276"/>
                    <a:pt x="965" y="276"/>
                  </a:cubicBezTo>
                  <a:cubicBezTo>
                    <a:pt x="968" y="276"/>
                    <a:pt x="968" y="276"/>
                    <a:pt x="968" y="276"/>
                  </a:cubicBezTo>
                  <a:cubicBezTo>
                    <a:pt x="968" y="261"/>
                    <a:pt x="968" y="261"/>
                    <a:pt x="968" y="261"/>
                  </a:cubicBezTo>
                  <a:cubicBezTo>
                    <a:pt x="987" y="261"/>
                    <a:pt x="987" y="261"/>
                    <a:pt x="987" y="261"/>
                  </a:cubicBezTo>
                  <a:cubicBezTo>
                    <a:pt x="987" y="276"/>
                    <a:pt x="987" y="276"/>
                    <a:pt x="987" y="276"/>
                  </a:cubicBezTo>
                  <a:cubicBezTo>
                    <a:pt x="989" y="276"/>
                    <a:pt x="989" y="276"/>
                    <a:pt x="989" y="276"/>
                  </a:cubicBezTo>
                  <a:cubicBezTo>
                    <a:pt x="989" y="316"/>
                    <a:pt x="989" y="316"/>
                    <a:pt x="989" y="316"/>
                  </a:cubicBezTo>
                  <a:cubicBezTo>
                    <a:pt x="992" y="315"/>
                    <a:pt x="992" y="315"/>
                    <a:pt x="992" y="315"/>
                  </a:cubicBezTo>
                  <a:cubicBezTo>
                    <a:pt x="993" y="283"/>
                    <a:pt x="993" y="283"/>
                    <a:pt x="993" y="283"/>
                  </a:cubicBezTo>
                  <a:cubicBezTo>
                    <a:pt x="994" y="315"/>
                    <a:pt x="994" y="315"/>
                    <a:pt x="994" y="315"/>
                  </a:cubicBezTo>
                  <a:cubicBezTo>
                    <a:pt x="997" y="316"/>
                    <a:pt x="997" y="316"/>
                    <a:pt x="997" y="316"/>
                  </a:cubicBezTo>
                  <a:cubicBezTo>
                    <a:pt x="1000" y="335"/>
                    <a:pt x="1000" y="335"/>
                    <a:pt x="1000" y="335"/>
                  </a:cubicBezTo>
                  <a:cubicBezTo>
                    <a:pt x="1008" y="340"/>
                    <a:pt x="1008" y="340"/>
                    <a:pt x="1008" y="340"/>
                  </a:cubicBezTo>
                  <a:cubicBezTo>
                    <a:pt x="1008" y="332"/>
                    <a:pt x="1008" y="332"/>
                    <a:pt x="1008" y="332"/>
                  </a:cubicBezTo>
                  <a:cubicBezTo>
                    <a:pt x="1011" y="332"/>
                    <a:pt x="1011" y="332"/>
                    <a:pt x="1011" y="332"/>
                  </a:cubicBezTo>
                  <a:cubicBezTo>
                    <a:pt x="1011" y="327"/>
                    <a:pt x="1011" y="327"/>
                    <a:pt x="1011" y="327"/>
                  </a:cubicBezTo>
                  <a:cubicBezTo>
                    <a:pt x="1035" y="327"/>
                    <a:pt x="1035" y="327"/>
                    <a:pt x="1035" y="327"/>
                  </a:cubicBezTo>
                  <a:cubicBezTo>
                    <a:pt x="1035" y="329"/>
                    <a:pt x="1035" y="329"/>
                    <a:pt x="1035" y="329"/>
                  </a:cubicBezTo>
                  <a:cubicBezTo>
                    <a:pt x="1038" y="329"/>
                    <a:pt x="1038" y="329"/>
                    <a:pt x="1038" y="329"/>
                  </a:cubicBezTo>
                  <a:cubicBezTo>
                    <a:pt x="1038" y="323"/>
                    <a:pt x="1038" y="323"/>
                    <a:pt x="1038" y="323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42" y="330"/>
                    <a:pt x="1042" y="330"/>
                    <a:pt x="1042" y="330"/>
                  </a:cubicBezTo>
                  <a:cubicBezTo>
                    <a:pt x="1044" y="330"/>
                    <a:pt x="1044" y="330"/>
                    <a:pt x="1044" y="330"/>
                  </a:cubicBezTo>
                  <a:cubicBezTo>
                    <a:pt x="1044" y="322"/>
                    <a:pt x="1044" y="322"/>
                    <a:pt x="1044" y="322"/>
                  </a:cubicBezTo>
                  <a:cubicBezTo>
                    <a:pt x="1049" y="322"/>
                    <a:pt x="1049" y="322"/>
                    <a:pt x="1049" y="322"/>
                  </a:cubicBezTo>
                  <a:cubicBezTo>
                    <a:pt x="1049" y="318"/>
                    <a:pt x="1049" y="318"/>
                    <a:pt x="1049" y="318"/>
                  </a:cubicBezTo>
                  <a:cubicBezTo>
                    <a:pt x="1058" y="318"/>
                    <a:pt x="1058" y="318"/>
                    <a:pt x="1058" y="318"/>
                  </a:cubicBezTo>
                  <a:cubicBezTo>
                    <a:pt x="1058" y="308"/>
                    <a:pt x="1058" y="308"/>
                    <a:pt x="1058" y="308"/>
                  </a:cubicBezTo>
                  <a:cubicBezTo>
                    <a:pt x="1061" y="307"/>
                    <a:pt x="1061" y="307"/>
                    <a:pt x="1061" y="307"/>
                  </a:cubicBezTo>
                  <a:cubicBezTo>
                    <a:pt x="1061" y="305"/>
                    <a:pt x="1061" y="305"/>
                    <a:pt x="1061" y="305"/>
                  </a:cubicBezTo>
                  <a:cubicBezTo>
                    <a:pt x="1069" y="305"/>
                    <a:pt x="1069" y="305"/>
                    <a:pt x="1069" y="305"/>
                  </a:cubicBezTo>
                  <a:cubicBezTo>
                    <a:pt x="1069" y="299"/>
                    <a:pt x="1069" y="299"/>
                    <a:pt x="1069" y="299"/>
                  </a:cubicBezTo>
                  <a:cubicBezTo>
                    <a:pt x="1073" y="299"/>
                    <a:pt x="1073" y="299"/>
                    <a:pt x="1073" y="299"/>
                  </a:cubicBezTo>
                  <a:cubicBezTo>
                    <a:pt x="1073" y="281"/>
                    <a:pt x="1073" y="281"/>
                    <a:pt x="1073" y="281"/>
                  </a:cubicBezTo>
                  <a:cubicBezTo>
                    <a:pt x="1080" y="281"/>
                    <a:pt x="1080" y="281"/>
                    <a:pt x="1080" y="281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cubicBezTo>
                    <a:pt x="1084" y="257"/>
                    <a:pt x="1084" y="257"/>
                    <a:pt x="1084" y="257"/>
                  </a:cubicBezTo>
                  <a:cubicBezTo>
                    <a:pt x="1093" y="257"/>
                    <a:pt x="1093" y="257"/>
                    <a:pt x="1093" y="257"/>
                  </a:cubicBezTo>
                  <a:cubicBezTo>
                    <a:pt x="1093" y="248"/>
                    <a:pt x="1093" y="248"/>
                    <a:pt x="1093" y="248"/>
                  </a:cubicBezTo>
                  <a:cubicBezTo>
                    <a:pt x="1110" y="248"/>
                    <a:pt x="1110" y="248"/>
                    <a:pt x="1110" y="248"/>
                  </a:cubicBezTo>
                  <a:cubicBezTo>
                    <a:pt x="1110" y="258"/>
                    <a:pt x="1110" y="258"/>
                    <a:pt x="1110" y="258"/>
                  </a:cubicBezTo>
                  <a:cubicBezTo>
                    <a:pt x="1123" y="258"/>
                    <a:pt x="1123" y="258"/>
                    <a:pt x="1123" y="258"/>
                  </a:cubicBezTo>
                  <a:cubicBezTo>
                    <a:pt x="1123" y="280"/>
                    <a:pt x="1123" y="280"/>
                    <a:pt x="1123" y="280"/>
                  </a:cubicBezTo>
                  <a:cubicBezTo>
                    <a:pt x="1129" y="280"/>
                    <a:pt x="1129" y="280"/>
                    <a:pt x="1129" y="280"/>
                  </a:cubicBezTo>
                  <a:cubicBezTo>
                    <a:pt x="1129" y="329"/>
                    <a:pt x="1129" y="329"/>
                    <a:pt x="1129" y="329"/>
                  </a:cubicBezTo>
                  <a:cubicBezTo>
                    <a:pt x="1132" y="329"/>
                    <a:pt x="1132" y="329"/>
                    <a:pt x="1132" y="329"/>
                  </a:cubicBezTo>
                  <a:cubicBezTo>
                    <a:pt x="1136" y="316"/>
                    <a:pt x="1136" y="316"/>
                    <a:pt x="1136" y="316"/>
                  </a:cubicBezTo>
                  <a:cubicBezTo>
                    <a:pt x="1139" y="322"/>
                    <a:pt x="1139" y="322"/>
                    <a:pt x="1139" y="322"/>
                  </a:cubicBezTo>
                  <a:cubicBezTo>
                    <a:pt x="1138" y="322"/>
                    <a:pt x="1138" y="322"/>
                    <a:pt x="1138" y="322"/>
                  </a:cubicBezTo>
                  <a:cubicBezTo>
                    <a:pt x="1138" y="329"/>
                    <a:pt x="1138" y="329"/>
                    <a:pt x="1138" y="329"/>
                  </a:cubicBezTo>
                  <a:cubicBezTo>
                    <a:pt x="1142" y="329"/>
                    <a:pt x="1142" y="329"/>
                    <a:pt x="1142" y="329"/>
                  </a:cubicBezTo>
                  <a:cubicBezTo>
                    <a:pt x="1142" y="344"/>
                    <a:pt x="1142" y="344"/>
                    <a:pt x="1142" y="344"/>
                  </a:cubicBezTo>
                  <a:cubicBezTo>
                    <a:pt x="1146" y="344"/>
                    <a:pt x="1146" y="344"/>
                    <a:pt x="1146" y="344"/>
                  </a:cubicBezTo>
                  <a:cubicBezTo>
                    <a:pt x="1146" y="355"/>
                    <a:pt x="1146" y="355"/>
                    <a:pt x="1146" y="355"/>
                  </a:cubicBezTo>
                  <a:cubicBezTo>
                    <a:pt x="1153" y="355"/>
                    <a:pt x="1153" y="355"/>
                    <a:pt x="1153" y="355"/>
                  </a:cubicBezTo>
                  <a:cubicBezTo>
                    <a:pt x="1153" y="351"/>
                    <a:pt x="1153" y="351"/>
                    <a:pt x="1153" y="351"/>
                  </a:cubicBezTo>
                  <a:cubicBezTo>
                    <a:pt x="1161" y="351"/>
                    <a:pt x="1161" y="351"/>
                    <a:pt x="1161" y="351"/>
                  </a:cubicBezTo>
                  <a:cubicBezTo>
                    <a:pt x="1161" y="340"/>
                    <a:pt x="1161" y="340"/>
                    <a:pt x="1161" y="340"/>
                  </a:cubicBezTo>
                  <a:cubicBezTo>
                    <a:pt x="1180" y="340"/>
                    <a:pt x="1180" y="340"/>
                    <a:pt x="1180" y="340"/>
                  </a:cubicBezTo>
                  <a:cubicBezTo>
                    <a:pt x="1180" y="343"/>
                    <a:pt x="1180" y="343"/>
                    <a:pt x="1180" y="343"/>
                  </a:cubicBezTo>
                  <a:cubicBezTo>
                    <a:pt x="1182" y="343"/>
                    <a:pt x="1182" y="343"/>
                    <a:pt x="1182" y="343"/>
                  </a:cubicBezTo>
                  <a:cubicBezTo>
                    <a:pt x="1182" y="344"/>
                    <a:pt x="1182" y="344"/>
                    <a:pt x="1182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0"/>
                    <a:pt x="1183" y="340"/>
                    <a:pt x="1183" y="340"/>
                  </a:cubicBezTo>
                  <a:cubicBezTo>
                    <a:pt x="1187" y="340"/>
                    <a:pt x="1187" y="340"/>
                    <a:pt x="1187" y="340"/>
                  </a:cubicBezTo>
                  <a:cubicBezTo>
                    <a:pt x="1187" y="348"/>
                    <a:pt x="1187" y="348"/>
                    <a:pt x="1187" y="348"/>
                  </a:cubicBezTo>
                  <a:cubicBezTo>
                    <a:pt x="1190" y="348"/>
                    <a:pt x="1190" y="348"/>
                    <a:pt x="1190" y="348"/>
                  </a:cubicBezTo>
                  <a:cubicBezTo>
                    <a:pt x="1190" y="344"/>
                    <a:pt x="1190" y="344"/>
                    <a:pt x="1190" y="344"/>
                  </a:cubicBezTo>
                  <a:cubicBezTo>
                    <a:pt x="1194" y="344"/>
                    <a:pt x="1194" y="344"/>
                    <a:pt x="1194" y="344"/>
                  </a:cubicBezTo>
                  <a:cubicBezTo>
                    <a:pt x="1194" y="333"/>
                    <a:pt x="1194" y="333"/>
                    <a:pt x="1194" y="333"/>
                  </a:cubicBezTo>
                  <a:cubicBezTo>
                    <a:pt x="1209" y="333"/>
                    <a:pt x="1209" y="333"/>
                    <a:pt x="1209" y="333"/>
                  </a:cubicBezTo>
                  <a:cubicBezTo>
                    <a:pt x="1209" y="336"/>
                    <a:pt x="1209" y="336"/>
                    <a:pt x="1209" y="336"/>
                  </a:cubicBezTo>
                  <a:cubicBezTo>
                    <a:pt x="1212" y="336"/>
                    <a:pt x="1212" y="336"/>
                    <a:pt x="1212" y="336"/>
                  </a:cubicBezTo>
                  <a:cubicBezTo>
                    <a:pt x="1212" y="330"/>
                    <a:pt x="1212" y="330"/>
                    <a:pt x="1212" y="330"/>
                  </a:cubicBezTo>
                  <a:cubicBezTo>
                    <a:pt x="1220" y="330"/>
                    <a:pt x="1220" y="330"/>
                    <a:pt x="1220" y="330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7" y="318"/>
                    <a:pt x="1227" y="318"/>
                    <a:pt x="1227" y="318"/>
                  </a:cubicBezTo>
                  <a:cubicBezTo>
                    <a:pt x="1227" y="322"/>
                    <a:pt x="1227" y="322"/>
                    <a:pt x="1227" y="322"/>
                  </a:cubicBezTo>
                  <a:cubicBezTo>
                    <a:pt x="1231" y="322"/>
                    <a:pt x="1231" y="322"/>
                    <a:pt x="1231" y="322"/>
                  </a:cubicBezTo>
                  <a:cubicBezTo>
                    <a:pt x="1231" y="311"/>
                    <a:pt x="1231" y="311"/>
                    <a:pt x="1231" y="311"/>
                  </a:cubicBezTo>
                  <a:cubicBezTo>
                    <a:pt x="1238" y="311"/>
                    <a:pt x="1238" y="311"/>
                    <a:pt x="1238" y="311"/>
                  </a:cubicBezTo>
                  <a:cubicBezTo>
                    <a:pt x="1238" y="318"/>
                    <a:pt x="1238" y="318"/>
                    <a:pt x="1238" y="318"/>
                  </a:cubicBezTo>
                  <a:cubicBezTo>
                    <a:pt x="1249" y="318"/>
                    <a:pt x="1249" y="318"/>
                    <a:pt x="1249" y="318"/>
                  </a:cubicBezTo>
                  <a:cubicBezTo>
                    <a:pt x="1249" y="314"/>
                    <a:pt x="1249" y="314"/>
                    <a:pt x="1249" y="314"/>
                  </a:cubicBezTo>
                  <a:cubicBezTo>
                    <a:pt x="1257" y="314"/>
                    <a:pt x="1257" y="314"/>
                    <a:pt x="1257" y="314"/>
                  </a:cubicBezTo>
                  <a:cubicBezTo>
                    <a:pt x="1257" y="318"/>
                    <a:pt x="1257" y="318"/>
                    <a:pt x="1257" y="318"/>
                  </a:cubicBezTo>
                  <a:cubicBezTo>
                    <a:pt x="1260" y="318"/>
                    <a:pt x="1260" y="318"/>
                    <a:pt x="1260" y="318"/>
                  </a:cubicBezTo>
                  <a:cubicBezTo>
                    <a:pt x="1260" y="325"/>
                    <a:pt x="1260" y="325"/>
                    <a:pt x="1260" y="325"/>
                  </a:cubicBezTo>
                  <a:cubicBezTo>
                    <a:pt x="1264" y="325"/>
                    <a:pt x="1264" y="325"/>
                    <a:pt x="1264" y="325"/>
                  </a:cubicBezTo>
                  <a:cubicBezTo>
                    <a:pt x="1264" y="330"/>
                    <a:pt x="1264" y="330"/>
                    <a:pt x="1264" y="330"/>
                  </a:cubicBezTo>
                  <a:cubicBezTo>
                    <a:pt x="1286" y="330"/>
                    <a:pt x="1286" y="330"/>
                    <a:pt x="1286" y="330"/>
                  </a:cubicBezTo>
                  <a:cubicBezTo>
                    <a:pt x="1286" y="344"/>
                    <a:pt x="1286" y="344"/>
                    <a:pt x="1286" y="344"/>
                  </a:cubicBezTo>
                  <a:cubicBezTo>
                    <a:pt x="1294" y="344"/>
                    <a:pt x="1294" y="344"/>
                    <a:pt x="1294" y="344"/>
                  </a:cubicBezTo>
                  <a:cubicBezTo>
                    <a:pt x="1294" y="340"/>
                    <a:pt x="1294" y="340"/>
                    <a:pt x="1294" y="340"/>
                  </a:cubicBezTo>
                  <a:cubicBezTo>
                    <a:pt x="1316" y="340"/>
                    <a:pt x="1316" y="340"/>
                    <a:pt x="1316" y="340"/>
                  </a:cubicBezTo>
                  <a:cubicBezTo>
                    <a:pt x="1316" y="335"/>
                    <a:pt x="1316" y="335"/>
                    <a:pt x="1316" y="335"/>
                  </a:cubicBezTo>
                  <a:cubicBezTo>
                    <a:pt x="1320" y="333"/>
                    <a:pt x="1320" y="333"/>
                    <a:pt x="1320" y="333"/>
                  </a:cubicBezTo>
                  <a:cubicBezTo>
                    <a:pt x="1320" y="318"/>
                    <a:pt x="1320" y="318"/>
                    <a:pt x="1320" y="318"/>
                  </a:cubicBezTo>
                  <a:cubicBezTo>
                    <a:pt x="1327" y="318"/>
                    <a:pt x="1327" y="318"/>
                    <a:pt x="1327" y="318"/>
                  </a:cubicBezTo>
                  <a:cubicBezTo>
                    <a:pt x="1330" y="327"/>
                    <a:pt x="1330" y="327"/>
                    <a:pt x="1330" y="327"/>
                  </a:cubicBezTo>
                  <a:cubicBezTo>
                    <a:pt x="1331" y="324"/>
                    <a:pt x="1331" y="324"/>
                    <a:pt x="1331" y="324"/>
                  </a:cubicBezTo>
                  <a:cubicBezTo>
                    <a:pt x="1337" y="323"/>
                    <a:pt x="1337" y="323"/>
                    <a:pt x="1337" y="323"/>
                  </a:cubicBezTo>
                  <a:cubicBezTo>
                    <a:pt x="1336" y="282"/>
                    <a:pt x="1336" y="282"/>
                    <a:pt x="1336" y="282"/>
                  </a:cubicBezTo>
                  <a:cubicBezTo>
                    <a:pt x="1342" y="283"/>
                    <a:pt x="1342" y="283"/>
                    <a:pt x="1342" y="283"/>
                  </a:cubicBezTo>
                  <a:cubicBezTo>
                    <a:pt x="1342" y="218"/>
                    <a:pt x="1342" y="218"/>
                    <a:pt x="1342" y="218"/>
                  </a:cubicBezTo>
                  <a:cubicBezTo>
                    <a:pt x="1351" y="218"/>
                    <a:pt x="1351" y="218"/>
                    <a:pt x="1351" y="218"/>
                  </a:cubicBezTo>
                  <a:cubicBezTo>
                    <a:pt x="1351" y="165"/>
                    <a:pt x="1351" y="165"/>
                    <a:pt x="1351" y="165"/>
                  </a:cubicBezTo>
                  <a:cubicBezTo>
                    <a:pt x="1353" y="162"/>
                    <a:pt x="1353" y="162"/>
                    <a:pt x="1353" y="162"/>
                  </a:cubicBezTo>
                  <a:cubicBezTo>
                    <a:pt x="1353" y="151"/>
                    <a:pt x="1353" y="151"/>
                    <a:pt x="1353" y="151"/>
                  </a:cubicBezTo>
                  <a:cubicBezTo>
                    <a:pt x="1361" y="151"/>
                    <a:pt x="1361" y="151"/>
                    <a:pt x="1361" y="151"/>
                  </a:cubicBezTo>
                  <a:cubicBezTo>
                    <a:pt x="1380" y="114"/>
                    <a:pt x="1380" y="114"/>
                    <a:pt x="1380" y="114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383" y="114"/>
                    <a:pt x="1383" y="114"/>
                    <a:pt x="1383" y="114"/>
                  </a:cubicBezTo>
                  <a:cubicBezTo>
                    <a:pt x="1401" y="152"/>
                    <a:pt x="1401" y="152"/>
                    <a:pt x="1401" y="152"/>
                  </a:cubicBezTo>
                  <a:cubicBezTo>
                    <a:pt x="1409" y="152"/>
                    <a:pt x="1409" y="152"/>
                    <a:pt x="1409" y="152"/>
                  </a:cubicBezTo>
                  <a:cubicBezTo>
                    <a:pt x="1409" y="164"/>
                    <a:pt x="1409" y="164"/>
                    <a:pt x="1409" y="164"/>
                  </a:cubicBezTo>
                  <a:cubicBezTo>
                    <a:pt x="1411" y="165"/>
                    <a:pt x="1411" y="165"/>
                    <a:pt x="1411" y="165"/>
                  </a:cubicBezTo>
                  <a:cubicBezTo>
                    <a:pt x="1411" y="218"/>
                    <a:pt x="1411" y="218"/>
                    <a:pt x="1411" y="218"/>
                  </a:cubicBezTo>
                  <a:cubicBezTo>
                    <a:pt x="1418" y="218"/>
                    <a:pt x="1418" y="218"/>
                    <a:pt x="1418" y="218"/>
                  </a:cubicBezTo>
                  <a:cubicBezTo>
                    <a:pt x="1418" y="281"/>
                    <a:pt x="1418" y="281"/>
                    <a:pt x="1418" y="281"/>
                  </a:cubicBezTo>
                  <a:cubicBezTo>
                    <a:pt x="1426" y="281"/>
                    <a:pt x="1426" y="281"/>
                    <a:pt x="1426" y="281"/>
                  </a:cubicBezTo>
                  <a:cubicBezTo>
                    <a:pt x="1426" y="338"/>
                    <a:pt x="1426" y="338"/>
                    <a:pt x="1426" y="338"/>
                  </a:cubicBezTo>
                  <a:cubicBezTo>
                    <a:pt x="1439" y="337"/>
                    <a:pt x="1439" y="337"/>
                    <a:pt x="1439" y="337"/>
                  </a:cubicBezTo>
                  <a:cubicBezTo>
                    <a:pt x="1441" y="332"/>
                    <a:pt x="1441" y="332"/>
                    <a:pt x="1441" y="332"/>
                  </a:cubicBezTo>
                  <a:cubicBezTo>
                    <a:pt x="1448" y="331"/>
                    <a:pt x="1448" y="331"/>
                    <a:pt x="1448" y="331"/>
                  </a:cubicBezTo>
                  <a:cubicBezTo>
                    <a:pt x="1450" y="335"/>
                    <a:pt x="1450" y="335"/>
                    <a:pt x="1450" y="335"/>
                  </a:cubicBezTo>
                  <a:cubicBezTo>
                    <a:pt x="1460" y="335"/>
                    <a:pt x="1460" y="335"/>
                    <a:pt x="1460" y="335"/>
                  </a:cubicBezTo>
                  <a:cubicBezTo>
                    <a:pt x="1460" y="410"/>
                    <a:pt x="1460" y="410"/>
                    <a:pt x="1460" y="410"/>
                  </a:cubicBezTo>
                  <a:cubicBezTo>
                    <a:pt x="0" y="410"/>
                    <a:pt x="0" y="410"/>
                    <a:pt x="0" y="4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92"/>
            <p:cNvSpPr/>
            <p:nvPr/>
          </p:nvSpPr>
          <p:spPr>
            <a:xfrm>
              <a:off x="3131840" y="6178968"/>
              <a:ext cx="3252129" cy="423086"/>
            </a:xfrm>
            <a:custGeom>
              <a:rect b="b" l="l" r="r" t="t"/>
              <a:pathLst>
                <a:path extrusionOk="0" h="182" w="1459">
                  <a:moveTo>
                    <a:pt x="1459" y="182"/>
                  </a:moveTo>
                  <a:cubicBezTo>
                    <a:pt x="1459" y="138"/>
                    <a:pt x="1459" y="138"/>
                    <a:pt x="1459" y="138"/>
                  </a:cubicBezTo>
                  <a:cubicBezTo>
                    <a:pt x="1457" y="138"/>
                    <a:pt x="1455" y="138"/>
                    <a:pt x="1453" y="138"/>
                  </a:cubicBezTo>
                  <a:cubicBezTo>
                    <a:pt x="1453" y="136"/>
                    <a:pt x="1453" y="133"/>
                    <a:pt x="1453" y="131"/>
                  </a:cubicBezTo>
                  <a:cubicBezTo>
                    <a:pt x="1448" y="131"/>
                    <a:pt x="1443" y="131"/>
                    <a:pt x="1438" y="131"/>
                  </a:cubicBezTo>
                  <a:cubicBezTo>
                    <a:pt x="1437" y="132"/>
                    <a:pt x="1436" y="134"/>
                    <a:pt x="1435" y="135"/>
                  </a:cubicBezTo>
                  <a:cubicBezTo>
                    <a:pt x="1432" y="135"/>
                    <a:pt x="1429" y="135"/>
                    <a:pt x="1427" y="135"/>
                  </a:cubicBezTo>
                  <a:cubicBezTo>
                    <a:pt x="1427" y="134"/>
                    <a:pt x="1427" y="132"/>
                    <a:pt x="1427" y="131"/>
                  </a:cubicBezTo>
                  <a:cubicBezTo>
                    <a:pt x="1425" y="131"/>
                    <a:pt x="1423" y="131"/>
                    <a:pt x="1420" y="131"/>
                  </a:cubicBezTo>
                  <a:cubicBezTo>
                    <a:pt x="1420" y="132"/>
                    <a:pt x="1420" y="134"/>
                    <a:pt x="1420" y="135"/>
                  </a:cubicBezTo>
                  <a:cubicBezTo>
                    <a:pt x="1419" y="135"/>
                    <a:pt x="1417" y="135"/>
                    <a:pt x="1416" y="135"/>
                  </a:cubicBezTo>
                  <a:cubicBezTo>
                    <a:pt x="1416" y="138"/>
                    <a:pt x="1416" y="141"/>
                    <a:pt x="1416" y="144"/>
                  </a:cubicBezTo>
                  <a:cubicBezTo>
                    <a:pt x="1415" y="144"/>
                    <a:pt x="1414" y="144"/>
                    <a:pt x="1413" y="144"/>
                  </a:cubicBezTo>
                  <a:cubicBezTo>
                    <a:pt x="1413" y="142"/>
                    <a:pt x="1413" y="141"/>
                    <a:pt x="1413" y="139"/>
                  </a:cubicBezTo>
                  <a:cubicBezTo>
                    <a:pt x="1412" y="139"/>
                    <a:pt x="1411" y="139"/>
                    <a:pt x="1410" y="139"/>
                  </a:cubicBezTo>
                  <a:cubicBezTo>
                    <a:pt x="1408" y="138"/>
                    <a:pt x="1406" y="136"/>
                    <a:pt x="1405" y="135"/>
                  </a:cubicBezTo>
                  <a:cubicBezTo>
                    <a:pt x="1403" y="135"/>
                    <a:pt x="1402" y="135"/>
                    <a:pt x="1400" y="135"/>
                  </a:cubicBezTo>
                  <a:cubicBezTo>
                    <a:pt x="1400" y="121"/>
                    <a:pt x="1400" y="107"/>
                    <a:pt x="1400" y="92"/>
                  </a:cubicBezTo>
                  <a:cubicBezTo>
                    <a:pt x="1398" y="89"/>
                    <a:pt x="1396" y="86"/>
                    <a:pt x="1394" y="83"/>
                  </a:cubicBezTo>
                  <a:cubicBezTo>
                    <a:pt x="1383" y="83"/>
                    <a:pt x="1372" y="83"/>
                    <a:pt x="1361" y="83"/>
                  </a:cubicBezTo>
                  <a:cubicBezTo>
                    <a:pt x="1361" y="100"/>
                    <a:pt x="1361" y="117"/>
                    <a:pt x="1361" y="135"/>
                  </a:cubicBezTo>
                  <a:cubicBezTo>
                    <a:pt x="1357" y="135"/>
                    <a:pt x="1352" y="135"/>
                    <a:pt x="1347" y="135"/>
                  </a:cubicBezTo>
                  <a:cubicBezTo>
                    <a:pt x="1347" y="100"/>
                    <a:pt x="1347" y="66"/>
                    <a:pt x="1347" y="32"/>
                  </a:cubicBezTo>
                  <a:cubicBezTo>
                    <a:pt x="1338" y="23"/>
                    <a:pt x="1318" y="23"/>
                    <a:pt x="1308" y="32"/>
                  </a:cubicBezTo>
                  <a:cubicBezTo>
                    <a:pt x="1308" y="45"/>
                    <a:pt x="1308" y="59"/>
                    <a:pt x="1308" y="72"/>
                  </a:cubicBezTo>
                  <a:cubicBezTo>
                    <a:pt x="1304" y="72"/>
                    <a:pt x="1299" y="72"/>
                    <a:pt x="1294" y="72"/>
                  </a:cubicBezTo>
                  <a:cubicBezTo>
                    <a:pt x="1285" y="74"/>
                    <a:pt x="1277" y="75"/>
                    <a:pt x="1268" y="77"/>
                  </a:cubicBezTo>
                  <a:cubicBezTo>
                    <a:pt x="1268" y="99"/>
                    <a:pt x="1268" y="122"/>
                    <a:pt x="1268" y="144"/>
                  </a:cubicBezTo>
                  <a:cubicBezTo>
                    <a:pt x="1266" y="144"/>
                    <a:pt x="1264" y="144"/>
                    <a:pt x="1261" y="144"/>
                  </a:cubicBezTo>
                  <a:cubicBezTo>
                    <a:pt x="1261" y="143"/>
                    <a:pt x="1261" y="142"/>
                    <a:pt x="1261" y="140"/>
                  </a:cubicBezTo>
                  <a:cubicBezTo>
                    <a:pt x="1260" y="140"/>
                    <a:pt x="1258" y="140"/>
                    <a:pt x="1257" y="140"/>
                  </a:cubicBezTo>
                  <a:cubicBezTo>
                    <a:pt x="1257" y="139"/>
                    <a:pt x="1257" y="138"/>
                    <a:pt x="1257" y="137"/>
                  </a:cubicBezTo>
                  <a:cubicBezTo>
                    <a:pt x="1258" y="137"/>
                    <a:pt x="1259" y="136"/>
                    <a:pt x="1260" y="136"/>
                  </a:cubicBezTo>
                  <a:cubicBezTo>
                    <a:pt x="1260" y="135"/>
                    <a:pt x="1260" y="134"/>
                    <a:pt x="1260" y="133"/>
                  </a:cubicBezTo>
                  <a:cubicBezTo>
                    <a:pt x="1259" y="132"/>
                    <a:pt x="1258" y="132"/>
                    <a:pt x="1257" y="131"/>
                  </a:cubicBezTo>
                  <a:cubicBezTo>
                    <a:pt x="1257" y="124"/>
                    <a:pt x="1257" y="117"/>
                    <a:pt x="1257" y="109"/>
                  </a:cubicBezTo>
                  <a:cubicBezTo>
                    <a:pt x="1258" y="109"/>
                    <a:pt x="1259" y="108"/>
                    <a:pt x="1260" y="108"/>
                  </a:cubicBezTo>
                  <a:cubicBezTo>
                    <a:pt x="1260" y="107"/>
                    <a:pt x="1260" y="106"/>
                    <a:pt x="1260" y="105"/>
                  </a:cubicBezTo>
                  <a:cubicBezTo>
                    <a:pt x="1259" y="105"/>
                    <a:pt x="1258" y="104"/>
                    <a:pt x="1257" y="103"/>
                  </a:cubicBezTo>
                  <a:cubicBezTo>
                    <a:pt x="1257" y="103"/>
                    <a:pt x="1257" y="102"/>
                    <a:pt x="1257" y="101"/>
                  </a:cubicBezTo>
                  <a:cubicBezTo>
                    <a:pt x="1256" y="101"/>
                    <a:pt x="1256" y="101"/>
                    <a:pt x="1255" y="101"/>
                  </a:cubicBezTo>
                  <a:cubicBezTo>
                    <a:pt x="1255" y="100"/>
                    <a:pt x="1255" y="99"/>
                    <a:pt x="1255" y="97"/>
                  </a:cubicBezTo>
                  <a:cubicBezTo>
                    <a:pt x="1256" y="97"/>
                    <a:pt x="1256" y="97"/>
                    <a:pt x="1257" y="97"/>
                  </a:cubicBezTo>
                  <a:cubicBezTo>
                    <a:pt x="1257" y="96"/>
                    <a:pt x="1257" y="95"/>
                    <a:pt x="1257" y="94"/>
                  </a:cubicBezTo>
                  <a:cubicBezTo>
                    <a:pt x="1256" y="93"/>
                    <a:pt x="1255" y="93"/>
                    <a:pt x="1254" y="92"/>
                  </a:cubicBezTo>
                  <a:cubicBezTo>
                    <a:pt x="1252" y="80"/>
                    <a:pt x="1250" y="70"/>
                    <a:pt x="1238" y="64"/>
                  </a:cubicBezTo>
                  <a:cubicBezTo>
                    <a:pt x="1239" y="64"/>
                    <a:pt x="1239" y="64"/>
                    <a:pt x="1240" y="63"/>
                  </a:cubicBezTo>
                  <a:cubicBezTo>
                    <a:pt x="1240" y="62"/>
                    <a:pt x="1240" y="61"/>
                    <a:pt x="1240" y="60"/>
                  </a:cubicBezTo>
                  <a:cubicBezTo>
                    <a:pt x="1239" y="60"/>
                    <a:pt x="1238" y="59"/>
                    <a:pt x="1238" y="59"/>
                  </a:cubicBezTo>
                  <a:cubicBezTo>
                    <a:pt x="1238" y="57"/>
                    <a:pt x="1238" y="56"/>
                    <a:pt x="1238" y="55"/>
                  </a:cubicBezTo>
                  <a:cubicBezTo>
                    <a:pt x="1237" y="55"/>
                    <a:pt x="1236" y="55"/>
                    <a:pt x="1236" y="55"/>
                  </a:cubicBezTo>
                  <a:cubicBezTo>
                    <a:pt x="1236" y="52"/>
                    <a:pt x="1236" y="49"/>
                    <a:pt x="1236" y="46"/>
                  </a:cubicBezTo>
                  <a:cubicBezTo>
                    <a:pt x="1236" y="46"/>
                    <a:pt x="1237" y="46"/>
                    <a:pt x="1237" y="46"/>
                  </a:cubicBezTo>
                  <a:cubicBezTo>
                    <a:pt x="1237" y="45"/>
                    <a:pt x="1237" y="45"/>
                    <a:pt x="1237" y="44"/>
                  </a:cubicBezTo>
                  <a:cubicBezTo>
                    <a:pt x="1236" y="44"/>
                    <a:pt x="1236" y="43"/>
                    <a:pt x="1235" y="43"/>
                  </a:cubicBezTo>
                  <a:cubicBezTo>
                    <a:pt x="1234" y="41"/>
                    <a:pt x="1232" y="38"/>
                    <a:pt x="1231" y="36"/>
                  </a:cubicBezTo>
                  <a:cubicBezTo>
                    <a:pt x="1231" y="36"/>
                    <a:pt x="1231" y="35"/>
                    <a:pt x="1231" y="35"/>
                  </a:cubicBezTo>
                  <a:cubicBezTo>
                    <a:pt x="1231" y="35"/>
                    <a:pt x="1230" y="35"/>
                    <a:pt x="1230" y="35"/>
                  </a:cubicBezTo>
                  <a:cubicBezTo>
                    <a:pt x="1230" y="34"/>
                    <a:pt x="1230" y="33"/>
                    <a:pt x="1230" y="32"/>
                  </a:cubicBezTo>
                  <a:cubicBezTo>
                    <a:pt x="1232" y="29"/>
                    <a:pt x="1231" y="24"/>
                    <a:pt x="1229" y="21"/>
                  </a:cubicBezTo>
                  <a:cubicBezTo>
                    <a:pt x="1228" y="18"/>
                    <a:pt x="1228" y="18"/>
                    <a:pt x="1228" y="18"/>
                  </a:cubicBezTo>
                  <a:cubicBezTo>
                    <a:pt x="1227" y="21"/>
                    <a:pt x="1227" y="21"/>
                    <a:pt x="1227" y="21"/>
                  </a:cubicBezTo>
                  <a:cubicBezTo>
                    <a:pt x="1225" y="24"/>
                    <a:pt x="1225" y="29"/>
                    <a:pt x="1227" y="32"/>
                  </a:cubicBezTo>
                  <a:cubicBezTo>
                    <a:pt x="1227" y="33"/>
                    <a:pt x="1227" y="34"/>
                    <a:pt x="1227" y="35"/>
                  </a:cubicBezTo>
                  <a:cubicBezTo>
                    <a:pt x="1227" y="35"/>
                    <a:pt x="1226" y="35"/>
                    <a:pt x="1226" y="35"/>
                  </a:cubicBezTo>
                  <a:cubicBezTo>
                    <a:pt x="1226" y="35"/>
                    <a:pt x="1226" y="36"/>
                    <a:pt x="1226" y="36"/>
                  </a:cubicBezTo>
                  <a:cubicBezTo>
                    <a:pt x="1224" y="39"/>
                    <a:pt x="1223" y="41"/>
                    <a:pt x="1221" y="43"/>
                  </a:cubicBezTo>
                  <a:cubicBezTo>
                    <a:pt x="1221" y="43"/>
                    <a:pt x="1220" y="44"/>
                    <a:pt x="1219" y="44"/>
                  </a:cubicBezTo>
                  <a:cubicBezTo>
                    <a:pt x="1219" y="45"/>
                    <a:pt x="1219" y="45"/>
                    <a:pt x="1219" y="46"/>
                  </a:cubicBezTo>
                  <a:cubicBezTo>
                    <a:pt x="1220" y="46"/>
                    <a:pt x="1220" y="46"/>
                    <a:pt x="1221" y="46"/>
                  </a:cubicBezTo>
                  <a:cubicBezTo>
                    <a:pt x="1221" y="49"/>
                    <a:pt x="1221" y="52"/>
                    <a:pt x="1221" y="55"/>
                  </a:cubicBezTo>
                  <a:cubicBezTo>
                    <a:pt x="1220" y="55"/>
                    <a:pt x="1220" y="55"/>
                    <a:pt x="1219" y="55"/>
                  </a:cubicBezTo>
                  <a:cubicBezTo>
                    <a:pt x="1219" y="56"/>
                    <a:pt x="1219" y="57"/>
                    <a:pt x="1219" y="59"/>
                  </a:cubicBezTo>
                  <a:cubicBezTo>
                    <a:pt x="1218" y="59"/>
                    <a:pt x="1217" y="60"/>
                    <a:pt x="1216" y="60"/>
                  </a:cubicBezTo>
                  <a:cubicBezTo>
                    <a:pt x="1216" y="61"/>
                    <a:pt x="1216" y="62"/>
                    <a:pt x="1216" y="63"/>
                  </a:cubicBezTo>
                  <a:cubicBezTo>
                    <a:pt x="1217" y="63"/>
                    <a:pt x="1217" y="64"/>
                    <a:pt x="1218" y="64"/>
                  </a:cubicBezTo>
                  <a:cubicBezTo>
                    <a:pt x="1206" y="70"/>
                    <a:pt x="1203" y="80"/>
                    <a:pt x="1202" y="92"/>
                  </a:cubicBezTo>
                  <a:cubicBezTo>
                    <a:pt x="1201" y="93"/>
                    <a:pt x="1200" y="94"/>
                    <a:pt x="1199" y="94"/>
                  </a:cubicBezTo>
                  <a:cubicBezTo>
                    <a:pt x="1199" y="95"/>
                    <a:pt x="1199" y="96"/>
                    <a:pt x="1199" y="97"/>
                  </a:cubicBezTo>
                  <a:cubicBezTo>
                    <a:pt x="1200" y="97"/>
                    <a:pt x="1200" y="97"/>
                    <a:pt x="1201" y="97"/>
                  </a:cubicBezTo>
                  <a:cubicBezTo>
                    <a:pt x="1201" y="98"/>
                    <a:pt x="1201" y="100"/>
                    <a:pt x="1201" y="101"/>
                  </a:cubicBezTo>
                  <a:cubicBezTo>
                    <a:pt x="1200" y="101"/>
                    <a:pt x="1200" y="101"/>
                    <a:pt x="1199" y="101"/>
                  </a:cubicBezTo>
                  <a:cubicBezTo>
                    <a:pt x="1199" y="102"/>
                    <a:pt x="1199" y="103"/>
                    <a:pt x="1199" y="103"/>
                  </a:cubicBezTo>
                  <a:cubicBezTo>
                    <a:pt x="1198" y="104"/>
                    <a:pt x="1197" y="104"/>
                    <a:pt x="1196" y="105"/>
                  </a:cubicBezTo>
                  <a:cubicBezTo>
                    <a:pt x="1196" y="106"/>
                    <a:pt x="1196" y="107"/>
                    <a:pt x="1196" y="108"/>
                  </a:cubicBezTo>
                  <a:cubicBezTo>
                    <a:pt x="1197" y="108"/>
                    <a:pt x="1198" y="109"/>
                    <a:pt x="1199" y="109"/>
                  </a:cubicBezTo>
                  <a:cubicBezTo>
                    <a:pt x="1199" y="116"/>
                    <a:pt x="1199" y="124"/>
                    <a:pt x="1199" y="131"/>
                  </a:cubicBezTo>
                  <a:cubicBezTo>
                    <a:pt x="1198" y="132"/>
                    <a:pt x="1197" y="132"/>
                    <a:pt x="1196" y="133"/>
                  </a:cubicBezTo>
                  <a:cubicBezTo>
                    <a:pt x="1196" y="134"/>
                    <a:pt x="1196" y="135"/>
                    <a:pt x="1196" y="136"/>
                  </a:cubicBezTo>
                  <a:cubicBezTo>
                    <a:pt x="1197" y="136"/>
                    <a:pt x="1198" y="137"/>
                    <a:pt x="1199" y="137"/>
                  </a:cubicBezTo>
                  <a:cubicBezTo>
                    <a:pt x="1199" y="138"/>
                    <a:pt x="1199" y="139"/>
                    <a:pt x="1199" y="141"/>
                  </a:cubicBezTo>
                  <a:cubicBezTo>
                    <a:pt x="1196" y="142"/>
                    <a:pt x="1194" y="143"/>
                    <a:pt x="1191" y="144"/>
                  </a:cubicBezTo>
                  <a:cubicBezTo>
                    <a:pt x="1189" y="144"/>
                    <a:pt x="1186" y="144"/>
                    <a:pt x="1183" y="144"/>
                  </a:cubicBezTo>
                  <a:cubicBezTo>
                    <a:pt x="1183" y="125"/>
                    <a:pt x="1183" y="107"/>
                    <a:pt x="1183" y="88"/>
                  </a:cubicBezTo>
                  <a:cubicBezTo>
                    <a:pt x="1176" y="88"/>
                    <a:pt x="1169" y="88"/>
                    <a:pt x="1162" y="88"/>
                  </a:cubicBezTo>
                  <a:cubicBezTo>
                    <a:pt x="1162" y="83"/>
                    <a:pt x="1162" y="77"/>
                    <a:pt x="1162" y="72"/>
                  </a:cubicBezTo>
                  <a:cubicBezTo>
                    <a:pt x="1159" y="72"/>
                    <a:pt x="1155" y="72"/>
                    <a:pt x="1152" y="72"/>
                  </a:cubicBezTo>
                  <a:cubicBezTo>
                    <a:pt x="1151" y="73"/>
                    <a:pt x="1149" y="74"/>
                    <a:pt x="1148" y="75"/>
                  </a:cubicBezTo>
                  <a:cubicBezTo>
                    <a:pt x="1148" y="77"/>
                    <a:pt x="1148" y="78"/>
                    <a:pt x="1148" y="80"/>
                  </a:cubicBezTo>
                  <a:cubicBezTo>
                    <a:pt x="1146" y="80"/>
                    <a:pt x="1144" y="80"/>
                    <a:pt x="1143" y="80"/>
                  </a:cubicBezTo>
                  <a:cubicBezTo>
                    <a:pt x="1141" y="81"/>
                    <a:pt x="1139" y="82"/>
                    <a:pt x="1137" y="83"/>
                  </a:cubicBezTo>
                  <a:cubicBezTo>
                    <a:pt x="1137" y="85"/>
                    <a:pt x="1137" y="86"/>
                    <a:pt x="1137" y="88"/>
                  </a:cubicBezTo>
                  <a:cubicBezTo>
                    <a:pt x="1135" y="88"/>
                    <a:pt x="1133" y="88"/>
                    <a:pt x="1131" y="88"/>
                  </a:cubicBezTo>
                  <a:cubicBezTo>
                    <a:pt x="1131" y="106"/>
                    <a:pt x="1131" y="124"/>
                    <a:pt x="1131" y="142"/>
                  </a:cubicBezTo>
                  <a:cubicBezTo>
                    <a:pt x="1128" y="142"/>
                    <a:pt x="1126" y="142"/>
                    <a:pt x="1124" y="142"/>
                  </a:cubicBezTo>
                  <a:cubicBezTo>
                    <a:pt x="1124" y="98"/>
                    <a:pt x="1124" y="53"/>
                    <a:pt x="1124" y="8"/>
                  </a:cubicBezTo>
                  <a:cubicBezTo>
                    <a:pt x="1123" y="7"/>
                    <a:pt x="1122" y="6"/>
                    <a:pt x="1121" y="5"/>
                  </a:cubicBezTo>
                  <a:cubicBezTo>
                    <a:pt x="1115" y="4"/>
                    <a:pt x="1110" y="2"/>
                    <a:pt x="1104" y="0"/>
                  </a:cubicBezTo>
                  <a:cubicBezTo>
                    <a:pt x="1088" y="3"/>
                    <a:pt x="1072" y="6"/>
                    <a:pt x="1056" y="8"/>
                  </a:cubicBezTo>
                  <a:cubicBezTo>
                    <a:pt x="1052" y="10"/>
                    <a:pt x="1048" y="11"/>
                    <a:pt x="1045" y="13"/>
                  </a:cubicBezTo>
                  <a:cubicBezTo>
                    <a:pt x="1045" y="37"/>
                    <a:pt x="1045" y="61"/>
                    <a:pt x="1045" y="85"/>
                  </a:cubicBezTo>
                  <a:cubicBezTo>
                    <a:pt x="1032" y="85"/>
                    <a:pt x="1019" y="85"/>
                    <a:pt x="1006" y="85"/>
                  </a:cubicBezTo>
                  <a:cubicBezTo>
                    <a:pt x="999" y="87"/>
                    <a:pt x="992" y="89"/>
                    <a:pt x="985" y="91"/>
                  </a:cubicBezTo>
                  <a:cubicBezTo>
                    <a:pt x="985" y="106"/>
                    <a:pt x="985" y="121"/>
                    <a:pt x="985" y="136"/>
                  </a:cubicBezTo>
                  <a:cubicBezTo>
                    <a:pt x="983" y="136"/>
                    <a:pt x="980" y="136"/>
                    <a:pt x="978" y="136"/>
                  </a:cubicBezTo>
                  <a:cubicBezTo>
                    <a:pt x="978" y="135"/>
                    <a:pt x="978" y="134"/>
                    <a:pt x="978" y="133"/>
                  </a:cubicBezTo>
                  <a:cubicBezTo>
                    <a:pt x="975" y="133"/>
                    <a:pt x="972" y="133"/>
                    <a:pt x="970" y="133"/>
                  </a:cubicBezTo>
                  <a:cubicBezTo>
                    <a:pt x="970" y="132"/>
                    <a:pt x="970" y="131"/>
                    <a:pt x="970" y="130"/>
                  </a:cubicBezTo>
                  <a:cubicBezTo>
                    <a:pt x="961" y="130"/>
                    <a:pt x="952" y="130"/>
                    <a:pt x="943" y="130"/>
                  </a:cubicBezTo>
                  <a:cubicBezTo>
                    <a:pt x="943" y="128"/>
                    <a:pt x="943" y="127"/>
                    <a:pt x="943" y="125"/>
                  </a:cubicBezTo>
                  <a:cubicBezTo>
                    <a:pt x="929" y="125"/>
                    <a:pt x="915" y="125"/>
                    <a:pt x="901" y="125"/>
                  </a:cubicBezTo>
                  <a:cubicBezTo>
                    <a:pt x="901" y="128"/>
                    <a:pt x="901" y="130"/>
                    <a:pt x="901" y="133"/>
                  </a:cubicBezTo>
                  <a:cubicBezTo>
                    <a:pt x="895" y="133"/>
                    <a:pt x="888" y="133"/>
                    <a:pt x="881" y="133"/>
                  </a:cubicBezTo>
                  <a:cubicBezTo>
                    <a:pt x="881" y="138"/>
                    <a:pt x="881" y="142"/>
                    <a:pt x="881" y="147"/>
                  </a:cubicBezTo>
                  <a:cubicBezTo>
                    <a:pt x="868" y="148"/>
                    <a:pt x="856" y="149"/>
                    <a:pt x="843" y="150"/>
                  </a:cubicBezTo>
                  <a:cubicBezTo>
                    <a:pt x="843" y="145"/>
                    <a:pt x="843" y="141"/>
                    <a:pt x="843" y="136"/>
                  </a:cubicBezTo>
                  <a:cubicBezTo>
                    <a:pt x="841" y="136"/>
                    <a:pt x="839" y="136"/>
                    <a:pt x="837" y="136"/>
                  </a:cubicBezTo>
                  <a:cubicBezTo>
                    <a:pt x="837" y="133"/>
                    <a:pt x="837" y="130"/>
                    <a:pt x="837" y="127"/>
                  </a:cubicBezTo>
                  <a:cubicBezTo>
                    <a:pt x="836" y="127"/>
                    <a:pt x="835" y="127"/>
                    <a:pt x="834" y="127"/>
                  </a:cubicBezTo>
                  <a:cubicBezTo>
                    <a:pt x="834" y="120"/>
                    <a:pt x="834" y="114"/>
                    <a:pt x="834" y="108"/>
                  </a:cubicBezTo>
                  <a:cubicBezTo>
                    <a:pt x="833" y="108"/>
                    <a:pt x="832" y="108"/>
                    <a:pt x="831" y="108"/>
                  </a:cubicBezTo>
                  <a:cubicBezTo>
                    <a:pt x="831" y="103"/>
                    <a:pt x="831" y="97"/>
                    <a:pt x="831" y="92"/>
                  </a:cubicBezTo>
                  <a:cubicBezTo>
                    <a:pt x="829" y="92"/>
                    <a:pt x="827" y="92"/>
                    <a:pt x="825" y="92"/>
                  </a:cubicBezTo>
                  <a:cubicBezTo>
                    <a:pt x="825" y="92"/>
                    <a:pt x="825" y="93"/>
                    <a:pt x="825" y="94"/>
                  </a:cubicBezTo>
                  <a:cubicBezTo>
                    <a:pt x="817" y="90"/>
                    <a:pt x="810" y="86"/>
                    <a:pt x="802" y="82"/>
                  </a:cubicBezTo>
                  <a:cubicBezTo>
                    <a:pt x="801" y="79"/>
                    <a:pt x="801" y="76"/>
                    <a:pt x="800" y="73"/>
                  </a:cubicBezTo>
                  <a:cubicBezTo>
                    <a:pt x="800" y="76"/>
                    <a:pt x="800" y="79"/>
                    <a:pt x="799" y="82"/>
                  </a:cubicBezTo>
                  <a:cubicBezTo>
                    <a:pt x="792" y="85"/>
                    <a:pt x="784" y="89"/>
                    <a:pt x="777" y="92"/>
                  </a:cubicBezTo>
                  <a:cubicBezTo>
                    <a:pt x="777" y="92"/>
                    <a:pt x="777" y="91"/>
                    <a:pt x="777" y="91"/>
                  </a:cubicBezTo>
                  <a:cubicBezTo>
                    <a:pt x="774" y="91"/>
                    <a:pt x="772" y="91"/>
                    <a:pt x="770" y="91"/>
                  </a:cubicBezTo>
                  <a:cubicBezTo>
                    <a:pt x="770" y="97"/>
                    <a:pt x="770" y="102"/>
                    <a:pt x="770" y="108"/>
                  </a:cubicBezTo>
                  <a:cubicBezTo>
                    <a:pt x="769" y="108"/>
                    <a:pt x="768" y="108"/>
                    <a:pt x="767" y="108"/>
                  </a:cubicBezTo>
                  <a:cubicBezTo>
                    <a:pt x="767" y="114"/>
                    <a:pt x="767" y="119"/>
                    <a:pt x="767" y="125"/>
                  </a:cubicBezTo>
                  <a:cubicBezTo>
                    <a:pt x="766" y="125"/>
                    <a:pt x="764" y="125"/>
                    <a:pt x="763" y="125"/>
                  </a:cubicBezTo>
                  <a:cubicBezTo>
                    <a:pt x="763" y="129"/>
                    <a:pt x="763" y="133"/>
                    <a:pt x="763" y="138"/>
                  </a:cubicBezTo>
                  <a:cubicBezTo>
                    <a:pt x="758" y="138"/>
                    <a:pt x="753" y="138"/>
                    <a:pt x="748" y="138"/>
                  </a:cubicBezTo>
                  <a:cubicBezTo>
                    <a:pt x="748" y="139"/>
                    <a:pt x="748" y="140"/>
                    <a:pt x="748" y="141"/>
                  </a:cubicBezTo>
                  <a:cubicBezTo>
                    <a:pt x="734" y="139"/>
                    <a:pt x="734" y="139"/>
                    <a:pt x="734" y="139"/>
                  </a:cubicBezTo>
                  <a:cubicBezTo>
                    <a:pt x="734" y="71"/>
                    <a:pt x="734" y="71"/>
                    <a:pt x="734" y="71"/>
                  </a:cubicBezTo>
                  <a:cubicBezTo>
                    <a:pt x="727" y="71"/>
                    <a:pt x="727" y="71"/>
                    <a:pt x="727" y="71"/>
                  </a:cubicBezTo>
                  <a:cubicBezTo>
                    <a:pt x="719" y="75"/>
                    <a:pt x="719" y="75"/>
                    <a:pt x="719" y="75"/>
                  </a:cubicBezTo>
                  <a:cubicBezTo>
                    <a:pt x="719" y="71"/>
                    <a:pt x="719" y="71"/>
                    <a:pt x="719" y="71"/>
                  </a:cubicBezTo>
                  <a:cubicBezTo>
                    <a:pt x="717" y="71"/>
                    <a:pt x="717" y="71"/>
                    <a:pt x="717" y="71"/>
                  </a:cubicBezTo>
                  <a:cubicBezTo>
                    <a:pt x="714" y="73"/>
                    <a:pt x="714" y="73"/>
                    <a:pt x="714" y="73"/>
                  </a:cubicBezTo>
                  <a:cubicBezTo>
                    <a:pt x="714" y="110"/>
                    <a:pt x="714" y="110"/>
                    <a:pt x="714" y="110"/>
                  </a:cubicBezTo>
                  <a:cubicBezTo>
                    <a:pt x="706" y="110"/>
                    <a:pt x="706" y="110"/>
                    <a:pt x="706" y="110"/>
                  </a:cubicBezTo>
                  <a:cubicBezTo>
                    <a:pt x="706" y="53"/>
                    <a:pt x="706" y="53"/>
                    <a:pt x="706" y="53"/>
                  </a:cubicBezTo>
                  <a:cubicBezTo>
                    <a:pt x="701" y="53"/>
                    <a:pt x="701" y="53"/>
                    <a:pt x="701" y="53"/>
                  </a:cubicBezTo>
                  <a:cubicBezTo>
                    <a:pt x="701" y="14"/>
                    <a:pt x="701" y="14"/>
                    <a:pt x="701" y="14"/>
                  </a:cubicBezTo>
                  <a:cubicBezTo>
                    <a:pt x="684" y="14"/>
                    <a:pt x="684" y="14"/>
                    <a:pt x="684" y="14"/>
                  </a:cubicBezTo>
                  <a:cubicBezTo>
                    <a:pt x="684" y="8"/>
                    <a:pt x="684" y="8"/>
                    <a:pt x="684" y="8"/>
                  </a:cubicBezTo>
                  <a:cubicBezTo>
                    <a:pt x="667" y="8"/>
                    <a:pt x="667" y="8"/>
                    <a:pt x="667" y="8"/>
                  </a:cubicBezTo>
                  <a:cubicBezTo>
                    <a:pt x="660" y="14"/>
                    <a:pt x="660" y="14"/>
                    <a:pt x="660" y="14"/>
                  </a:cubicBezTo>
                  <a:cubicBezTo>
                    <a:pt x="647" y="14"/>
                    <a:pt x="647" y="14"/>
                    <a:pt x="647" y="14"/>
                  </a:cubicBezTo>
                  <a:cubicBezTo>
                    <a:pt x="637" y="19"/>
                    <a:pt x="637" y="19"/>
                    <a:pt x="637" y="19"/>
                  </a:cubicBezTo>
                  <a:cubicBezTo>
                    <a:pt x="637" y="55"/>
                    <a:pt x="637" y="55"/>
                    <a:pt x="637" y="55"/>
                  </a:cubicBezTo>
                  <a:cubicBezTo>
                    <a:pt x="629" y="55"/>
                    <a:pt x="629" y="55"/>
                    <a:pt x="629" y="55"/>
                  </a:cubicBezTo>
                  <a:cubicBezTo>
                    <a:pt x="629" y="23"/>
                    <a:pt x="629" y="23"/>
                    <a:pt x="629" y="23"/>
                  </a:cubicBezTo>
                  <a:cubicBezTo>
                    <a:pt x="584" y="23"/>
                    <a:pt x="584" y="23"/>
                    <a:pt x="584" y="23"/>
                  </a:cubicBezTo>
                  <a:cubicBezTo>
                    <a:pt x="584" y="47"/>
                    <a:pt x="584" y="47"/>
                    <a:pt x="584" y="47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2" y="43"/>
                    <a:pt x="582" y="43"/>
                    <a:pt x="582" y="43"/>
                  </a:cubicBezTo>
                  <a:cubicBezTo>
                    <a:pt x="576" y="43"/>
                    <a:pt x="576" y="43"/>
                    <a:pt x="576" y="43"/>
                  </a:cubicBezTo>
                  <a:cubicBezTo>
                    <a:pt x="576" y="47"/>
                    <a:pt x="576" y="47"/>
                    <a:pt x="576" y="47"/>
                  </a:cubicBezTo>
                  <a:cubicBezTo>
                    <a:pt x="571" y="47"/>
                    <a:pt x="571" y="47"/>
                    <a:pt x="571" y="47"/>
                  </a:cubicBezTo>
                  <a:cubicBezTo>
                    <a:pt x="571" y="51"/>
                    <a:pt x="571" y="51"/>
                    <a:pt x="571" y="51"/>
                  </a:cubicBezTo>
                  <a:cubicBezTo>
                    <a:pt x="560" y="51"/>
                    <a:pt x="560" y="51"/>
                    <a:pt x="560" y="51"/>
                  </a:cubicBezTo>
                  <a:cubicBezTo>
                    <a:pt x="560" y="45"/>
                    <a:pt x="560" y="45"/>
                    <a:pt x="560" y="45"/>
                  </a:cubicBezTo>
                  <a:cubicBezTo>
                    <a:pt x="554" y="45"/>
                    <a:pt x="554" y="45"/>
                    <a:pt x="554" y="45"/>
                  </a:cubicBezTo>
                  <a:cubicBezTo>
                    <a:pt x="554" y="42"/>
                    <a:pt x="554" y="42"/>
                    <a:pt x="554" y="42"/>
                  </a:cubicBezTo>
                  <a:cubicBezTo>
                    <a:pt x="546" y="42"/>
                    <a:pt x="546" y="42"/>
                    <a:pt x="546" y="42"/>
                  </a:cubicBezTo>
                  <a:cubicBezTo>
                    <a:pt x="546" y="45"/>
                    <a:pt x="546" y="45"/>
                    <a:pt x="546" y="45"/>
                  </a:cubicBezTo>
                  <a:cubicBezTo>
                    <a:pt x="543" y="45"/>
                    <a:pt x="543" y="45"/>
                    <a:pt x="543" y="45"/>
                  </a:cubicBezTo>
                  <a:cubicBezTo>
                    <a:pt x="543" y="49"/>
                    <a:pt x="543" y="49"/>
                    <a:pt x="543" y="49"/>
                  </a:cubicBezTo>
                  <a:cubicBezTo>
                    <a:pt x="530" y="53"/>
                    <a:pt x="530" y="53"/>
                    <a:pt x="530" y="53"/>
                  </a:cubicBezTo>
                  <a:cubicBezTo>
                    <a:pt x="530" y="58"/>
                    <a:pt x="530" y="58"/>
                    <a:pt x="530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7"/>
                    <a:pt x="519" y="57"/>
                    <a:pt x="519" y="57"/>
                  </a:cubicBezTo>
                  <a:cubicBezTo>
                    <a:pt x="520" y="57"/>
                    <a:pt x="520" y="57"/>
                    <a:pt x="520" y="57"/>
                  </a:cubicBezTo>
                  <a:cubicBezTo>
                    <a:pt x="520" y="55"/>
                    <a:pt x="520" y="55"/>
                    <a:pt x="520" y="55"/>
                  </a:cubicBezTo>
                  <a:cubicBezTo>
                    <a:pt x="515" y="51"/>
                    <a:pt x="515" y="51"/>
                    <a:pt x="515" y="51"/>
                  </a:cubicBezTo>
                  <a:cubicBezTo>
                    <a:pt x="515" y="36"/>
                    <a:pt x="515" y="36"/>
                    <a:pt x="515" y="36"/>
                  </a:cubicBezTo>
                  <a:cubicBezTo>
                    <a:pt x="511" y="36"/>
                    <a:pt x="511" y="36"/>
                    <a:pt x="511" y="36"/>
                  </a:cubicBezTo>
                  <a:cubicBezTo>
                    <a:pt x="511" y="38"/>
                    <a:pt x="511" y="38"/>
                    <a:pt x="511" y="38"/>
                  </a:cubicBezTo>
                  <a:cubicBezTo>
                    <a:pt x="506" y="38"/>
                    <a:pt x="506" y="38"/>
                    <a:pt x="506" y="38"/>
                  </a:cubicBezTo>
                  <a:cubicBezTo>
                    <a:pt x="506" y="36"/>
                    <a:pt x="506" y="36"/>
                    <a:pt x="506" y="36"/>
                  </a:cubicBezTo>
                  <a:cubicBezTo>
                    <a:pt x="502" y="36"/>
                    <a:pt x="502" y="36"/>
                    <a:pt x="502" y="36"/>
                  </a:cubicBezTo>
                  <a:cubicBezTo>
                    <a:pt x="502" y="49"/>
                    <a:pt x="502" y="49"/>
                    <a:pt x="502" y="49"/>
                  </a:cubicBezTo>
                  <a:cubicBezTo>
                    <a:pt x="496" y="49"/>
                    <a:pt x="496" y="49"/>
                    <a:pt x="496" y="49"/>
                  </a:cubicBezTo>
                  <a:cubicBezTo>
                    <a:pt x="492" y="47"/>
                    <a:pt x="492" y="47"/>
                    <a:pt x="492" y="47"/>
                  </a:cubicBezTo>
                  <a:cubicBezTo>
                    <a:pt x="487" y="49"/>
                    <a:pt x="487" y="49"/>
                    <a:pt x="487" y="49"/>
                  </a:cubicBezTo>
                  <a:cubicBezTo>
                    <a:pt x="487" y="57"/>
                    <a:pt x="487" y="57"/>
                    <a:pt x="487" y="57"/>
                  </a:cubicBezTo>
                  <a:cubicBezTo>
                    <a:pt x="485" y="57"/>
                    <a:pt x="485" y="57"/>
                    <a:pt x="485" y="57"/>
                  </a:cubicBezTo>
                  <a:cubicBezTo>
                    <a:pt x="485" y="53"/>
                    <a:pt x="485" y="53"/>
                    <a:pt x="485" y="53"/>
                  </a:cubicBezTo>
                  <a:cubicBezTo>
                    <a:pt x="481" y="53"/>
                    <a:pt x="481" y="53"/>
                    <a:pt x="481" y="53"/>
                  </a:cubicBezTo>
                  <a:cubicBezTo>
                    <a:pt x="481" y="73"/>
                    <a:pt x="481" y="73"/>
                    <a:pt x="481" y="73"/>
                  </a:cubicBezTo>
                  <a:cubicBezTo>
                    <a:pt x="480" y="73"/>
                    <a:pt x="480" y="73"/>
                    <a:pt x="480" y="73"/>
                  </a:cubicBezTo>
                  <a:cubicBezTo>
                    <a:pt x="480" y="81"/>
                    <a:pt x="480" y="81"/>
                    <a:pt x="480" y="81"/>
                  </a:cubicBezTo>
                  <a:cubicBezTo>
                    <a:pt x="476" y="81"/>
                    <a:pt x="476" y="81"/>
                    <a:pt x="476" y="81"/>
                  </a:cubicBezTo>
                  <a:cubicBezTo>
                    <a:pt x="476" y="131"/>
                    <a:pt x="476" y="131"/>
                    <a:pt x="476" y="131"/>
                  </a:cubicBezTo>
                  <a:cubicBezTo>
                    <a:pt x="470" y="131"/>
                    <a:pt x="470" y="131"/>
                    <a:pt x="470" y="131"/>
                  </a:cubicBezTo>
                  <a:cubicBezTo>
                    <a:pt x="470" y="135"/>
                    <a:pt x="470" y="135"/>
                    <a:pt x="470" y="135"/>
                  </a:cubicBezTo>
                  <a:cubicBezTo>
                    <a:pt x="461" y="135"/>
                    <a:pt x="461" y="135"/>
                    <a:pt x="461" y="135"/>
                  </a:cubicBezTo>
                  <a:cubicBezTo>
                    <a:pt x="461" y="136"/>
                    <a:pt x="461" y="136"/>
                    <a:pt x="461" y="136"/>
                  </a:cubicBezTo>
                  <a:cubicBezTo>
                    <a:pt x="457" y="136"/>
                    <a:pt x="457" y="136"/>
                    <a:pt x="457" y="136"/>
                  </a:cubicBezTo>
                  <a:cubicBezTo>
                    <a:pt x="457" y="146"/>
                    <a:pt x="457" y="146"/>
                    <a:pt x="457" y="146"/>
                  </a:cubicBezTo>
                  <a:cubicBezTo>
                    <a:pt x="459" y="146"/>
                    <a:pt x="459" y="146"/>
                    <a:pt x="459" y="146"/>
                  </a:cubicBezTo>
                  <a:cubicBezTo>
                    <a:pt x="459" y="155"/>
                    <a:pt x="459" y="155"/>
                    <a:pt x="459" y="155"/>
                  </a:cubicBezTo>
                  <a:cubicBezTo>
                    <a:pt x="452" y="159"/>
                    <a:pt x="452" y="159"/>
                    <a:pt x="452" y="159"/>
                  </a:cubicBezTo>
                  <a:cubicBezTo>
                    <a:pt x="452" y="166"/>
                    <a:pt x="452" y="166"/>
                    <a:pt x="452" y="166"/>
                  </a:cubicBezTo>
                  <a:cubicBezTo>
                    <a:pt x="446" y="166"/>
                    <a:pt x="446" y="166"/>
                    <a:pt x="446" y="166"/>
                  </a:cubicBezTo>
                  <a:cubicBezTo>
                    <a:pt x="446" y="159"/>
                    <a:pt x="446" y="159"/>
                    <a:pt x="446" y="159"/>
                  </a:cubicBezTo>
                  <a:cubicBezTo>
                    <a:pt x="440" y="159"/>
                    <a:pt x="440" y="159"/>
                    <a:pt x="440" y="159"/>
                  </a:cubicBezTo>
                  <a:cubicBezTo>
                    <a:pt x="440" y="157"/>
                    <a:pt x="440" y="157"/>
                    <a:pt x="440" y="157"/>
                  </a:cubicBezTo>
                  <a:cubicBezTo>
                    <a:pt x="433" y="157"/>
                    <a:pt x="433" y="157"/>
                    <a:pt x="433" y="157"/>
                  </a:cubicBezTo>
                  <a:cubicBezTo>
                    <a:pt x="433" y="133"/>
                    <a:pt x="433" y="133"/>
                    <a:pt x="433" y="133"/>
                  </a:cubicBezTo>
                  <a:cubicBezTo>
                    <a:pt x="435" y="131"/>
                    <a:pt x="435" y="131"/>
                    <a:pt x="435" y="131"/>
                  </a:cubicBezTo>
                  <a:cubicBezTo>
                    <a:pt x="435" y="125"/>
                    <a:pt x="435" y="125"/>
                    <a:pt x="435" y="125"/>
                  </a:cubicBezTo>
                  <a:cubicBezTo>
                    <a:pt x="433" y="125"/>
                    <a:pt x="433" y="125"/>
                    <a:pt x="433" y="125"/>
                  </a:cubicBezTo>
                  <a:cubicBezTo>
                    <a:pt x="433" y="122"/>
                    <a:pt x="433" y="122"/>
                    <a:pt x="433" y="122"/>
                  </a:cubicBezTo>
                  <a:cubicBezTo>
                    <a:pt x="435" y="122"/>
                    <a:pt x="435" y="122"/>
                    <a:pt x="435" y="122"/>
                  </a:cubicBezTo>
                  <a:cubicBezTo>
                    <a:pt x="435" y="114"/>
                    <a:pt x="435" y="114"/>
                    <a:pt x="435" y="114"/>
                  </a:cubicBezTo>
                  <a:cubicBezTo>
                    <a:pt x="426" y="114"/>
                    <a:pt x="426" y="114"/>
                    <a:pt x="426" y="114"/>
                  </a:cubicBezTo>
                  <a:cubicBezTo>
                    <a:pt x="426" y="109"/>
                    <a:pt x="426" y="109"/>
                    <a:pt x="426" y="109"/>
                  </a:cubicBezTo>
                  <a:cubicBezTo>
                    <a:pt x="409" y="109"/>
                    <a:pt x="409" y="109"/>
                    <a:pt x="409" y="109"/>
                  </a:cubicBezTo>
                  <a:cubicBezTo>
                    <a:pt x="409" y="116"/>
                    <a:pt x="409" y="116"/>
                    <a:pt x="409" y="116"/>
                  </a:cubicBezTo>
                  <a:cubicBezTo>
                    <a:pt x="401" y="116"/>
                    <a:pt x="401" y="116"/>
                    <a:pt x="401" y="116"/>
                  </a:cubicBezTo>
                  <a:cubicBezTo>
                    <a:pt x="401" y="120"/>
                    <a:pt x="401" y="120"/>
                    <a:pt x="401" y="120"/>
                  </a:cubicBezTo>
                  <a:cubicBezTo>
                    <a:pt x="398" y="120"/>
                    <a:pt x="398" y="120"/>
                    <a:pt x="398" y="120"/>
                  </a:cubicBezTo>
                  <a:cubicBezTo>
                    <a:pt x="398" y="118"/>
                    <a:pt x="398" y="118"/>
                    <a:pt x="398" y="118"/>
                  </a:cubicBezTo>
                  <a:cubicBezTo>
                    <a:pt x="394" y="118"/>
                    <a:pt x="394" y="118"/>
                    <a:pt x="394" y="118"/>
                  </a:cubicBezTo>
                  <a:cubicBezTo>
                    <a:pt x="394" y="104"/>
                    <a:pt x="394" y="104"/>
                    <a:pt x="394" y="104"/>
                  </a:cubicBezTo>
                  <a:cubicBezTo>
                    <a:pt x="396" y="104"/>
                    <a:pt x="396" y="104"/>
                    <a:pt x="396" y="104"/>
                  </a:cubicBezTo>
                  <a:cubicBezTo>
                    <a:pt x="396" y="98"/>
                    <a:pt x="396" y="98"/>
                    <a:pt x="396" y="98"/>
                  </a:cubicBezTo>
                  <a:cubicBezTo>
                    <a:pt x="394" y="98"/>
                    <a:pt x="394" y="98"/>
                    <a:pt x="394" y="98"/>
                  </a:cubicBezTo>
                  <a:cubicBezTo>
                    <a:pt x="392" y="88"/>
                    <a:pt x="392" y="88"/>
                    <a:pt x="392" y="88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89" y="98"/>
                    <a:pt x="389" y="98"/>
                    <a:pt x="389" y="98"/>
                  </a:cubicBezTo>
                  <a:cubicBezTo>
                    <a:pt x="388" y="94"/>
                    <a:pt x="388" y="94"/>
                    <a:pt x="388" y="94"/>
                  </a:cubicBezTo>
                  <a:cubicBezTo>
                    <a:pt x="387" y="90"/>
                    <a:pt x="387" y="90"/>
                    <a:pt x="387" y="90"/>
                  </a:cubicBezTo>
                  <a:cubicBezTo>
                    <a:pt x="383" y="86"/>
                    <a:pt x="383" y="86"/>
                    <a:pt x="383" y="86"/>
                  </a:cubicBezTo>
                  <a:cubicBezTo>
                    <a:pt x="379" y="82"/>
                    <a:pt x="379" y="82"/>
                    <a:pt x="379" y="82"/>
                  </a:cubicBezTo>
                  <a:cubicBezTo>
                    <a:pt x="374" y="78"/>
                    <a:pt x="374" y="78"/>
                    <a:pt x="374" y="78"/>
                  </a:cubicBezTo>
                  <a:cubicBezTo>
                    <a:pt x="372" y="75"/>
                    <a:pt x="372" y="75"/>
                    <a:pt x="372" y="75"/>
                  </a:cubicBezTo>
                  <a:cubicBezTo>
                    <a:pt x="370" y="68"/>
                    <a:pt x="370" y="68"/>
                    <a:pt x="370" y="68"/>
                  </a:cubicBezTo>
                  <a:cubicBezTo>
                    <a:pt x="368" y="75"/>
                    <a:pt x="368" y="75"/>
                    <a:pt x="368" y="75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59" y="83"/>
                    <a:pt x="359" y="83"/>
                    <a:pt x="359" y="83"/>
                  </a:cubicBezTo>
                  <a:cubicBezTo>
                    <a:pt x="354" y="86"/>
                    <a:pt x="354" y="86"/>
                    <a:pt x="354" y="86"/>
                  </a:cubicBezTo>
                  <a:cubicBezTo>
                    <a:pt x="352" y="90"/>
                    <a:pt x="352" y="90"/>
                    <a:pt x="352" y="90"/>
                  </a:cubicBezTo>
                  <a:cubicBezTo>
                    <a:pt x="350" y="94"/>
                    <a:pt x="350" y="94"/>
                    <a:pt x="350" y="94"/>
                  </a:cubicBezTo>
                  <a:cubicBezTo>
                    <a:pt x="349" y="97"/>
                    <a:pt x="349" y="97"/>
                    <a:pt x="349" y="97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6" y="88"/>
                    <a:pt x="346" y="88"/>
                    <a:pt x="346" y="88"/>
                  </a:cubicBezTo>
                  <a:cubicBezTo>
                    <a:pt x="344" y="98"/>
                    <a:pt x="344" y="98"/>
                    <a:pt x="344" y="98"/>
                  </a:cubicBezTo>
                  <a:cubicBezTo>
                    <a:pt x="342" y="97"/>
                    <a:pt x="342" y="97"/>
                    <a:pt x="342" y="97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4" y="103"/>
                    <a:pt x="344" y="103"/>
                    <a:pt x="344" y="103"/>
                  </a:cubicBezTo>
                  <a:cubicBezTo>
                    <a:pt x="344" y="120"/>
                    <a:pt x="344" y="120"/>
                    <a:pt x="344" y="120"/>
                  </a:cubicBezTo>
                  <a:cubicBezTo>
                    <a:pt x="334" y="120"/>
                    <a:pt x="334" y="120"/>
                    <a:pt x="334" y="120"/>
                  </a:cubicBezTo>
                  <a:cubicBezTo>
                    <a:pt x="334" y="123"/>
                    <a:pt x="334" y="123"/>
                    <a:pt x="334" y="123"/>
                  </a:cubicBezTo>
                  <a:cubicBezTo>
                    <a:pt x="318" y="123"/>
                    <a:pt x="318" y="123"/>
                    <a:pt x="318" y="123"/>
                  </a:cubicBezTo>
                  <a:cubicBezTo>
                    <a:pt x="318" y="155"/>
                    <a:pt x="318" y="155"/>
                    <a:pt x="318" y="155"/>
                  </a:cubicBezTo>
                  <a:cubicBezTo>
                    <a:pt x="301" y="155"/>
                    <a:pt x="301" y="155"/>
                    <a:pt x="301" y="155"/>
                  </a:cubicBezTo>
                  <a:cubicBezTo>
                    <a:pt x="301" y="177"/>
                    <a:pt x="301" y="177"/>
                    <a:pt x="301" y="177"/>
                  </a:cubicBezTo>
                  <a:cubicBezTo>
                    <a:pt x="299" y="177"/>
                    <a:pt x="299" y="177"/>
                    <a:pt x="299" y="177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7" y="176"/>
                    <a:pt x="297" y="176"/>
                    <a:pt x="297" y="176"/>
                  </a:cubicBezTo>
                  <a:cubicBezTo>
                    <a:pt x="297" y="172"/>
                    <a:pt x="297" y="172"/>
                    <a:pt x="297" y="172"/>
                  </a:cubicBezTo>
                  <a:cubicBezTo>
                    <a:pt x="294" y="172"/>
                    <a:pt x="294" y="172"/>
                    <a:pt x="294" y="172"/>
                  </a:cubicBezTo>
                  <a:cubicBezTo>
                    <a:pt x="294" y="179"/>
                    <a:pt x="294" y="179"/>
                    <a:pt x="294" y="179"/>
                  </a:cubicBezTo>
                  <a:cubicBezTo>
                    <a:pt x="290" y="179"/>
                    <a:pt x="290" y="179"/>
                    <a:pt x="290" y="179"/>
                  </a:cubicBezTo>
                  <a:cubicBezTo>
                    <a:pt x="290" y="164"/>
                    <a:pt x="290" y="164"/>
                    <a:pt x="290" y="164"/>
                  </a:cubicBezTo>
                  <a:cubicBezTo>
                    <a:pt x="279" y="150"/>
                    <a:pt x="279" y="150"/>
                    <a:pt x="279" y="150"/>
                  </a:cubicBezTo>
                  <a:cubicBezTo>
                    <a:pt x="275" y="150"/>
                    <a:pt x="275" y="150"/>
                    <a:pt x="275" y="150"/>
                  </a:cubicBezTo>
                  <a:cubicBezTo>
                    <a:pt x="275" y="148"/>
                    <a:pt x="275" y="148"/>
                    <a:pt x="275" y="148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69" y="144"/>
                    <a:pt x="269" y="144"/>
                    <a:pt x="269" y="144"/>
                  </a:cubicBezTo>
                  <a:cubicBezTo>
                    <a:pt x="262" y="144"/>
                    <a:pt x="262" y="144"/>
                    <a:pt x="262" y="144"/>
                  </a:cubicBezTo>
                  <a:cubicBezTo>
                    <a:pt x="258" y="146"/>
                    <a:pt x="258" y="146"/>
                    <a:pt x="258" y="146"/>
                  </a:cubicBezTo>
                  <a:cubicBezTo>
                    <a:pt x="258" y="151"/>
                    <a:pt x="258" y="151"/>
                    <a:pt x="258" y="151"/>
                  </a:cubicBezTo>
                  <a:cubicBezTo>
                    <a:pt x="254" y="151"/>
                    <a:pt x="254" y="151"/>
                    <a:pt x="254" y="151"/>
                  </a:cubicBezTo>
                  <a:cubicBezTo>
                    <a:pt x="254" y="140"/>
                    <a:pt x="254" y="140"/>
                    <a:pt x="254" y="140"/>
                  </a:cubicBezTo>
                  <a:cubicBezTo>
                    <a:pt x="258" y="140"/>
                    <a:pt x="258" y="140"/>
                    <a:pt x="258" y="140"/>
                  </a:cubicBezTo>
                  <a:cubicBezTo>
                    <a:pt x="258" y="138"/>
                    <a:pt x="258" y="138"/>
                    <a:pt x="258" y="138"/>
                  </a:cubicBezTo>
                  <a:cubicBezTo>
                    <a:pt x="247" y="129"/>
                    <a:pt x="247" y="129"/>
                    <a:pt x="247" y="129"/>
                  </a:cubicBezTo>
                  <a:cubicBezTo>
                    <a:pt x="247" y="125"/>
                    <a:pt x="247" y="125"/>
                    <a:pt x="247" y="125"/>
                  </a:cubicBezTo>
                  <a:cubicBezTo>
                    <a:pt x="251" y="125"/>
                    <a:pt x="251" y="125"/>
                    <a:pt x="251" y="125"/>
                  </a:cubicBezTo>
                  <a:cubicBezTo>
                    <a:pt x="251" y="122"/>
                    <a:pt x="251" y="122"/>
                    <a:pt x="251" y="122"/>
                  </a:cubicBezTo>
                  <a:cubicBezTo>
                    <a:pt x="247" y="122"/>
                    <a:pt x="247" y="122"/>
                    <a:pt x="247" y="122"/>
                  </a:cubicBezTo>
                  <a:cubicBezTo>
                    <a:pt x="247" y="118"/>
                    <a:pt x="247" y="118"/>
                    <a:pt x="247" y="118"/>
                  </a:cubicBezTo>
                  <a:cubicBezTo>
                    <a:pt x="251" y="118"/>
                    <a:pt x="251" y="118"/>
                    <a:pt x="251" y="118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47" y="114"/>
                    <a:pt x="247" y="114"/>
                    <a:pt x="247" y="114"/>
                  </a:cubicBezTo>
                  <a:cubicBezTo>
                    <a:pt x="247" y="110"/>
                    <a:pt x="247" y="110"/>
                    <a:pt x="247" y="110"/>
                  </a:cubicBezTo>
                  <a:cubicBezTo>
                    <a:pt x="251" y="110"/>
                    <a:pt x="251" y="110"/>
                    <a:pt x="251" y="110"/>
                  </a:cubicBezTo>
                  <a:cubicBezTo>
                    <a:pt x="251" y="107"/>
                    <a:pt x="251" y="107"/>
                    <a:pt x="251" y="107"/>
                  </a:cubicBezTo>
                  <a:cubicBezTo>
                    <a:pt x="247" y="107"/>
                    <a:pt x="247" y="107"/>
                    <a:pt x="247" y="107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51" y="103"/>
                    <a:pt x="251" y="103"/>
                    <a:pt x="251" y="103"/>
                  </a:cubicBezTo>
                  <a:cubicBezTo>
                    <a:pt x="251" y="99"/>
                    <a:pt x="251" y="99"/>
                    <a:pt x="251" y="99"/>
                  </a:cubicBezTo>
                  <a:cubicBezTo>
                    <a:pt x="247" y="99"/>
                    <a:pt x="247" y="99"/>
                    <a:pt x="247" y="99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51" y="96"/>
                    <a:pt x="251" y="96"/>
                    <a:pt x="251" y="96"/>
                  </a:cubicBezTo>
                  <a:cubicBezTo>
                    <a:pt x="251" y="92"/>
                    <a:pt x="251" y="92"/>
                    <a:pt x="251" y="92"/>
                  </a:cubicBezTo>
                  <a:cubicBezTo>
                    <a:pt x="247" y="92"/>
                    <a:pt x="247" y="92"/>
                    <a:pt x="247" y="92"/>
                  </a:cubicBezTo>
                  <a:cubicBezTo>
                    <a:pt x="247" y="88"/>
                    <a:pt x="247" y="88"/>
                    <a:pt x="247" y="88"/>
                  </a:cubicBezTo>
                  <a:cubicBezTo>
                    <a:pt x="251" y="88"/>
                    <a:pt x="251" y="88"/>
                    <a:pt x="251" y="88"/>
                  </a:cubicBezTo>
                  <a:cubicBezTo>
                    <a:pt x="251" y="84"/>
                    <a:pt x="251" y="84"/>
                    <a:pt x="251" y="84"/>
                  </a:cubicBezTo>
                  <a:cubicBezTo>
                    <a:pt x="247" y="84"/>
                    <a:pt x="247" y="84"/>
                    <a:pt x="247" y="84"/>
                  </a:cubicBezTo>
                  <a:cubicBezTo>
                    <a:pt x="247" y="81"/>
                    <a:pt x="247" y="81"/>
                    <a:pt x="247" y="81"/>
                  </a:cubicBezTo>
                  <a:cubicBezTo>
                    <a:pt x="251" y="81"/>
                    <a:pt x="251" y="81"/>
                    <a:pt x="251" y="81"/>
                  </a:cubicBezTo>
                  <a:cubicBezTo>
                    <a:pt x="251" y="77"/>
                    <a:pt x="251" y="77"/>
                    <a:pt x="251" y="77"/>
                  </a:cubicBezTo>
                  <a:cubicBezTo>
                    <a:pt x="247" y="77"/>
                    <a:pt x="247" y="77"/>
                    <a:pt x="247" y="77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51" y="70"/>
                    <a:pt x="251" y="70"/>
                    <a:pt x="251" y="70"/>
                  </a:cubicBezTo>
                  <a:cubicBezTo>
                    <a:pt x="247" y="70"/>
                    <a:pt x="247" y="70"/>
                    <a:pt x="247" y="70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51" y="66"/>
                    <a:pt x="251" y="66"/>
                    <a:pt x="251" y="66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7" y="62"/>
                    <a:pt x="247" y="62"/>
                    <a:pt x="247" y="62"/>
                  </a:cubicBezTo>
                  <a:cubicBezTo>
                    <a:pt x="247" y="58"/>
                    <a:pt x="247" y="58"/>
                    <a:pt x="247" y="58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1" y="55"/>
                    <a:pt x="251" y="55"/>
                    <a:pt x="251" y="55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47" y="51"/>
                    <a:pt x="247" y="51"/>
                    <a:pt x="247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47" y="47"/>
                    <a:pt x="247" y="47"/>
                    <a:pt x="247" y="47"/>
                  </a:cubicBezTo>
                  <a:cubicBezTo>
                    <a:pt x="247" y="43"/>
                    <a:pt x="247" y="43"/>
                    <a:pt x="247" y="43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51" y="23"/>
                    <a:pt x="251" y="23"/>
                    <a:pt x="251" y="23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30"/>
                    <a:pt x="178" y="30"/>
                    <a:pt x="178" y="30"/>
                  </a:cubicBezTo>
                  <a:cubicBezTo>
                    <a:pt x="182" y="36"/>
                    <a:pt x="182" y="36"/>
                    <a:pt x="182" y="36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178" y="40"/>
                    <a:pt x="178" y="40"/>
                    <a:pt x="178" y="40"/>
                  </a:cubicBezTo>
                  <a:cubicBezTo>
                    <a:pt x="182" y="40"/>
                    <a:pt x="182" y="40"/>
                    <a:pt x="182" y="40"/>
                  </a:cubicBezTo>
                  <a:cubicBezTo>
                    <a:pt x="182" y="43"/>
                    <a:pt x="182" y="43"/>
                    <a:pt x="182" y="43"/>
                  </a:cubicBezTo>
                  <a:cubicBezTo>
                    <a:pt x="178" y="43"/>
                    <a:pt x="178" y="43"/>
                    <a:pt x="178" y="43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82" y="47"/>
                    <a:pt x="182" y="47"/>
                    <a:pt x="182" y="47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78" y="51"/>
                    <a:pt x="178" y="51"/>
                    <a:pt x="178" y="51"/>
                  </a:cubicBezTo>
                  <a:cubicBezTo>
                    <a:pt x="178" y="55"/>
                    <a:pt x="178" y="55"/>
                    <a:pt x="178" y="55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8" y="62"/>
                    <a:pt x="178" y="62"/>
                    <a:pt x="178" y="62"/>
                  </a:cubicBezTo>
                  <a:cubicBezTo>
                    <a:pt x="182" y="62"/>
                    <a:pt x="182" y="62"/>
                    <a:pt x="182" y="62"/>
                  </a:cubicBezTo>
                  <a:cubicBezTo>
                    <a:pt x="182" y="66"/>
                    <a:pt x="182" y="66"/>
                    <a:pt x="182" y="66"/>
                  </a:cubicBezTo>
                  <a:cubicBezTo>
                    <a:pt x="178" y="66"/>
                    <a:pt x="178" y="66"/>
                    <a:pt x="178" y="66"/>
                  </a:cubicBezTo>
                  <a:cubicBezTo>
                    <a:pt x="178" y="70"/>
                    <a:pt x="178" y="70"/>
                    <a:pt x="178" y="70"/>
                  </a:cubicBezTo>
                  <a:cubicBezTo>
                    <a:pt x="182" y="70"/>
                    <a:pt x="182" y="70"/>
                    <a:pt x="182" y="70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78" y="73"/>
                    <a:pt x="178" y="73"/>
                    <a:pt x="178" y="73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82" y="77"/>
                    <a:pt x="182" y="77"/>
                    <a:pt x="182" y="77"/>
                  </a:cubicBezTo>
                  <a:cubicBezTo>
                    <a:pt x="182" y="81"/>
                    <a:pt x="182" y="81"/>
                    <a:pt x="182" y="81"/>
                  </a:cubicBezTo>
                  <a:cubicBezTo>
                    <a:pt x="178" y="81"/>
                    <a:pt x="178" y="81"/>
                    <a:pt x="178" y="81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2" y="88"/>
                    <a:pt x="182" y="88"/>
                    <a:pt x="182" y="88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92"/>
                    <a:pt x="178" y="92"/>
                    <a:pt x="178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82" y="99"/>
                    <a:pt x="182" y="99"/>
                    <a:pt x="182" y="99"/>
                  </a:cubicBezTo>
                  <a:cubicBezTo>
                    <a:pt x="182" y="103"/>
                    <a:pt x="182" y="103"/>
                    <a:pt x="182" y="103"/>
                  </a:cubicBezTo>
                  <a:cubicBezTo>
                    <a:pt x="178" y="103"/>
                    <a:pt x="178" y="103"/>
                    <a:pt x="178" y="103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182" y="110"/>
                    <a:pt x="182" y="110"/>
                    <a:pt x="182" y="110"/>
                  </a:cubicBezTo>
                  <a:cubicBezTo>
                    <a:pt x="178" y="110"/>
                    <a:pt x="178" y="110"/>
                    <a:pt x="178" y="110"/>
                  </a:cubicBezTo>
                  <a:cubicBezTo>
                    <a:pt x="178" y="114"/>
                    <a:pt x="178" y="114"/>
                    <a:pt x="178" y="114"/>
                  </a:cubicBezTo>
                  <a:cubicBezTo>
                    <a:pt x="182" y="114"/>
                    <a:pt x="182" y="114"/>
                    <a:pt x="182" y="114"/>
                  </a:cubicBezTo>
                  <a:cubicBezTo>
                    <a:pt x="182" y="118"/>
                    <a:pt x="182" y="118"/>
                    <a:pt x="182" y="118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8" y="122"/>
                    <a:pt x="178" y="122"/>
                    <a:pt x="178" y="122"/>
                  </a:cubicBezTo>
                  <a:cubicBezTo>
                    <a:pt x="182" y="122"/>
                    <a:pt x="182" y="122"/>
                    <a:pt x="182" y="122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14"/>
                    <a:pt x="173" y="114"/>
                    <a:pt x="173" y="114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45" y="101"/>
                    <a:pt x="145" y="101"/>
                    <a:pt x="145" y="101"/>
                  </a:cubicBezTo>
                  <a:cubicBezTo>
                    <a:pt x="145" y="105"/>
                    <a:pt x="145" y="105"/>
                    <a:pt x="145" y="105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5" y="110"/>
                    <a:pt x="135" y="110"/>
                    <a:pt x="135" y="110"/>
                  </a:cubicBezTo>
                  <a:cubicBezTo>
                    <a:pt x="112" y="110"/>
                    <a:pt x="112" y="110"/>
                    <a:pt x="112" y="110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11" y="153"/>
                    <a:pt x="111" y="153"/>
                    <a:pt x="111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57"/>
                    <a:pt x="100" y="157"/>
                    <a:pt x="100" y="157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89" y="128"/>
                    <a:pt x="89" y="128"/>
                    <a:pt x="89" y="128"/>
                  </a:cubicBezTo>
                  <a:cubicBezTo>
                    <a:pt x="84" y="135"/>
                    <a:pt x="84" y="135"/>
                    <a:pt x="84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6" y="129"/>
                    <a:pt x="6" y="129"/>
                    <a:pt x="6" y="129"/>
                  </a:cubicBezTo>
                  <a:cubicBezTo>
                    <a:pt x="3" y="142"/>
                    <a:pt x="3" y="142"/>
                    <a:pt x="3" y="14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459" y="182"/>
                    <a:pt x="1459" y="182"/>
                    <a:pt x="1459" y="1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92"/>
            <p:cNvSpPr/>
            <p:nvPr/>
          </p:nvSpPr>
          <p:spPr>
            <a:xfrm flipH="1">
              <a:off x="6184750" y="5737141"/>
              <a:ext cx="2958971" cy="886329"/>
            </a:xfrm>
            <a:custGeom>
              <a:rect b="b" l="l" r="r" t="t"/>
              <a:pathLst>
                <a:path extrusionOk="0" h="410" w="1460">
                  <a:moveTo>
                    <a:pt x="0" y="410"/>
                  </a:moveTo>
                  <a:cubicBezTo>
                    <a:pt x="0" y="321"/>
                    <a:pt x="0" y="321"/>
                    <a:pt x="0" y="321"/>
                  </a:cubicBezTo>
                  <a:cubicBezTo>
                    <a:pt x="8" y="321"/>
                    <a:pt x="16" y="321"/>
                    <a:pt x="24" y="321"/>
                  </a:cubicBezTo>
                  <a:cubicBezTo>
                    <a:pt x="24" y="326"/>
                    <a:pt x="24" y="330"/>
                    <a:pt x="24" y="335"/>
                  </a:cubicBezTo>
                  <a:cubicBezTo>
                    <a:pt x="30" y="335"/>
                    <a:pt x="37" y="335"/>
                    <a:pt x="43" y="335"/>
                  </a:cubicBezTo>
                  <a:cubicBezTo>
                    <a:pt x="43" y="339"/>
                    <a:pt x="43" y="343"/>
                    <a:pt x="43" y="347"/>
                  </a:cubicBezTo>
                  <a:cubicBezTo>
                    <a:pt x="48" y="347"/>
                    <a:pt x="54" y="347"/>
                    <a:pt x="59" y="347"/>
                  </a:cubicBezTo>
                  <a:cubicBezTo>
                    <a:pt x="59" y="339"/>
                    <a:pt x="59" y="331"/>
                    <a:pt x="59" y="324"/>
                  </a:cubicBezTo>
                  <a:cubicBezTo>
                    <a:pt x="62" y="324"/>
                    <a:pt x="64" y="324"/>
                    <a:pt x="67" y="324"/>
                  </a:cubicBezTo>
                  <a:cubicBezTo>
                    <a:pt x="67" y="323"/>
                    <a:pt x="67" y="322"/>
                    <a:pt x="67" y="321"/>
                  </a:cubicBezTo>
                  <a:cubicBezTo>
                    <a:pt x="69" y="321"/>
                    <a:pt x="71" y="321"/>
                    <a:pt x="73" y="321"/>
                  </a:cubicBezTo>
                  <a:cubicBezTo>
                    <a:pt x="73" y="322"/>
                    <a:pt x="73" y="323"/>
                    <a:pt x="73" y="324"/>
                  </a:cubicBezTo>
                  <a:cubicBezTo>
                    <a:pt x="76" y="324"/>
                    <a:pt x="79" y="324"/>
                    <a:pt x="82" y="324"/>
                  </a:cubicBezTo>
                  <a:cubicBezTo>
                    <a:pt x="82" y="329"/>
                    <a:pt x="82" y="333"/>
                    <a:pt x="82" y="338"/>
                  </a:cubicBezTo>
                  <a:cubicBezTo>
                    <a:pt x="91" y="338"/>
                    <a:pt x="101" y="338"/>
                    <a:pt x="110" y="338"/>
                  </a:cubicBezTo>
                  <a:cubicBezTo>
                    <a:pt x="110" y="340"/>
                    <a:pt x="110" y="342"/>
                    <a:pt x="110" y="344"/>
                  </a:cubicBezTo>
                  <a:cubicBezTo>
                    <a:pt x="111" y="344"/>
                    <a:pt x="113" y="344"/>
                    <a:pt x="114" y="344"/>
                  </a:cubicBezTo>
                  <a:cubicBezTo>
                    <a:pt x="114" y="347"/>
                    <a:pt x="114" y="349"/>
                    <a:pt x="114" y="352"/>
                  </a:cubicBezTo>
                  <a:cubicBezTo>
                    <a:pt x="117" y="352"/>
                    <a:pt x="121" y="352"/>
                    <a:pt x="124" y="352"/>
                  </a:cubicBezTo>
                  <a:cubicBezTo>
                    <a:pt x="124" y="351"/>
                    <a:pt x="124" y="350"/>
                    <a:pt x="124" y="350"/>
                  </a:cubicBezTo>
                  <a:cubicBezTo>
                    <a:pt x="126" y="350"/>
                    <a:pt x="128" y="350"/>
                    <a:pt x="130" y="350"/>
                  </a:cubicBezTo>
                  <a:cubicBezTo>
                    <a:pt x="130" y="350"/>
                    <a:pt x="130" y="351"/>
                    <a:pt x="130" y="352"/>
                  </a:cubicBezTo>
                  <a:cubicBezTo>
                    <a:pt x="134" y="352"/>
                    <a:pt x="139" y="352"/>
                    <a:pt x="144" y="352"/>
                  </a:cubicBezTo>
                  <a:cubicBezTo>
                    <a:pt x="144" y="354"/>
                    <a:pt x="144" y="356"/>
                    <a:pt x="144" y="358"/>
                  </a:cubicBezTo>
                  <a:cubicBezTo>
                    <a:pt x="148" y="358"/>
                    <a:pt x="152" y="358"/>
                    <a:pt x="156" y="358"/>
                  </a:cubicBezTo>
                  <a:cubicBezTo>
                    <a:pt x="156" y="357"/>
                    <a:pt x="156" y="357"/>
                    <a:pt x="156" y="356"/>
                  </a:cubicBezTo>
                  <a:cubicBezTo>
                    <a:pt x="158" y="356"/>
                    <a:pt x="160" y="356"/>
                    <a:pt x="162" y="356"/>
                  </a:cubicBezTo>
                  <a:cubicBezTo>
                    <a:pt x="162" y="357"/>
                    <a:pt x="162" y="357"/>
                    <a:pt x="162" y="358"/>
                  </a:cubicBezTo>
                  <a:cubicBezTo>
                    <a:pt x="166" y="358"/>
                    <a:pt x="170" y="358"/>
                    <a:pt x="173" y="358"/>
                  </a:cubicBezTo>
                  <a:cubicBezTo>
                    <a:pt x="173" y="240"/>
                    <a:pt x="173" y="240"/>
                    <a:pt x="173" y="240"/>
                  </a:cubicBezTo>
                  <a:cubicBezTo>
                    <a:pt x="186" y="240"/>
                    <a:pt x="186" y="240"/>
                    <a:pt x="186" y="240"/>
                  </a:cubicBezTo>
                  <a:cubicBezTo>
                    <a:pt x="186" y="236"/>
                    <a:pt x="186" y="236"/>
                    <a:pt x="186" y="23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4" y="259"/>
                    <a:pt x="214" y="277"/>
                    <a:pt x="214" y="295"/>
                  </a:cubicBezTo>
                  <a:cubicBezTo>
                    <a:pt x="218" y="295"/>
                    <a:pt x="222" y="295"/>
                    <a:pt x="225" y="295"/>
                  </a:cubicBezTo>
                  <a:cubicBezTo>
                    <a:pt x="226" y="295"/>
                    <a:pt x="226" y="294"/>
                    <a:pt x="227" y="293"/>
                  </a:cubicBezTo>
                  <a:cubicBezTo>
                    <a:pt x="228" y="293"/>
                    <a:pt x="230" y="293"/>
                    <a:pt x="231" y="293"/>
                  </a:cubicBezTo>
                  <a:cubicBezTo>
                    <a:pt x="232" y="294"/>
                    <a:pt x="232" y="295"/>
                    <a:pt x="233" y="295"/>
                  </a:cubicBezTo>
                  <a:cubicBezTo>
                    <a:pt x="237" y="295"/>
                    <a:pt x="242" y="295"/>
                    <a:pt x="246" y="295"/>
                  </a:cubicBezTo>
                  <a:cubicBezTo>
                    <a:pt x="246" y="306"/>
                    <a:pt x="246" y="316"/>
                    <a:pt x="246" y="326"/>
                  </a:cubicBezTo>
                  <a:cubicBezTo>
                    <a:pt x="250" y="326"/>
                    <a:pt x="253" y="326"/>
                    <a:pt x="257" y="326"/>
                  </a:cubicBezTo>
                  <a:cubicBezTo>
                    <a:pt x="257" y="309"/>
                    <a:pt x="257" y="291"/>
                    <a:pt x="257" y="273"/>
                  </a:cubicBezTo>
                  <a:cubicBezTo>
                    <a:pt x="259" y="273"/>
                    <a:pt x="261" y="273"/>
                    <a:pt x="262" y="273"/>
                  </a:cubicBezTo>
                  <a:cubicBezTo>
                    <a:pt x="262" y="272"/>
                    <a:pt x="262" y="270"/>
                    <a:pt x="262" y="269"/>
                  </a:cubicBezTo>
                  <a:cubicBezTo>
                    <a:pt x="274" y="269"/>
                    <a:pt x="286" y="269"/>
                    <a:pt x="298" y="269"/>
                  </a:cubicBezTo>
                  <a:cubicBezTo>
                    <a:pt x="299" y="270"/>
                    <a:pt x="300" y="271"/>
                    <a:pt x="301" y="272"/>
                  </a:cubicBezTo>
                  <a:cubicBezTo>
                    <a:pt x="301" y="300"/>
                    <a:pt x="301" y="327"/>
                    <a:pt x="301" y="355"/>
                  </a:cubicBezTo>
                  <a:cubicBezTo>
                    <a:pt x="303" y="355"/>
                    <a:pt x="306" y="355"/>
                    <a:pt x="309" y="355"/>
                  </a:cubicBezTo>
                  <a:cubicBezTo>
                    <a:pt x="309" y="357"/>
                    <a:pt x="309" y="359"/>
                    <a:pt x="309" y="361"/>
                  </a:cubicBezTo>
                  <a:cubicBezTo>
                    <a:pt x="311" y="361"/>
                    <a:pt x="314" y="361"/>
                    <a:pt x="316" y="361"/>
                  </a:cubicBezTo>
                  <a:cubicBezTo>
                    <a:pt x="316" y="354"/>
                    <a:pt x="316" y="347"/>
                    <a:pt x="316" y="340"/>
                  </a:cubicBezTo>
                  <a:cubicBezTo>
                    <a:pt x="319" y="340"/>
                    <a:pt x="323" y="340"/>
                    <a:pt x="326" y="340"/>
                  </a:cubicBezTo>
                  <a:cubicBezTo>
                    <a:pt x="326" y="339"/>
                    <a:pt x="326" y="338"/>
                    <a:pt x="326" y="337"/>
                  </a:cubicBezTo>
                  <a:cubicBezTo>
                    <a:pt x="330" y="337"/>
                    <a:pt x="333" y="337"/>
                    <a:pt x="337" y="337"/>
                  </a:cubicBezTo>
                  <a:cubicBezTo>
                    <a:pt x="337" y="338"/>
                    <a:pt x="337" y="339"/>
                    <a:pt x="337" y="340"/>
                  </a:cubicBezTo>
                  <a:cubicBezTo>
                    <a:pt x="339" y="340"/>
                    <a:pt x="341" y="340"/>
                    <a:pt x="343" y="340"/>
                  </a:cubicBezTo>
                  <a:cubicBezTo>
                    <a:pt x="344" y="338"/>
                    <a:pt x="344" y="337"/>
                    <a:pt x="344" y="336"/>
                  </a:cubicBezTo>
                  <a:cubicBezTo>
                    <a:pt x="345" y="336"/>
                    <a:pt x="346" y="336"/>
                    <a:pt x="347" y="336"/>
                  </a:cubicBezTo>
                  <a:cubicBezTo>
                    <a:pt x="347" y="337"/>
                    <a:pt x="348" y="338"/>
                    <a:pt x="348" y="339"/>
                  </a:cubicBezTo>
                  <a:cubicBezTo>
                    <a:pt x="349" y="339"/>
                    <a:pt x="350" y="339"/>
                    <a:pt x="352" y="339"/>
                  </a:cubicBezTo>
                  <a:cubicBezTo>
                    <a:pt x="352" y="328"/>
                    <a:pt x="352" y="316"/>
                    <a:pt x="352" y="304"/>
                  </a:cubicBezTo>
                  <a:cubicBezTo>
                    <a:pt x="362" y="304"/>
                    <a:pt x="373" y="304"/>
                    <a:pt x="384" y="304"/>
                  </a:cubicBezTo>
                  <a:cubicBezTo>
                    <a:pt x="385" y="265"/>
                    <a:pt x="387" y="226"/>
                    <a:pt x="388" y="187"/>
                  </a:cubicBezTo>
                  <a:cubicBezTo>
                    <a:pt x="384" y="186"/>
                    <a:pt x="372" y="182"/>
                    <a:pt x="382" y="177"/>
                  </a:cubicBezTo>
                  <a:cubicBezTo>
                    <a:pt x="381" y="176"/>
                    <a:pt x="380" y="175"/>
                    <a:pt x="379" y="175"/>
                  </a:cubicBezTo>
                  <a:cubicBezTo>
                    <a:pt x="379" y="168"/>
                    <a:pt x="379" y="168"/>
                    <a:pt x="383" y="164"/>
                  </a:cubicBezTo>
                  <a:cubicBezTo>
                    <a:pt x="383" y="162"/>
                    <a:pt x="383" y="159"/>
                    <a:pt x="383" y="156"/>
                  </a:cubicBezTo>
                  <a:cubicBezTo>
                    <a:pt x="385" y="156"/>
                    <a:pt x="388" y="156"/>
                    <a:pt x="390" y="156"/>
                  </a:cubicBezTo>
                  <a:cubicBezTo>
                    <a:pt x="390" y="152"/>
                    <a:pt x="390" y="149"/>
                    <a:pt x="390" y="146"/>
                  </a:cubicBezTo>
                  <a:cubicBezTo>
                    <a:pt x="390" y="145"/>
                    <a:pt x="391" y="145"/>
                    <a:pt x="391" y="144"/>
                  </a:cubicBezTo>
                  <a:cubicBezTo>
                    <a:pt x="391" y="132"/>
                    <a:pt x="391" y="120"/>
                    <a:pt x="391" y="108"/>
                  </a:cubicBezTo>
                  <a:cubicBezTo>
                    <a:pt x="391" y="107"/>
                    <a:pt x="390" y="106"/>
                    <a:pt x="390" y="105"/>
                  </a:cubicBezTo>
                  <a:cubicBezTo>
                    <a:pt x="391" y="104"/>
                    <a:pt x="392" y="103"/>
                    <a:pt x="393" y="102"/>
                  </a:cubicBezTo>
                  <a:cubicBezTo>
                    <a:pt x="393" y="93"/>
                    <a:pt x="393" y="84"/>
                    <a:pt x="393" y="75"/>
                  </a:cubicBezTo>
                  <a:cubicBezTo>
                    <a:pt x="393" y="75"/>
                    <a:pt x="394" y="74"/>
                    <a:pt x="394" y="73"/>
                  </a:cubicBezTo>
                  <a:cubicBezTo>
                    <a:pt x="394" y="65"/>
                    <a:pt x="394" y="56"/>
                    <a:pt x="394" y="47"/>
                  </a:cubicBezTo>
                  <a:cubicBezTo>
                    <a:pt x="394" y="47"/>
                    <a:pt x="395" y="46"/>
                    <a:pt x="395" y="46"/>
                  </a:cubicBezTo>
                  <a:cubicBezTo>
                    <a:pt x="395" y="43"/>
                    <a:pt x="395" y="41"/>
                    <a:pt x="395" y="38"/>
                  </a:cubicBezTo>
                  <a:cubicBezTo>
                    <a:pt x="395" y="38"/>
                    <a:pt x="395" y="37"/>
                    <a:pt x="396" y="37"/>
                  </a:cubicBezTo>
                  <a:cubicBezTo>
                    <a:pt x="396" y="32"/>
                    <a:pt x="396" y="28"/>
                    <a:pt x="396" y="23"/>
                  </a:cubicBezTo>
                  <a:cubicBezTo>
                    <a:pt x="396" y="23"/>
                    <a:pt x="396" y="23"/>
                    <a:pt x="396" y="23"/>
                  </a:cubicBezTo>
                  <a:cubicBezTo>
                    <a:pt x="396" y="28"/>
                    <a:pt x="396" y="32"/>
                    <a:pt x="396" y="37"/>
                  </a:cubicBezTo>
                  <a:cubicBezTo>
                    <a:pt x="397" y="37"/>
                    <a:pt x="397" y="38"/>
                    <a:pt x="397" y="38"/>
                  </a:cubicBezTo>
                  <a:cubicBezTo>
                    <a:pt x="397" y="41"/>
                    <a:pt x="397" y="43"/>
                    <a:pt x="397" y="46"/>
                  </a:cubicBezTo>
                  <a:cubicBezTo>
                    <a:pt x="398" y="46"/>
                    <a:pt x="398" y="47"/>
                    <a:pt x="398" y="47"/>
                  </a:cubicBezTo>
                  <a:cubicBezTo>
                    <a:pt x="398" y="56"/>
                    <a:pt x="398" y="65"/>
                    <a:pt x="398" y="73"/>
                  </a:cubicBezTo>
                  <a:cubicBezTo>
                    <a:pt x="399" y="74"/>
                    <a:pt x="399" y="74"/>
                    <a:pt x="399" y="75"/>
                  </a:cubicBezTo>
                  <a:cubicBezTo>
                    <a:pt x="399" y="84"/>
                    <a:pt x="399" y="93"/>
                    <a:pt x="399" y="102"/>
                  </a:cubicBezTo>
                  <a:cubicBezTo>
                    <a:pt x="400" y="103"/>
                    <a:pt x="401" y="104"/>
                    <a:pt x="402" y="105"/>
                  </a:cubicBezTo>
                  <a:cubicBezTo>
                    <a:pt x="402" y="106"/>
                    <a:pt x="401" y="107"/>
                    <a:pt x="401" y="108"/>
                  </a:cubicBezTo>
                  <a:cubicBezTo>
                    <a:pt x="401" y="120"/>
                    <a:pt x="401" y="132"/>
                    <a:pt x="401" y="144"/>
                  </a:cubicBezTo>
                  <a:cubicBezTo>
                    <a:pt x="401" y="145"/>
                    <a:pt x="402" y="145"/>
                    <a:pt x="402" y="146"/>
                  </a:cubicBezTo>
                  <a:cubicBezTo>
                    <a:pt x="402" y="149"/>
                    <a:pt x="402" y="152"/>
                    <a:pt x="402" y="156"/>
                  </a:cubicBezTo>
                  <a:cubicBezTo>
                    <a:pt x="405" y="156"/>
                    <a:pt x="407" y="156"/>
                    <a:pt x="409" y="156"/>
                  </a:cubicBezTo>
                  <a:cubicBezTo>
                    <a:pt x="409" y="159"/>
                    <a:pt x="409" y="162"/>
                    <a:pt x="409" y="164"/>
                  </a:cubicBezTo>
                  <a:cubicBezTo>
                    <a:pt x="414" y="168"/>
                    <a:pt x="413" y="169"/>
                    <a:pt x="413" y="175"/>
                  </a:cubicBezTo>
                  <a:cubicBezTo>
                    <a:pt x="412" y="175"/>
                    <a:pt x="411" y="176"/>
                    <a:pt x="410" y="177"/>
                  </a:cubicBezTo>
                  <a:cubicBezTo>
                    <a:pt x="421" y="181"/>
                    <a:pt x="409" y="187"/>
                    <a:pt x="404" y="187"/>
                  </a:cubicBezTo>
                  <a:cubicBezTo>
                    <a:pt x="407" y="254"/>
                    <a:pt x="409" y="320"/>
                    <a:pt x="412" y="387"/>
                  </a:cubicBezTo>
                  <a:cubicBezTo>
                    <a:pt x="414" y="387"/>
                    <a:pt x="415" y="387"/>
                    <a:pt x="417" y="387"/>
                  </a:cubicBezTo>
                  <a:cubicBezTo>
                    <a:pt x="417" y="383"/>
                    <a:pt x="417" y="379"/>
                    <a:pt x="417" y="375"/>
                  </a:cubicBezTo>
                  <a:cubicBezTo>
                    <a:pt x="423" y="375"/>
                    <a:pt x="430" y="375"/>
                    <a:pt x="436" y="375"/>
                  </a:cubicBezTo>
                  <a:cubicBezTo>
                    <a:pt x="436" y="380"/>
                    <a:pt x="436" y="384"/>
                    <a:pt x="436" y="389"/>
                  </a:cubicBezTo>
                  <a:cubicBezTo>
                    <a:pt x="437" y="389"/>
                    <a:pt x="438" y="389"/>
                    <a:pt x="439" y="389"/>
                  </a:cubicBezTo>
                  <a:cubicBezTo>
                    <a:pt x="439" y="382"/>
                    <a:pt x="439" y="376"/>
                    <a:pt x="439" y="369"/>
                  </a:cubicBezTo>
                  <a:cubicBezTo>
                    <a:pt x="440" y="369"/>
                    <a:pt x="441" y="369"/>
                    <a:pt x="442" y="369"/>
                  </a:cubicBezTo>
                  <a:cubicBezTo>
                    <a:pt x="442" y="376"/>
                    <a:pt x="442" y="382"/>
                    <a:pt x="442" y="388"/>
                  </a:cubicBezTo>
                  <a:cubicBezTo>
                    <a:pt x="443" y="388"/>
                    <a:pt x="444" y="388"/>
                    <a:pt x="445" y="388"/>
                  </a:cubicBezTo>
                  <a:cubicBezTo>
                    <a:pt x="445" y="385"/>
                    <a:pt x="445" y="381"/>
                    <a:pt x="445" y="378"/>
                  </a:cubicBezTo>
                  <a:cubicBezTo>
                    <a:pt x="445" y="378"/>
                    <a:pt x="446" y="378"/>
                    <a:pt x="446" y="378"/>
                  </a:cubicBezTo>
                  <a:cubicBezTo>
                    <a:pt x="446" y="381"/>
                    <a:pt x="446" y="384"/>
                    <a:pt x="446" y="388"/>
                  </a:cubicBezTo>
                  <a:cubicBezTo>
                    <a:pt x="450" y="388"/>
                    <a:pt x="454" y="388"/>
                    <a:pt x="458" y="387"/>
                  </a:cubicBezTo>
                  <a:cubicBezTo>
                    <a:pt x="458" y="384"/>
                    <a:pt x="458" y="380"/>
                    <a:pt x="458" y="376"/>
                  </a:cubicBezTo>
                  <a:cubicBezTo>
                    <a:pt x="460" y="376"/>
                    <a:pt x="463" y="376"/>
                    <a:pt x="465" y="376"/>
                  </a:cubicBezTo>
                  <a:cubicBezTo>
                    <a:pt x="465" y="375"/>
                    <a:pt x="465" y="374"/>
                    <a:pt x="465" y="373"/>
                  </a:cubicBezTo>
                  <a:cubicBezTo>
                    <a:pt x="468" y="373"/>
                    <a:pt x="471" y="373"/>
                    <a:pt x="473" y="373"/>
                  </a:cubicBezTo>
                  <a:cubicBezTo>
                    <a:pt x="473" y="374"/>
                    <a:pt x="473" y="374"/>
                    <a:pt x="473" y="375"/>
                  </a:cubicBezTo>
                  <a:cubicBezTo>
                    <a:pt x="475" y="375"/>
                    <a:pt x="477" y="375"/>
                    <a:pt x="479" y="375"/>
                  </a:cubicBezTo>
                  <a:cubicBezTo>
                    <a:pt x="479" y="374"/>
                    <a:pt x="479" y="374"/>
                    <a:pt x="479" y="373"/>
                  </a:cubicBezTo>
                  <a:cubicBezTo>
                    <a:pt x="497" y="373"/>
                    <a:pt x="515" y="373"/>
                    <a:pt x="533" y="373"/>
                  </a:cubicBezTo>
                  <a:cubicBezTo>
                    <a:pt x="533" y="372"/>
                    <a:pt x="533" y="371"/>
                    <a:pt x="533" y="370"/>
                  </a:cubicBezTo>
                  <a:cubicBezTo>
                    <a:pt x="534" y="370"/>
                    <a:pt x="536" y="370"/>
                    <a:pt x="537" y="370"/>
                  </a:cubicBezTo>
                  <a:cubicBezTo>
                    <a:pt x="537" y="371"/>
                    <a:pt x="537" y="372"/>
                    <a:pt x="537" y="373"/>
                  </a:cubicBezTo>
                  <a:cubicBezTo>
                    <a:pt x="538" y="373"/>
                    <a:pt x="540" y="373"/>
                    <a:pt x="541" y="373"/>
                  </a:cubicBezTo>
                  <a:cubicBezTo>
                    <a:pt x="541" y="374"/>
                    <a:pt x="541" y="376"/>
                    <a:pt x="541" y="377"/>
                  </a:cubicBezTo>
                  <a:cubicBezTo>
                    <a:pt x="542" y="377"/>
                    <a:pt x="543" y="377"/>
                    <a:pt x="544" y="377"/>
                  </a:cubicBezTo>
                  <a:cubicBezTo>
                    <a:pt x="544" y="377"/>
                    <a:pt x="544" y="376"/>
                    <a:pt x="544" y="375"/>
                  </a:cubicBezTo>
                  <a:cubicBezTo>
                    <a:pt x="545" y="375"/>
                    <a:pt x="546" y="375"/>
                    <a:pt x="547" y="375"/>
                  </a:cubicBezTo>
                  <a:cubicBezTo>
                    <a:pt x="547" y="376"/>
                    <a:pt x="547" y="377"/>
                    <a:pt x="547" y="377"/>
                  </a:cubicBezTo>
                  <a:cubicBezTo>
                    <a:pt x="550" y="377"/>
                    <a:pt x="553" y="377"/>
                    <a:pt x="556" y="377"/>
                  </a:cubicBezTo>
                  <a:cubicBezTo>
                    <a:pt x="556" y="376"/>
                    <a:pt x="556" y="375"/>
                    <a:pt x="556" y="374"/>
                  </a:cubicBezTo>
                  <a:cubicBezTo>
                    <a:pt x="558" y="374"/>
                    <a:pt x="560" y="374"/>
                    <a:pt x="562" y="374"/>
                  </a:cubicBezTo>
                  <a:cubicBezTo>
                    <a:pt x="562" y="379"/>
                    <a:pt x="562" y="385"/>
                    <a:pt x="562" y="390"/>
                  </a:cubicBezTo>
                  <a:cubicBezTo>
                    <a:pt x="563" y="390"/>
                    <a:pt x="563" y="390"/>
                    <a:pt x="564" y="390"/>
                  </a:cubicBezTo>
                  <a:cubicBezTo>
                    <a:pt x="564" y="389"/>
                    <a:pt x="564" y="387"/>
                    <a:pt x="564" y="386"/>
                  </a:cubicBezTo>
                  <a:cubicBezTo>
                    <a:pt x="565" y="386"/>
                    <a:pt x="567" y="386"/>
                    <a:pt x="568" y="386"/>
                  </a:cubicBezTo>
                  <a:cubicBezTo>
                    <a:pt x="568" y="387"/>
                    <a:pt x="568" y="389"/>
                    <a:pt x="568" y="390"/>
                  </a:cubicBezTo>
                  <a:cubicBezTo>
                    <a:pt x="571" y="390"/>
                    <a:pt x="575" y="390"/>
                    <a:pt x="578" y="390"/>
                  </a:cubicBezTo>
                  <a:cubicBezTo>
                    <a:pt x="578" y="382"/>
                    <a:pt x="578" y="382"/>
                    <a:pt x="578" y="382"/>
                  </a:cubicBezTo>
                  <a:cubicBezTo>
                    <a:pt x="588" y="379"/>
                    <a:pt x="588" y="379"/>
                    <a:pt x="588" y="379"/>
                  </a:cubicBezTo>
                  <a:cubicBezTo>
                    <a:pt x="588" y="374"/>
                    <a:pt x="589" y="368"/>
                    <a:pt x="589" y="362"/>
                  </a:cubicBezTo>
                  <a:cubicBezTo>
                    <a:pt x="590" y="362"/>
                    <a:pt x="591" y="362"/>
                    <a:pt x="592" y="362"/>
                  </a:cubicBezTo>
                  <a:cubicBezTo>
                    <a:pt x="592" y="368"/>
                    <a:pt x="593" y="374"/>
                    <a:pt x="593" y="379"/>
                  </a:cubicBezTo>
                  <a:cubicBezTo>
                    <a:pt x="594" y="379"/>
                    <a:pt x="596" y="379"/>
                    <a:pt x="597" y="379"/>
                  </a:cubicBezTo>
                  <a:cubicBezTo>
                    <a:pt x="597" y="374"/>
                    <a:pt x="597" y="368"/>
                    <a:pt x="598" y="362"/>
                  </a:cubicBezTo>
                  <a:cubicBezTo>
                    <a:pt x="599" y="362"/>
                    <a:pt x="600" y="362"/>
                    <a:pt x="601" y="362"/>
                  </a:cubicBezTo>
                  <a:cubicBezTo>
                    <a:pt x="601" y="367"/>
                    <a:pt x="602" y="372"/>
                    <a:pt x="602" y="377"/>
                  </a:cubicBezTo>
                  <a:cubicBezTo>
                    <a:pt x="603" y="377"/>
                    <a:pt x="604" y="377"/>
                    <a:pt x="606" y="377"/>
                  </a:cubicBezTo>
                  <a:cubicBezTo>
                    <a:pt x="606" y="378"/>
                    <a:pt x="606" y="378"/>
                    <a:pt x="606" y="379"/>
                  </a:cubicBezTo>
                  <a:cubicBezTo>
                    <a:pt x="607" y="379"/>
                    <a:pt x="609" y="379"/>
                    <a:pt x="610" y="379"/>
                  </a:cubicBezTo>
                  <a:cubicBezTo>
                    <a:pt x="610" y="378"/>
                    <a:pt x="610" y="378"/>
                    <a:pt x="610" y="377"/>
                  </a:cubicBezTo>
                  <a:cubicBezTo>
                    <a:pt x="612" y="377"/>
                    <a:pt x="613" y="377"/>
                    <a:pt x="615" y="377"/>
                  </a:cubicBezTo>
                  <a:cubicBezTo>
                    <a:pt x="615" y="379"/>
                    <a:pt x="615" y="380"/>
                    <a:pt x="615" y="381"/>
                  </a:cubicBezTo>
                  <a:cubicBezTo>
                    <a:pt x="616" y="382"/>
                    <a:pt x="617" y="382"/>
                    <a:pt x="617" y="382"/>
                  </a:cubicBezTo>
                  <a:cubicBezTo>
                    <a:pt x="617" y="383"/>
                    <a:pt x="617" y="384"/>
                    <a:pt x="617" y="385"/>
                  </a:cubicBezTo>
                  <a:cubicBezTo>
                    <a:pt x="617" y="385"/>
                    <a:pt x="617" y="385"/>
                    <a:pt x="617" y="385"/>
                  </a:cubicBezTo>
                  <a:cubicBezTo>
                    <a:pt x="617" y="387"/>
                    <a:pt x="617" y="389"/>
                    <a:pt x="617" y="391"/>
                  </a:cubicBezTo>
                  <a:cubicBezTo>
                    <a:pt x="620" y="391"/>
                    <a:pt x="624" y="391"/>
                    <a:pt x="628" y="391"/>
                  </a:cubicBezTo>
                  <a:cubicBezTo>
                    <a:pt x="628" y="386"/>
                    <a:pt x="628" y="381"/>
                    <a:pt x="628" y="375"/>
                  </a:cubicBezTo>
                  <a:cubicBezTo>
                    <a:pt x="627" y="375"/>
                    <a:pt x="626" y="375"/>
                    <a:pt x="625" y="375"/>
                  </a:cubicBezTo>
                  <a:cubicBezTo>
                    <a:pt x="625" y="374"/>
                    <a:pt x="625" y="374"/>
                    <a:pt x="625" y="373"/>
                  </a:cubicBezTo>
                  <a:cubicBezTo>
                    <a:pt x="627" y="373"/>
                    <a:pt x="629" y="373"/>
                    <a:pt x="630" y="373"/>
                  </a:cubicBezTo>
                  <a:cubicBezTo>
                    <a:pt x="630" y="370"/>
                    <a:pt x="630" y="368"/>
                    <a:pt x="630" y="365"/>
                  </a:cubicBezTo>
                  <a:cubicBezTo>
                    <a:pt x="643" y="365"/>
                    <a:pt x="656" y="365"/>
                    <a:pt x="668" y="365"/>
                  </a:cubicBezTo>
                  <a:cubicBezTo>
                    <a:pt x="668" y="368"/>
                    <a:pt x="668" y="370"/>
                    <a:pt x="668" y="373"/>
                  </a:cubicBezTo>
                  <a:cubicBezTo>
                    <a:pt x="672" y="373"/>
                    <a:pt x="676" y="373"/>
                    <a:pt x="679" y="372"/>
                  </a:cubicBezTo>
                  <a:cubicBezTo>
                    <a:pt x="679" y="370"/>
                    <a:pt x="679" y="367"/>
                    <a:pt x="679" y="364"/>
                  </a:cubicBezTo>
                  <a:cubicBezTo>
                    <a:pt x="681" y="364"/>
                    <a:pt x="682" y="364"/>
                    <a:pt x="683" y="364"/>
                  </a:cubicBezTo>
                  <a:cubicBezTo>
                    <a:pt x="683" y="360"/>
                    <a:pt x="683" y="355"/>
                    <a:pt x="683" y="350"/>
                  </a:cubicBezTo>
                  <a:cubicBezTo>
                    <a:pt x="685" y="350"/>
                    <a:pt x="687" y="350"/>
                    <a:pt x="688" y="350"/>
                  </a:cubicBezTo>
                  <a:cubicBezTo>
                    <a:pt x="689" y="350"/>
                    <a:pt x="689" y="349"/>
                    <a:pt x="690" y="349"/>
                  </a:cubicBezTo>
                  <a:cubicBezTo>
                    <a:pt x="691" y="349"/>
                    <a:pt x="693" y="349"/>
                    <a:pt x="695" y="349"/>
                  </a:cubicBezTo>
                  <a:cubicBezTo>
                    <a:pt x="695" y="349"/>
                    <a:pt x="696" y="350"/>
                    <a:pt x="696" y="350"/>
                  </a:cubicBezTo>
                  <a:cubicBezTo>
                    <a:pt x="698" y="350"/>
                    <a:pt x="700" y="350"/>
                    <a:pt x="702" y="350"/>
                  </a:cubicBezTo>
                  <a:cubicBezTo>
                    <a:pt x="702" y="355"/>
                    <a:pt x="702" y="359"/>
                    <a:pt x="702" y="364"/>
                  </a:cubicBezTo>
                  <a:cubicBezTo>
                    <a:pt x="707" y="364"/>
                    <a:pt x="712" y="364"/>
                    <a:pt x="717" y="364"/>
                  </a:cubicBezTo>
                  <a:cubicBezTo>
                    <a:pt x="717" y="362"/>
                    <a:pt x="717" y="360"/>
                    <a:pt x="717" y="358"/>
                  </a:cubicBezTo>
                  <a:cubicBezTo>
                    <a:pt x="718" y="358"/>
                    <a:pt x="718" y="358"/>
                    <a:pt x="719" y="358"/>
                  </a:cubicBezTo>
                  <a:cubicBezTo>
                    <a:pt x="719" y="360"/>
                    <a:pt x="719" y="362"/>
                    <a:pt x="719" y="364"/>
                  </a:cubicBezTo>
                  <a:cubicBezTo>
                    <a:pt x="725" y="364"/>
                    <a:pt x="725" y="364"/>
                    <a:pt x="725" y="364"/>
                  </a:cubicBezTo>
                  <a:cubicBezTo>
                    <a:pt x="725" y="300"/>
                    <a:pt x="725" y="300"/>
                    <a:pt x="725" y="300"/>
                  </a:cubicBezTo>
                  <a:cubicBezTo>
                    <a:pt x="744" y="300"/>
                    <a:pt x="744" y="300"/>
                    <a:pt x="744" y="300"/>
                  </a:cubicBezTo>
                  <a:cubicBezTo>
                    <a:pt x="744" y="295"/>
                    <a:pt x="744" y="295"/>
                    <a:pt x="744" y="295"/>
                  </a:cubicBezTo>
                  <a:cubicBezTo>
                    <a:pt x="747" y="295"/>
                    <a:pt x="747" y="295"/>
                    <a:pt x="747" y="295"/>
                  </a:cubicBezTo>
                  <a:cubicBezTo>
                    <a:pt x="747" y="298"/>
                    <a:pt x="747" y="298"/>
                    <a:pt x="747" y="298"/>
                  </a:cubicBezTo>
                  <a:cubicBezTo>
                    <a:pt x="756" y="298"/>
                    <a:pt x="756" y="298"/>
                    <a:pt x="756" y="298"/>
                  </a:cubicBezTo>
                  <a:cubicBezTo>
                    <a:pt x="756" y="295"/>
                    <a:pt x="756" y="295"/>
                    <a:pt x="756" y="295"/>
                  </a:cubicBezTo>
                  <a:cubicBezTo>
                    <a:pt x="758" y="295"/>
                    <a:pt x="758" y="295"/>
                    <a:pt x="758" y="295"/>
                  </a:cubicBezTo>
                  <a:cubicBezTo>
                    <a:pt x="758" y="302"/>
                    <a:pt x="758" y="302"/>
                    <a:pt x="758" y="302"/>
                  </a:cubicBezTo>
                  <a:cubicBezTo>
                    <a:pt x="761" y="302"/>
                    <a:pt x="761" y="302"/>
                    <a:pt x="761" y="302"/>
                  </a:cubicBezTo>
                  <a:cubicBezTo>
                    <a:pt x="761" y="308"/>
                    <a:pt x="761" y="308"/>
                    <a:pt x="761" y="308"/>
                  </a:cubicBezTo>
                  <a:cubicBezTo>
                    <a:pt x="772" y="308"/>
                    <a:pt x="772" y="308"/>
                    <a:pt x="772" y="308"/>
                  </a:cubicBezTo>
                  <a:cubicBezTo>
                    <a:pt x="772" y="323"/>
                    <a:pt x="772" y="323"/>
                    <a:pt x="772" y="323"/>
                  </a:cubicBezTo>
                  <a:cubicBezTo>
                    <a:pt x="773" y="323"/>
                    <a:pt x="773" y="323"/>
                    <a:pt x="773" y="323"/>
                  </a:cubicBezTo>
                  <a:cubicBezTo>
                    <a:pt x="773" y="313"/>
                    <a:pt x="773" y="313"/>
                    <a:pt x="773" y="313"/>
                  </a:cubicBezTo>
                  <a:cubicBezTo>
                    <a:pt x="778" y="313"/>
                    <a:pt x="778" y="313"/>
                    <a:pt x="778" y="313"/>
                  </a:cubicBezTo>
                  <a:cubicBezTo>
                    <a:pt x="778" y="330"/>
                    <a:pt x="778" y="330"/>
                    <a:pt x="778" y="330"/>
                  </a:cubicBezTo>
                  <a:cubicBezTo>
                    <a:pt x="793" y="330"/>
                    <a:pt x="793" y="330"/>
                    <a:pt x="793" y="330"/>
                  </a:cubicBezTo>
                  <a:cubicBezTo>
                    <a:pt x="793" y="324"/>
                    <a:pt x="793" y="324"/>
                    <a:pt x="793" y="324"/>
                  </a:cubicBezTo>
                  <a:cubicBezTo>
                    <a:pt x="799" y="324"/>
                    <a:pt x="799" y="324"/>
                    <a:pt x="799" y="324"/>
                  </a:cubicBezTo>
                  <a:cubicBezTo>
                    <a:pt x="799" y="332"/>
                    <a:pt x="799" y="332"/>
                    <a:pt x="799" y="332"/>
                  </a:cubicBezTo>
                  <a:cubicBezTo>
                    <a:pt x="801" y="332"/>
                    <a:pt x="801" y="332"/>
                    <a:pt x="801" y="332"/>
                  </a:cubicBezTo>
                  <a:cubicBezTo>
                    <a:pt x="801" y="324"/>
                    <a:pt x="801" y="324"/>
                    <a:pt x="801" y="324"/>
                  </a:cubicBezTo>
                  <a:cubicBezTo>
                    <a:pt x="808" y="324"/>
                    <a:pt x="808" y="324"/>
                    <a:pt x="808" y="324"/>
                  </a:cubicBezTo>
                  <a:cubicBezTo>
                    <a:pt x="808" y="306"/>
                    <a:pt x="808" y="306"/>
                    <a:pt x="808" y="306"/>
                  </a:cubicBezTo>
                  <a:cubicBezTo>
                    <a:pt x="812" y="306"/>
                    <a:pt x="812" y="306"/>
                    <a:pt x="812" y="306"/>
                  </a:cubicBezTo>
                  <a:cubicBezTo>
                    <a:pt x="817" y="286"/>
                    <a:pt x="817" y="286"/>
                    <a:pt x="817" y="286"/>
                  </a:cubicBezTo>
                  <a:cubicBezTo>
                    <a:pt x="822" y="286"/>
                    <a:pt x="822" y="286"/>
                    <a:pt x="822" y="286"/>
                  </a:cubicBezTo>
                  <a:cubicBezTo>
                    <a:pt x="828" y="306"/>
                    <a:pt x="828" y="306"/>
                    <a:pt x="828" y="306"/>
                  </a:cubicBezTo>
                  <a:cubicBezTo>
                    <a:pt x="832" y="306"/>
                    <a:pt x="832" y="306"/>
                    <a:pt x="832" y="306"/>
                  </a:cubicBezTo>
                  <a:cubicBezTo>
                    <a:pt x="832" y="336"/>
                    <a:pt x="832" y="336"/>
                    <a:pt x="832" y="336"/>
                  </a:cubicBezTo>
                  <a:cubicBezTo>
                    <a:pt x="835" y="336"/>
                    <a:pt x="835" y="336"/>
                    <a:pt x="835" y="336"/>
                  </a:cubicBezTo>
                  <a:cubicBezTo>
                    <a:pt x="835" y="357"/>
                    <a:pt x="835" y="357"/>
                    <a:pt x="835" y="357"/>
                  </a:cubicBezTo>
                  <a:cubicBezTo>
                    <a:pt x="837" y="357"/>
                    <a:pt x="837" y="357"/>
                    <a:pt x="837" y="357"/>
                  </a:cubicBezTo>
                  <a:cubicBezTo>
                    <a:pt x="837" y="350"/>
                    <a:pt x="837" y="350"/>
                    <a:pt x="837" y="350"/>
                  </a:cubicBezTo>
                  <a:cubicBezTo>
                    <a:pt x="840" y="355"/>
                    <a:pt x="840" y="355"/>
                    <a:pt x="840" y="355"/>
                  </a:cubicBezTo>
                  <a:cubicBezTo>
                    <a:pt x="843" y="355"/>
                    <a:pt x="843" y="355"/>
                    <a:pt x="843" y="355"/>
                  </a:cubicBezTo>
                  <a:cubicBezTo>
                    <a:pt x="843" y="315"/>
                    <a:pt x="843" y="315"/>
                    <a:pt x="843" y="315"/>
                  </a:cubicBezTo>
                  <a:cubicBezTo>
                    <a:pt x="857" y="315"/>
                    <a:pt x="857" y="315"/>
                    <a:pt x="857" y="315"/>
                  </a:cubicBezTo>
                  <a:cubicBezTo>
                    <a:pt x="863" y="322"/>
                    <a:pt x="863" y="322"/>
                    <a:pt x="863" y="322"/>
                  </a:cubicBezTo>
                  <a:cubicBezTo>
                    <a:pt x="863" y="315"/>
                    <a:pt x="863" y="315"/>
                    <a:pt x="863" y="315"/>
                  </a:cubicBezTo>
                  <a:cubicBezTo>
                    <a:pt x="864" y="315"/>
                    <a:pt x="864" y="315"/>
                    <a:pt x="864" y="315"/>
                  </a:cubicBezTo>
                  <a:cubicBezTo>
                    <a:pt x="864" y="314"/>
                    <a:pt x="864" y="314"/>
                    <a:pt x="864" y="314"/>
                  </a:cubicBezTo>
                  <a:cubicBezTo>
                    <a:pt x="869" y="314"/>
                    <a:pt x="869" y="314"/>
                    <a:pt x="869" y="314"/>
                  </a:cubicBezTo>
                  <a:cubicBezTo>
                    <a:pt x="869" y="303"/>
                    <a:pt x="869" y="303"/>
                    <a:pt x="869" y="303"/>
                  </a:cubicBezTo>
                  <a:cubicBezTo>
                    <a:pt x="872" y="303"/>
                    <a:pt x="872" y="303"/>
                    <a:pt x="872" y="303"/>
                  </a:cubicBezTo>
                  <a:cubicBezTo>
                    <a:pt x="872" y="297"/>
                    <a:pt x="872" y="297"/>
                    <a:pt x="872" y="297"/>
                  </a:cubicBezTo>
                  <a:cubicBezTo>
                    <a:pt x="873" y="297"/>
                    <a:pt x="873" y="297"/>
                    <a:pt x="873" y="297"/>
                  </a:cubicBezTo>
                  <a:cubicBezTo>
                    <a:pt x="873" y="286"/>
                    <a:pt x="873" y="286"/>
                    <a:pt x="873" y="286"/>
                  </a:cubicBezTo>
                  <a:cubicBezTo>
                    <a:pt x="881" y="286"/>
                    <a:pt x="881" y="286"/>
                    <a:pt x="881" y="286"/>
                  </a:cubicBezTo>
                  <a:cubicBezTo>
                    <a:pt x="881" y="272"/>
                    <a:pt x="881" y="272"/>
                    <a:pt x="881" y="272"/>
                  </a:cubicBezTo>
                  <a:cubicBezTo>
                    <a:pt x="885" y="272"/>
                    <a:pt x="885" y="272"/>
                    <a:pt x="885" y="272"/>
                  </a:cubicBezTo>
                  <a:cubicBezTo>
                    <a:pt x="885" y="269"/>
                    <a:pt x="885" y="269"/>
                    <a:pt x="885" y="269"/>
                  </a:cubicBezTo>
                  <a:cubicBezTo>
                    <a:pt x="888" y="269"/>
                    <a:pt x="888" y="269"/>
                    <a:pt x="888" y="269"/>
                  </a:cubicBezTo>
                  <a:cubicBezTo>
                    <a:pt x="888" y="255"/>
                    <a:pt x="888" y="255"/>
                    <a:pt x="888" y="255"/>
                  </a:cubicBezTo>
                  <a:cubicBezTo>
                    <a:pt x="890" y="255"/>
                    <a:pt x="890" y="255"/>
                    <a:pt x="890" y="255"/>
                  </a:cubicBezTo>
                  <a:cubicBezTo>
                    <a:pt x="890" y="251"/>
                    <a:pt x="890" y="251"/>
                    <a:pt x="890" y="251"/>
                  </a:cubicBezTo>
                  <a:cubicBezTo>
                    <a:pt x="893" y="251"/>
                    <a:pt x="893" y="251"/>
                    <a:pt x="893" y="251"/>
                  </a:cubicBezTo>
                  <a:cubicBezTo>
                    <a:pt x="893" y="237"/>
                    <a:pt x="893" y="237"/>
                    <a:pt x="893" y="237"/>
                  </a:cubicBezTo>
                  <a:cubicBezTo>
                    <a:pt x="906" y="237"/>
                    <a:pt x="906" y="237"/>
                    <a:pt x="906" y="237"/>
                  </a:cubicBezTo>
                  <a:cubicBezTo>
                    <a:pt x="906" y="231"/>
                    <a:pt x="906" y="231"/>
                    <a:pt x="906" y="231"/>
                  </a:cubicBezTo>
                  <a:cubicBezTo>
                    <a:pt x="921" y="231"/>
                    <a:pt x="921" y="231"/>
                    <a:pt x="921" y="231"/>
                  </a:cubicBezTo>
                  <a:cubicBezTo>
                    <a:pt x="921" y="227"/>
                    <a:pt x="921" y="227"/>
                    <a:pt x="921" y="227"/>
                  </a:cubicBezTo>
                  <a:cubicBezTo>
                    <a:pt x="930" y="227"/>
                    <a:pt x="930" y="227"/>
                    <a:pt x="930" y="227"/>
                  </a:cubicBezTo>
                  <a:cubicBezTo>
                    <a:pt x="930" y="231"/>
                    <a:pt x="930" y="231"/>
                    <a:pt x="930" y="231"/>
                  </a:cubicBezTo>
                  <a:cubicBezTo>
                    <a:pt x="932" y="231"/>
                    <a:pt x="932" y="231"/>
                    <a:pt x="932" y="231"/>
                  </a:cubicBezTo>
                  <a:cubicBezTo>
                    <a:pt x="932" y="229"/>
                    <a:pt x="932" y="229"/>
                    <a:pt x="932" y="229"/>
                  </a:cubicBezTo>
                  <a:cubicBezTo>
                    <a:pt x="937" y="229"/>
                    <a:pt x="937" y="229"/>
                    <a:pt x="937" y="229"/>
                  </a:cubicBezTo>
                  <a:cubicBezTo>
                    <a:pt x="937" y="231"/>
                    <a:pt x="937" y="231"/>
                    <a:pt x="937" y="231"/>
                  </a:cubicBezTo>
                  <a:cubicBezTo>
                    <a:pt x="940" y="231"/>
                    <a:pt x="940" y="231"/>
                    <a:pt x="940" y="231"/>
                  </a:cubicBezTo>
                  <a:cubicBezTo>
                    <a:pt x="940" y="227"/>
                    <a:pt x="940" y="227"/>
                    <a:pt x="940" y="227"/>
                  </a:cubicBezTo>
                  <a:cubicBezTo>
                    <a:pt x="947" y="227"/>
                    <a:pt x="947" y="227"/>
                    <a:pt x="947" y="227"/>
                  </a:cubicBezTo>
                  <a:cubicBezTo>
                    <a:pt x="947" y="231"/>
                    <a:pt x="947" y="231"/>
                    <a:pt x="947" y="231"/>
                  </a:cubicBezTo>
                  <a:cubicBezTo>
                    <a:pt x="958" y="231"/>
                    <a:pt x="958" y="231"/>
                    <a:pt x="958" y="231"/>
                  </a:cubicBezTo>
                  <a:cubicBezTo>
                    <a:pt x="958" y="238"/>
                    <a:pt x="958" y="238"/>
                    <a:pt x="958" y="238"/>
                  </a:cubicBezTo>
                  <a:cubicBezTo>
                    <a:pt x="965" y="238"/>
                    <a:pt x="965" y="238"/>
                    <a:pt x="965" y="238"/>
                  </a:cubicBezTo>
                  <a:cubicBezTo>
                    <a:pt x="965" y="276"/>
                    <a:pt x="965" y="276"/>
                    <a:pt x="965" y="276"/>
                  </a:cubicBezTo>
                  <a:cubicBezTo>
                    <a:pt x="968" y="276"/>
                    <a:pt x="968" y="276"/>
                    <a:pt x="968" y="276"/>
                  </a:cubicBezTo>
                  <a:cubicBezTo>
                    <a:pt x="968" y="261"/>
                    <a:pt x="968" y="261"/>
                    <a:pt x="968" y="261"/>
                  </a:cubicBezTo>
                  <a:cubicBezTo>
                    <a:pt x="987" y="261"/>
                    <a:pt x="987" y="261"/>
                    <a:pt x="987" y="261"/>
                  </a:cubicBezTo>
                  <a:cubicBezTo>
                    <a:pt x="987" y="276"/>
                    <a:pt x="987" y="276"/>
                    <a:pt x="987" y="276"/>
                  </a:cubicBezTo>
                  <a:cubicBezTo>
                    <a:pt x="989" y="276"/>
                    <a:pt x="989" y="276"/>
                    <a:pt x="989" y="276"/>
                  </a:cubicBezTo>
                  <a:cubicBezTo>
                    <a:pt x="989" y="316"/>
                    <a:pt x="989" y="316"/>
                    <a:pt x="989" y="316"/>
                  </a:cubicBezTo>
                  <a:cubicBezTo>
                    <a:pt x="992" y="315"/>
                    <a:pt x="992" y="315"/>
                    <a:pt x="992" y="315"/>
                  </a:cubicBezTo>
                  <a:cubicBezTo>
                    <a:pt x="993" y="283"/>
                    <a:pt x="993" y="283"/>
                    <a:pt x="993" y="283"/>
                  </a:cubicBezTo>
                  <a:cubicBezTo>
                    <a:pt x="994" y="315"/>
                    <a:pt x="994" y="315"/>
                    <a:pt x="994" y="315"/>
                  </a:cubicBezTo>
                  <a:cubicBezTo>
                    <a:pt x="997" y="316"/>
                    <a:pt x="997" y="316"/>
                    <a:pt x="997" y="316"/>
                  </a:cubicBezTo>
                  <a:cubicBezTo>
                    <a:pt x="1000" y="335"/>
                    <a:pt x="1000" y="335"/>
                    <a:pt x="1000" y="335"/>
                  </a:cubicBezTo>
                  <a:cubicBezTo>
                    <a:pt x="1008" y="340"/>
                    <a:pt x="1008" y="340"/>
                    <a:pt x="1008" y="340"/>
                  </a:cubicBezTo>
                  <a:cubicBezTo>
                    <a:pt x="1008" y="332"/>
                    <a:pt x="1008" y="332"/>
                    <a:pt x="1008" y="332"/>
                  </a:cubicBezTo>
                  <a:cubicBezTo>
                    <a:pt x="1011" y="332"/>
                    <a:pt x="1011" y="332"/>
                    <a:pt x="1011" y="332"/>
                  </a:cubicBezTo>
                  <a:cubicBezTo>
                    <a:pt x="1011" y="327"/>
                    <a:pt x="1011" y="327"/>
                    <a:pt x="1011" y="327"/>
                  </a:cubicBezTo>
                  <a:cubicBezTo>
                    <a:pt x="1035" y="327"/>
                    <a:pt x="1035" y="327"/>
                    <a:pt x="1035" y="327"/>
                  </a:cubicBezTo>
                  <a:cubicBezTo>
                    <a:pt x="1035" y="329"/>
                    <a:pt x="1035" y="329"/>
                    <a:pt x="1035" y="329"/>
                  </a:cubicBezTo>
                  <a:cubicBezTo>
                    <a:pt x="1038" y="329"/>
                    <a:pt x="1038" y="329"/>
                    <a:pt x="1038" y="329"/>
                  </a:cubicBezTo>
                  <a:cubicBezTo>
                    <a:pt x="1038" y="323"/>
                    <a:pt x="1038" y="323"/>
                    <a:pt x="1038" y="323"/>
                  </a:cubicBezTo>
                  <a:cubicBezTo>
                    <a:pt x="1042" y="323"/>
                    <a:pt x="1042" y="323"/>
                    <a:pt x="1042" y="323"/>
                  </a:cubicBezTo>
                  <a:cubicBezTo>
                    <a:pt x="1042" y="330"/>
                    <a:pt x="1042" y="330"/>
                    <a:pt x="1042" y="330"/>
                  </a:cubicBezTo>
                  <a:cubicBezTo>
                    <a:pt x="1044" y="330"/>
                    <a:pt x="1044" y="330"/>
                    <a:pt x="1044" y="330"/>
                  </a:cubicBezTo>
                  <a:cubicBezTo>
                    <a:pt x="1044" y="322"/>
                    <a:pt x="1044" y="322"/>
                    <a:pt x="1044" y="322"/>
                  </a:cubicBezTo>
                  <a:cubicBezTo>
                    <a:pt x="1049" y="322"/>
                    <a:pt x="1049" y="322"/>
                    <a:pt x="1049" y="322"/>
                  </a:cubicBezTo>
                  <a:cubicBezTo>
                    <a:pt x="1049" y="318"/>
                    <a:pt x="1049" y="318"/>
                    <a:pt x="1049" y="318"/>
                  </a:cubicBezTo>
                  <a:cubicBezTo>
                    <a:pt x="1058" y="318"/>
                    <a:pt x="1058" y="318"/>
                    <a:pt x="1058" y="318"/>
                  </a:cubicBezTo>
                  <a:cubicBezTo>
                    <a:pt x="1058" y="308"/>
                    <a:pt x="1058" y="308"/>
                    <a:pt x="1058" y="308"/>
                  </a:cubicBezTo>
                  <a:cubicBezTo>
                    <a:pt x="1061" y="307"/>
                    <a:pt x="1061" y="307"/>
                    <a:pt x="1061" y="307"/>
                  </a:cubicBezTo>
                  <a:cubicBezTo>
                    <a:pt x="1061" y="305"/>
                    <a:pt x="1061" y="305"/>
                    <a:pt x="1061" y="305"/>
                  </a:cubicBezTo>
                  <a:cubicBezTo>
                    <a:pt x="1069" y="305"/>
                    <a:pt x="1069" y="305"/>
                    <a:pt x="1069" y="305"/>
                  </a:cubicBezTo>
                  <a:cubicBezTo>
                    <a:pt x="1069" y="299"/>
                    <a:pt x="1069" y="299"/>
                    <a:pt x="1069" y="299"/>
                  </a:cubicBezTo>
                  <a:cubicBezTo>
                    <a:pt x="1073" y="299"/>
                    <a:pt x="1073" y="299"/>
                    <a:pt x="1073" y="299"/>
                  </a:cubicBezTo>
                  <a:cubicBezTo>
                    <a:pt x="1073" y="281"/>
                    <a:pt x="1073" y="281"/>
                    <a:pt x="1073" y="281"/>
                  </a:cubicBezTo>
                  <a:cubicBezTo>
                    <a:pt x="1080" y="281"/>
                    <a:pt x="1080" y="281"/>
                    <a:pt x="1080" y="281"/>
                  </a:cubicBezTo>
                  <a:cubicBezTo>
                    <a:pt x="1080" y="279"/>
                    <a:pt x="1080" y="279"/>
                    <a:pt x="1080" y="279"/>
                  </a:cubicBezTo>
                  <a:cubicBezTo>
                    <a:pt x="1084" y="279"/>
                    <a:pt x="1084" y="279"/>
                    <a:pt x="1084" y="279"/>
                  </a:cubicBezTo>
                  <a:cubicBezTo>
                    <a:pt x="1084" y="257"/>
                    <a:pt x="1084" y="257"/>
                    <a:pt x="1084" y="257"/>
                  </a:cubicBezTo>
                  <a:cubicBezTo>
                    <a:pt x="1093" y="257"/>
                    <a:pt x="1093" y="257"/>
                    <a:pt x="1093" y="257"/>
                  </a:cubicBezTo>
                  <a:cubicBezTo>
                    <a:pt x="1093" y="248"/>
                    <a:pt x="1093" y="248"/>
                    <a:pt x="1093" y="248"/>
                  </a:cubicBezTo>
                  <a:cubicBezTo>
                    <a:pt x="1110" y="248"/>
                    <a:pt x="1110" y="248"/>
                    <a:pt x="1110" y="248"/>
                  </a:cubicBezTo>
                  <a:cubicBezTo>
                    <a:pt x="1110" y="258"/>
                    <a:pt x="1110" y="258"/>
                    <a:pt x="1110" y="258"/>
                  </a:cubicBezTo>
                  <a:cubicBezTo>
                    <a:pt x="1123" y="258"/>
                    <a:pt x="1123" y="258"/>
                    <a:pt x="1123" y="258"/>
                  </a:cubicBezTo>
                  <a:cubicBezTo>
                    <a:pt x="1123" y="280"/>
                    <a:pt x="1123" y="280"/>
                    <a:pt x="1123" y="280"/>
                  </a:cubicBezTo>
                  <a:cubicBezTo>
                    <a:pt x="1129" y="280"/>
                    <a:pt x="1129" y="280"/>
                    <a:pt x="1129" y="280"/>
                  </a:cubicBezTo>
                  <a:cubicBezTo>
                    <a:pt x="1129" y="329"/>
                    <a:pt x="1129" y="329"/>
                    <a:pt x="1129" y="329"/>
                  </a:cubicBezTo>
                  <a:cubicBezTo>
                    <a:pt x="1132" y="329"/>
                    <a:pt x="1132" y="329"/>
                    <a:pt x="1132" y="329"/>
                  </a:cubicBezTo>
                  <a:cubicBezTo>
                    <a:pt x="1136" y="316"/>
                    <a:pt x="1136" y="316"/>
                    <a:pt x="1136" y="316"/>
                  </a:cubicBezTo>
                  <a:cubicBezTo>
                    <a:pt x="1139" y="322"/>
                    <a:pt x="1139" y="322"/>
                    <a:pt x="1139" y="322"/>
                  </a:cubicBezTo>
                  <a:cubicBezTo>
                    <a:pt x="1138" y="322"/>
                    <a:pt x="1138" y="322"/>
                    <a:pt x="1138" y="322"/>
                  </a:cubicBezTo>
                  <a:cubicBezTo>
                    <a:pt x="1138" y="329"/>
                    <a:pt x="1138" y="329"/>
                    <a:pt x="1138" y="329"/>
                  </a:cubicBezTo>
                  <a:cubicBezTo>
                    <a:pt x="1142" y="329"/>
                    <a:pt x="1142" y="329"/>
                    <a:pt x="1142" y="329"/>
                  </a:cubicBezTo>
                  <a:cubicBezTo>
                    <a:pt x="1142" y="344"/>
                    <a:pt x="1142" y="344"/>
                    <a:pt x="1142" y="344"/>
                  </a:cubicBezTo>
                  <a:cubicBezTo>
                    <a:pt x="1146" y="344"/>
                    <a:pt x="1146" y="344"/>
                    <a:pt x="1146" y="344"/>
                  </a:cubicBezTo>
                  <a:cubicBezTo>
                    <a:pt x="1146" y="355"/>
                    <a:pt x="1146" y="355"/>
                    <a:pt x="1146" y="355"/>
                  </a:cubicBezTo>
                  <a:cubicBezTo>
                    <a:pt x="1153" y="355"/>
                    <a:pt x="1153" y="355"/>
                    <a:pt x="1153" y="355"/>
                  </a:cubicBezTo>
                  <a:cubicBezTo>
                    <a:pt x="1153" y="351"/>
                    <a:pt x="1153" y="351"/>
                    <a:pt x="1153" y="351"/>
                  </a:cubicBezTo>
                  <a:cubicBezTo>
                    <a:pt x="1161" y="351"/>
                    <a:pt x="1161" y="351"/>
                    <a:pt x="1161" y="351"/>
                  </a:cubicBezTo>
                  <a:cubicBezTo>
                    <a:pt x="1161" y="340"/>
                    <a:pt x="1161" y="340"/>
                    <a:pt x="1161" y="340"/>
                  </a:cubicBezTo>
                  <a:cubicBezTo>
                    <a:pt x="1180" y="340"/>
                    <a:pt x="1180" y="340"/>
                    <a:pt x="1180" y="340"/>
                  </a:cubicBezTo>
                  <a:cubicBezTo>
                    <a:pt x="1180" y="343"/>
                    <a:pt x="1180" y="343"/>
                    <a:pt x="1180" y="343"/>
                  </a:cubicBezTo>
                  <a:cubicBezTo>
                    <a:pt x="1182" y="343"/>
                    <a:pt x="1182" y="343"/>
                    <a:pt x="1182" y="343"/>
                  </a:cubicBezTo>
                  <a:cubicBezTo>
                    <a:pt x="1182" y="344"/>
                    <a:pt x="1182" y="344"/>
                    <a:pt x="1182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0"/>
                    <a:pt x="1183" y="340"/>
                    <a:pt x="1183" y="340"/>
                  </a:cubicBezTo>
                  <a:cubicBezTo>
                    <a:pt x="1187" y="340"/>
                    <a:pt x="1187" y="340"/>
                    <a:pt x="1187" y="340"/>
                  </a:cubicBezTo>
                  <a:cubicBezTo>
                    <a:pt x="1187" y="348"/>
                    <a:pt x="1187" y="348"/>
                    <a:pt x="1187" y="348"/>
                  </a:cubicBezTo>
                  <a:cubicBezTo>
                    <a:pt x="1190" y="348"/>
                    <a:pt x="1190" y="348"/>
                    <a:pt x="1190" y="348"/>
                  </a:cubicBezTo>
                  <a:cubicBezTo>
                    <a:pt x="1190" y="344"/>
                    <a:pt x="1190" y="344"/>
                    <a:pt x="1190" y="344"/>
                  </a:cubicBezTo>
                  <a:cubicBezTo>
                    <a:pt x="1194" y="344"/>
                    <a:pt x="1194" y="344"/>
                    <a:pt x="1194" y="344"/>
                  </a:cubicBezTo>
                  <a:cubicBezTo>
                    <a:pt x="1194" y="333"/>
                    <a:pt x="1194" y="333"/>
                    <a:pt x="1194" y="333"/>
                  </a:cubicBezTo>
                  <a:cubicBezTo>
                    <a:pt x="1209" y="333"/>
                    <a:pt x="1209" y="333"/>
                    <a:pt x="1209" y="333"/>
                  </a:cubicBezTo>
                  <a:cubicBezTo>
                    <a:pt x="1209" y="336"/>
                    <a:pt x="1209" y="336"/>
                    <a:pt x="1209" y="336"/>
                  </a:cubicBezTo>
                  <a:cubicBezTo>
                    <a:pt x="1212" y="336"/>
                    <a:pt x="1212" y="336"/>
                    <a:pt x="1212" y="336"/>
                  </a:cubicBezTo>
                  <a:cubicBezTo>
                    <a:pt x="1212" y="330"/>
                    <a:pt x="1212" y="330"/>
                    <a:pt x="1212" y="330"/>
                  </a:cubicBezTo>
                  <a:cubicBezTo>
                    <a:pt x="1220" y="330"/>
                    <a:pt x="1220" y="330"/>
                    <a:pt x="1220" y="330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7" y="318"/>
                    <a:pt x="1227" y="318"/>
                    <a:pt x="1227" y="318"/>
                  </a:cubicBezTo>
                  <a:cubicBezTo>
                    <a:pt x="1227" y="322"/>
                    <a:pt x="1227" y="322"/>
                    <a:pt x="1227" y="322"/>
                  </a:cubicBezTo>
                  <a:cubicBezTo>
                    <a:pt x="1231" y="322"/>
                    <a:pt x="1231" y="322"/>
                    <a:pt x="1231" y="322"/>
                  </a:cubicBezTo>
                  <a:cubicBezTo>
                    <a:pt x="1231" y="311"/>
                    <a:pt x="1231" y="311"/>
                    <a:pt x="1231" y="311"/>
                  </a:cubicBezTo>
                  <a:cubicBezTo>
                    <a:pt x="1238" y="311"/>
                    <a:pt x="1238" y="311"/>
                    <a:pt x="1238" y="311"/>
                  </a:cubicBezTo>
                  <a:cubicBezTo>
                    <a:pt x="1238" y="318"/>
                    <a:pt x="1238" y="318"/>
                    <a:pt x="1238" y="318"/>
                  </a:cubicBezTo>
                  <a:cubicBezTo>
                    <a:pt x="1249" y="318"/>
                    <a:pt x="1249" y="318"/>
                    <a:pt x="1249" y="318"/>
                  </a:cubicBezTo>
                  <a:cubicBezTo>
                    <a:pt x="1249" y="314"/>
                    <a:pt x="1249" y="314"/>
                    <a:pt x="1249" y="314"/>
                  </a:cubicBezTo>
                  <a:cubicBezTo>
                    <a:pt x="1257" y="314"/>
                    <a:pt x="1257" y="314"/>
                    <a:pt x="1257" y="314"/>
                  </a:cubicBezTo>
                  <a:cubicBezTo>
                    <a:pt x="1257" y="318"/>
                    <a:pt x="1257" y="318"/>
                    <a:pt x="1257" y="318"/>
                  </a:cubicBezTo>
                  <a:cubicBezTo>
                    <a:pt x="1260" y="318"/>
                    <a:pt x="1260" y="318"/>
                    <a:pt x="1260" y="318"/>
                  </a:cubicBezTo>
                  <a:cubicBezTo>
                    <a:pt x="1260" y="325"/>
                    <a:pt x="1260" y="325"/>
                    <a:pt x="1260" y="325"/>
                  </a:cubicBezTo>
                  <a:cubicBezTo>
                    <a:pt x="1264" y="325"/>
                    <a:pt x="1264" y="325"/>
                    <a:pt x="1264" y="325"/>
                  </a:cubicBezTo>
                  <a:cubicBezTo>
                    <a:pt x="1264" y="330"/>
                    <a:pt x="1264" y="330"/>
                    <a:pt x="1264" y="330"/>
                  </a:cubicBezTo>
                  <a:cubicBezTo>
                    <a:pt x="1286" y="330"/>
                    <a:pt x="1286" y="330"/>
                    <a:pt x="1286" y="330"/>
                  </a:cubicBezTo>
                  <a:cubicBezTo>
                    <a:pt x="1286" y="344"/>
                    <a:pt x="1286" y="344"/>
                    <a:pt x="1286" y="344"/>
                  </a:cubicBezTo>
                  <a:cubicBezTo>
                    <a:pt x="1294" y="344"/>
                    <a:pt x="1294" y="344"/>
                    <a:pt x="1294" y="344"/>
                  </a:cubicBezTo>
                  <a:cubicBezTo>
                    <a:pt x="1294" y="340"/>
                    <a:pt x="1294" y="340"/>
                    <a:pt x="1294" y="340"/>
                  </a:cubicBezTo>
                  <a:cubicBezTo>
                    <a:pt x="1316" y="340"/>
                    <a:pt x="1316" y="340"/>
                    <a:pt x="1316" y="340"/>
                  </a:cubicBezTo>
                  <a:cubicBezTo>
                    <a:pt x="1316" y="335"/>
                    <a:pt x="1316" y="335"/>
                    <a:pt x="1316" y="335"/>
                  </a:cubicBezTo>
                  <a:cubicBezTo>
                    <a:pt x="1320" y="333"/>
                    <a:pt x="1320" y="333"/>
                    <a:pt x="1320" y="333"/>
                  </a:cubicBezTo>
                  <a:cubicBezTo>
                    <a:pt x="1320" y="318"/>
                    <a:pt x="1320" y="318"/>
                    <a:pt x="1320" y="318"/>
                  </a:cubicBezTo>
                  <a:cubicBezTo>
                    <a:pt x="1327" y="318"/>
                    <a:pt x="1327" y="318"/>
                    <a:pt x="1327" y="318"/>
                  </a:cubicBezTo>
                  <a:cubicBezTo>
                    <a:pt x="1330" y="327"/>
                    <a:pt x="1330" y="327"/>
                    <a:pt x="1330" y="327"/>
                  </a:cubicBezTo>
                  <a:cubicBezTo>
                    <a:pt x="1331" y="324"/>
                    <a:pt x="1331" y="324"/>
                    <a:pt x="1331" y="324"/>
                  </a:cubicBezTo>
                  <a:cubicBezTo>
                    <a:pt x="1337" y="323"/>
                    <a:pt x="1337" y="323"/>
                    <a:pt x="1337" y="323"/>
                  </a:cubicBezTo>
                  <a:cubicBezTo>
                    <a:pt x="1336" y="282"/>
                    <a:pt x="1336" y="282"/>
                    <a:pt x="1336" y="282"/>
                  </a:cubicBezTo>
                  <a:cubicBezTo>
                    <a:pt x="1342" y="283"/>
                    <a:pt x="1342" y="283"/>
                    <a:pt x="1342" y="283"/>
                  </a:cubicBezTo>
                  <a:cubicBezTo>
                    <a:pt x="1342" y="218"/>
                    <a:pt x="1342" y="218"/>
                    <a:pt x="1342" y="218"/>
                  </a:cubicBezTo>
                  <a:cubicBezTo>
                    <a:pt x="1351" y="218"/>
                    <a:pt x="1351" y="218"/>
                    <a:pt x="1351" y="218"/>
                  </a:cubicBezTo>
                  <a:cubicBezTo>
                    <a:pt x="1351" y="165"/>
                    <a:pt x="1351" y="165"/>
                    <a:pt x="1351" y="165"/>
                  </a:cubicBezTo>
                  <a:cubicBezTo>
                    <a:pt x="1353" y="162"/>
                    <a:pt x="1353" y="162"/>
                    <a:pt x="1353" y="162"/>
                  </a:cubicBezTo>
                  <a:cubicBezTo>
                    <a:pt x="1353" y="151"/>
                    <a:pt x="1353" y="151"/>
                    <a:pt x="1353" y="151"/>
                  </a:cubicBezTo>
                  <a:cubicBezTo>
                    <a:pt x="1361" y="151"/>
                    <a:pt x="1361" y="151"/>
                    <a:pt x="1361" y="151"/>
                  </a:cubicBezTo>
                  <a:cubicBezTo>
                    <a:pt x="1380" y="114"/>
                    <a:pt x="1380" y="114"/>
                    <a:pt x="1380" y="114"/>
                  </a:cubicBezTo>
                  <a:cubicBezTo>
                    <a:pt x="1381" y="0"/>
                    <a:pt x="1381" y="0"/>
                    <a:pt x="1381" y="0"/>
                  </a:cubicBezTo>
                  <a:cubicBezTo>
                    <a:pt x="1383" y="114"/>
                    <a:pt x="1383" y="114"/>
                    <a:pt x="1383" y="114"/>
                  </a:cubicBezTo>
                  <a:cubicBezTo>
                    <a:pt x="1401" y="152"/>
                    <a:pt x="1401" y="152"/>
                    <a:pt x="1401" y="152"/>
                  </a:cubicBezTo>
                  <a:cubicBezTo>
                    <a:pt x="1409" y="152"/>
                    <a:pt x="1409" y="152"/>
                    <a:pt x="1409" y="152"/>
                  </a:cubicBezTo>
                  <a:cubicBezTo>
                    <a:pt x="1409" y="164"/>
                    <a:pt x="1409" y="164"/>
                    <a:pt x="1409" y="164"/>
                  </a:cubicBezTo>
                  <a:cubicBezTo>
                    <a:pt x="1411" y="165"/>
                    <a:pt x="1411" y="165"/>
                    <a:pt x="1411" y="165"/>
                  </a:cubicBezTo>
                  <a:cubicBezTo>
                    <a:pt x="1411" y="218"/>
                    <a:pt x="1411" y="218"/>
                    <a:pt x="1411" y="218"/>
                  </a:cubicBezTo>
                  <a:cubicBezTo>
                    <a:pt x="1418" y="218"/>
                    <a:pt x="1418" y="218"/>
                    <a:pt x="1418" y="218"/>
                  </a:cubicBezTo>
                  <a:cubicBezTo>
                    <a:pt x="1418" y="281"/>
                    <a:pt x="1418" y="281"/>
                    <a:pt x="1418" y="281"/>
                  </a:cubicBezTo>
                  <a:cubicBezTo>
                    <a:pt x="1426" y="281"/>
                    <a:pt x="1426" y="281"/>
                    <a:pt x="1426" y="281"/>
                  </a:cubicBezTo>
                  <a:cubicBezTo>
                    <a:pt x="1426" y="338"/>
                    <a:pt x="1426" y="338"/>
                    <a:pt x="1426" y="338"/>
                  </a:cubicBezTo>
                  <a:cubicBezTo>
                    <a:pt x="1439" y="337"/>
                    <a:pt x="1439" y="337"/>
                    <a:pt x="1439" y="337"/>
                  </a:cubicBezTo>
                  <a:cubicBezTo>
                    <a:pt x="1441" y="332"/>
                    <a:pt x="1441" y="332"/>
                    <a:pt x="1441" y="332"/>
                  </a:cubicBezTo>
                  <a:cubicBezTo>
                    <a:pt x="1448" y="331"/>
                    <a:pt x="1448" y="331"/>
                    <a:pt x="1448" y="331"/>
                  </a:cubicBezTo>
                  <a:cubicBezTo>
                    <a:pt x="1450" y="335"/>
                    <a:pt x="1450" y="335"/>
                    <a:pt x="1450" y="335"/>
                  </a:cubicBezTo>
                  <a:cubicBezTo>
                    <a:pt x="1460" y="335"/>
                    <a:pt x="1460" y="335"/>
                    <a:pt x="1460" y="335"/>
                  </a:cubicBezTo>
                  <a:cubicBezTo>
                    <a:pt x="1460" y="410"/>
                    <a:pt x="1460" y="410"/>
                    <a:pt x="1460" y="410"/>
                  </a:cubicBezTo>
                  <a:cubicBezTo>
                    <a:pt x="0" y="410"/>
                    <a:pt x="0" y="410"/>
                    <a:pt x="0" y="4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6" name="Google Shape;596;p92"/>
          <p:cNvSpPr/>
          <p:nvPr/>
        </p:nvSpPr>
        <p:spPr>
          <a:xfrm>
            <a:off x="0" y="4951540"/>
            <a:ext cx="9143700" cy="1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92"/>
          <p:cNvSpPr txBox="1"/>
          <p:nvPr>
            <p:ph idx="1" type="body"/>
          </p:nvPr>
        </p:nvSpPr>
        <p:spPr>
          <a:xfrm>
            <a:off x="409903" y="162748"/>
            <a:ext cx="85125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5"/>
          <p:cNvSpPr txBox="1"/>
          <p:nvPr>
            <p:ph idx="1" type="body"/>
          </p:nvPr>
        </p:nvSpPr>
        <p:spPr>
          <a:xfrm>
            <a:off x="242647" y="249362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6"/>
          <p:cNvSpPr txBox="1"/>
          <p:nvPr>
            <p:ph idx="1" type="body"/>
          </p:nvPr>
        </p:nvSpPr>
        <p:spPr>
          <a:xfrm>
            <a:off x="242647" y="92609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4" name="Google Shape;604;p96"/>
          <p:cNvSpPr/>
          <p:nvPr/>
        </p:nvSpPr>
        <p:spPr>
          <a:xfrm>
            <a:off x="265508" y="848693"/>
            <a:ext cx="2670600" cy="4052100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96"/>
          <p:cNvSpPr/>
          <p:nvPr/>
        </p:nvSpPr>
        <p:spPr>
          <a:xfrm>
            <a:off x="398950" y="1010625"/>
            <a:ext cx="115500" cy="3761400"/>
          </a:xfrm>
          <a:prstGeom prst="roundRect">
            <a:avLst>
              <a:gd fmla="val 50000" name="adj"/>
            </a:avLst>
          </a:prstGeom>
          <a:solidFill>
            <a:schemeClr val="lt1">
              <a:alpha val="407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96"/>
          <p:cNvSpPr/>
          <p:nvPr/>
        </p:nvSpPr>
        <p:spPr>
          <a:xfrm rot="5400000">
            <a:off x="2292957" y="957377"/>
            <a:ext cx="514200" cy="513900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5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96"/>
          <p:cNvSpPr txBox="1"/>
          <p:nvPr/>
        </p:nvSpPr>
        <p:spPr>
          <a:xfrm>
            <a:off x="533778" y="1227910"/>
            <a:ext cx="1674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96"/>
          <p:cNvSpPr txBox="1"/>
          <p:nvPr/>
        </p:nvSpPr>
        <p:spPr>
          <a:xfrm>
            <a:off x="533778" y="1595597"/>
            <a:ext cx="167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96"/>
          <p:cNvSpPr txBox="1"/>
          <p:nvPr/>
        </p:nvSpPr>
        <p:spPr>
          <a:xfrm>
            <a:off x="540922" y="4356328"/>
            <a:ext cx="167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96"/>
          <p:cNvSpPr txBox="1"/>
          <p:nvPr/>
        </p:nvSpPr>
        <p:spPr>
          <a:xfrm>
            <a:off x="540922" y="3337743"/>
            <a:ext cx="20382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sz="11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9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5" name="Google Shape;615;p99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0"/>
          <p:cNvSpPr/>
          <p:nvPr>
            <p:ph idx="2" type="pic"/>
          </p:nvPr>
        </p:nvSpPr>
        <p:spPr>
          <a:xfrm>
            <a:off x="2700934" y="322499"/>
            <a:ext cx="1583100" cy="13851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8" name="Google Shape;618;p100"/>
          <p:cNvSpPr/>
          <p:nvPr>
            <p:ph idx="3" type="pic"/>
          </p:nvPr>
        </p:nvSpPr>
        <p:spPr>
          <a:xfrm>
            <a:off x="2700934" y="1898609"/>
            <a:ext cx="1583100" cy="13851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9" name="Google Shape;619;p100"/>
          <p:cNvSpPr/>
          <p:nvPr>
            <p:ph idx="4" type="pic"/>
          </p:nvPr>
        </p:nvSpPr>
        <p:spPr>
          <a:xfrm>
            <a:off x="2700934" y="3474719"/>
            <a:ext cx="1583100" cy="1385100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01"/>
          <p:cNvSpPr/>
          <p:nvPr/>
        </p:nvSpPr>
        <p:spPr>
          <a:xfrm>
            <a:off x="6012160" y="0"/>
            <a:ext cx="3131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01"/>
          <p:cNvSpPr/>
          <p:nvPr>
            <p:ph idx="2" type="pic"/>
          </p:nvPr>
        </p:nvSpPr>
        <p:spPr>
          <a:xfrm>
            <a:off x="3131840" y="0"/>
            <a:ext cx="28803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2"/>
          <p:cNvSpPr/>
          <p:nvPr>
            <p:ph idx="2" type="pic"/>
          </p:nvPr>
        </p:nvSpPr>
        <p:spPr>
          <a:xfrm>
            <a:off x="533116" y="843558"/>
            <a:ext cx="8077800" cy="216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5" name="Google Shape;625;p102"/>
          <p:cNvSpPr/>
          <p:nvPr>
            <p:ph idx="3" type="pic"/>
          </p:nvPr>
        </p:nvSpPr>
        <p:spPr>
          <a:xfrm>
            <a:off x="4031416" y="2475359"/>
            <a:ext cx="1062000" cy="1062000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6" name="Google Shape;626;p102"/>
          <p:cNvSpPr txBox="1"/>
          <p:nvPr>
            <p:ph idx="1" type="body"/>
          </p:nvPr>
        </p:nvSpPr>
        <p:spPr>
          <a:xfrm>
            <a:off x="0" y="18062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005-PNG이미지\모니터.png" id="628" name="Google Shape;628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8247" y="1275606"/>
            <a:ext cx="2526010" cy="25186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Fullppt\005-PNG이미지\모니터.png" id="629" name="Google Shape;629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8607" y="1275606"/>
            <a:ext cx="2526010" cy="2518619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103"/>
          <p:cNvSpPr/>
          <p:nvPr>
            <p:ph idx="2" type="pic"/>
          </p:nvPr>
        </p:nvSpPr>
        <p:spPr>
          <a:xfrm>
            <a:off x="1748616" y="1374406"/>
            <a:ext cx="2319300" cy="158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1" name="Google Shape;631;p103"/>
          <p:cNvSpPr/>
          <p:nvPr>
            <p:ph idx="3" type="pic"/>
          </p:nvPr>
        </p:nvSpPr>
        <p:spPr>
          <a:xfrm>
            <a:off x="4986924" y="1374406"/>
            <a:ext cx="2319300" cy="158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2" name="Google Shape;632;p103"/>
          <p:cNvSpPr txBox="1"/>
          <p:nvPr>
            <p:ph idx="1" type="body"/>
          </p:nvPr>
        </p:nvSpPr>
        <p:spPr>
          <a:xfrm>
            <a:off x="467544" y="195486"/>
            <a:ext cx="8424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3" name="Google Shape;633;p103"/>
          <p:cNvSpPr txBox="1"/>
          <p:nvPr>
            <p:ph idx="4" type="body"/>
          </p:nvPr>
        </p:nvSpPr>
        <p:spPr>
          <a:xfrm>
            <a:off x="467544" y="771550"/>
            <a:ext cx="84249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4"/>
          <p:cNvSpPr/>
          <p:nvPr>
            <p:ph idx="2" type="pic"/>
          </p:nvPr>
        </p:nvSpPr>
        <p:spPr>
          <a:xfrm>
            <a:off x="323528" y="248444"/>
            <a:ext cx="3294000" cy="151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6" name="Google Shape;636;p104"/>
          <p:cNvSpPr/>
          <p:nvPr>
            <p:ph idx="3" type="pic"/>
          </p:nvPr>
        </p:nvSpPr>
        <p:spPr>
          <a:xfrm>
            <a:off x="3671560" y="1832620"/>
            <a:ext cx="1512000" cy="151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7" name="Google Shape;637;p104"/>
          <p:cNvSpPr/>
          <p:nvPr>
            <p:ph idx="4" type="pic"/>
          </p:nvPr>
        </p:nvSpPr>
        <p:spPr>
          <a:xfrm>
            <a:off x="2105640" y="3416796"/>
            <a:ext cx="3078000" cy="151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8" name="Google Shape;638;p104"/>
          <p:cNvSpPr/>
          <p:nvPr>
            <p:ph idx="5" type="pic"/>
          </p:nvPr>
        </p:nvSpPr>
        <p:spPr>
          <a:xfrm>
            <a:off x="323528" y="1832620"/>
            <a:ext cx="1728300" cy="309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9" name="Google Shape;639;p104"/>
          <p:cNvSpPr/>
          <p:nvPr>
            <p:ph idx="6" type="pic"/>
          </p:nvPr>
        </p:nvSpPr>
        <p:spPr>
          <a:xfrm>
            <a:off x="2105640" y="1832049"/>
            <a:ext cx="1512000" cy="151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0" name="Google Shape;640;p104"/>
          <p:cNvSpPr/>
          <p:nvPr>
            <p:ph idx="7" type="pic"/>
          </p:nvPr>
        </p:nvSpPr>
        <p:spPr>
          <a:xfrm>
            <a:off x="3671560" y="248444"/>
            <a:ext cx="1512000" cy="1512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Fullppt\PNG이미지\핸드폰2.png" id="642" name="Google Shape;642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152" y="1023301"/>
            <a:ext cx="3024336" cy="3662411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105"/>
          <p:cNvSpPr/>
          <p:nvPr>
            <p:ph idx="2" type="pic"/>
          </p:nvPr>
        </p:nvSpPr>
        <p:spPr>
          <a:xfrm>
            <a:off x="6687664" y="1164297"/>
            <a:ext cx="1744200" cy="269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4" name="Google Shape;644;p105"/>
          <p:cNvSpPr/>
          <p:nvPr>
            <p:ph idx="3" type="pic"/>
          </p:nvPr>
        </p:nvSpPr>
        <p:spPr>
          <a:xfrm>
            <a:off x="5196830" y="1426241"/>
            <a:ext cx="1744200" cy="269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5" name="Google Shape;645;p105"/>
          <p:cNvSpPr txBox="1"/>
          <p:nvPr>
            <p:ph idx="1" type="body"/>
          </p:nvPr>
        </p:nvSpPr>
        <p:spPr>
          <a:xfrm>
            <a:off x="467544" y="195486"/>
            <a:ext cx="8424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6" name="Google Shape;646;p105"/>
          <p:cNvSpPr txBox="1"/>
          <p:nvPr>
            <p:ph idx="4" type="body"/>
          </p:nvPr>
        </p:nvSpPr>
        <p:spPr>
          <a:xfrm>
            <a:off x="467544" y="771550"/>
            <a:ext cx="84249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asic Layout">
  <p:cSld name="6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6"/>
          <p:cNvSpPr txBox="1"/>
          <p:nvPr>
            <p:ph idx="1" type="body"/>
          </p:nvPr>
        </p:nvSpPr>
        <p:spPr>
          <a:xfrm>
            <a:off x="467544" y="195486"/>
            <a:ext cx="8424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9" name="Google Shape;649;p106"/>
          <p:cNvSpPr txBox="1"/>
          <p:nvPr>
            <p:ph idx="2" type="body"/>
          </p:nvPr>
        </p:nvSpPr>
        <p:spPr>
          <a:xfrm>
            <a:off x="467544" y="771550"/>
            <a:ext cx="84249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650" name="Google Shape;650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896" y="1019175"/>
            <a:ext cx="6011912" cy="3057758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106"/>
          <p:cNvSpPr/>
          <p:nvPr>
            <p:ph idx="3" type="pic"/>
          </p:nvPr>
        </p:nvSpPr>
        <p:spPr>
          <a:xfrm>
            <a:off x="5283453" y="1415430"/>
            <a:ext cx="2834100" cy="2114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7"/>
          <p:cNvSpPr/>
          <p:nvPr>
            <p:ph idx="2" type="pic"/>
          </p:nvPr>
        </p:nvSpPr>
        <p:spPr>
          <a:xfrm>
            <a:off x="429444" y="915566"/>
            <a:ext cx="4104600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4" name="Google Shape;654;p107"/>
          <p:cNvSpPr/>
          <p:nvPr>
            <p:ph idx="3" type="pic"/>
          </p:nvPr>
        </p:nvSpPr>
        <p:spPr>
          <a:xfrm>
            <a:off x="4644008" y="915566"/>
            <a:ext cx="4104600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5" name="Google Shape;655;p107"/>
          <p:cNvSpPr/>
          <p:nvPr>
            <p:ph idx="4" type="pic"/>
          </p:nvPr>
        </p:nvSpPr>
        <p:spPr>
          <a:xfrm>
            <a:off x="429444" y="2912740"/>
            <a:ext cx="4104600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6" name="Google Shape;656;p107"/>
          <p:cNvSpPr txBox="1"/>
          <p:nvPr>
            <p:ph idx="1" type="body"/>
          </p:nvPr>
        </p:nvSpPr>
        <p:spPr>
          <a:xfrm>
            <a:off x="0" y="18062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7" name="Google Shape;657;p107"/>
          <p:cNvSpPr/>
          <p:nvPr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21" Type="http://schemas.openxmlformats.org/officeDocument/2006/relationships/theme" Target="../theme/theme8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7.xml"/><Relationship Id="rId6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60.xml"/><Relationship Id="rId22" Type="http://schemas.openxmlformats.org/officeDocument/2006/relationships/theme" Target="../theme/theme6.xml"/><Relationship Id="rId10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8.xml"/><Relationship Id="rId6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theme" Target="../theme/theme10.xml"/><Relationship Id="rId11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9.xml"/><Relationship Id="rId6" Type="http://schemas.openxmlformats.org/officeDocument/2006/relationships/slideLayout" Target="../slideLayouts/slideLayout76.xml"/><Relationship Id="rId18" Type="http://schemas.openxmlformats.org/officeDocument/2006/relationships/slideLayout" Target="../slideLayouts/slideLayout88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/Relationships>
</file>

<file path=ppt/slideMasters/_rels/slideMaster8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9.xml"/><Relationship Id="rId22" Type="http://schemas.openxmlformats.org/officeDocument/2006/relationships/slideLayout" Target="../slideLayouts/slideLayout111.xml"/><Relationship Id="rId21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13.xml"/><Relationship Id="rId23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15.xml"/><Relationship Id="rId25" Type="http://schemas.openxmlformats.org/officeDocument/2006/relationships/slideLayout" Target="../slideLayouts/slideLayout114.xml"/><Relationship Id="rId28" Type="http://schemas.openxmlformats.org/officeDocument/2006/relationships/slideLayout" Target="../slideLayouts/slideLayout117.xml"/><Relationship Id="rId27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5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08.xml"/><Relationship Id="rId18" Type="http://schemas.openxmlformats.org/officeDocument/2006/relationships/slideLayout" Target="../slideLayouts/slideLayout107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1.xml"/><Relationship Id="rId16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  <p:sldLayoutId id="2147483759" r:id="rId23"/>
    <p:sldLayoutId id="2147483760" r:id="rId24"/>
    <p:sldLayoutId id="2147483761" r:id="rId25"/>
    <p:sldLayoutId id="2147483762" r:id="rId26"/>
    <p:sldLayoutId id="2147483763" r:id="rId27"/>
    <p:sldLayoutId id="2147483764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5.png"/><Relationship Id="rId4" Type="http://schemas.openxmlformats.org/officeDocument/2006/relationships/slide" Target="/ppt/slides/slide2.xml"/><Relationship Id="rId5" Type="http://schemas.openxmlformats.org/officeDocument/2006/relationships/image" Target="../media/image45.png"/><Relationship Id="rId6" Type="http://schemas.openxmlformats.org/officeDocument/2006/relationships/image" Target="../media/image43.png"/><Relationship Id="rId7" Type="http://schemas.openxmlformats.org/officeDocument/2006/relationships/image" Target="../media/image49.png"/><Relationship Id="rId8" Type="http://schemas.openxmlformats.org/officeDocument/2006/relationships/slide" Target="/ppt/slides/slide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image" Target="../media/image45.png"/><Relationship Id="rId5" Type="http://schemas.openxmlformats.org/officeDocument/2006/relationships/image" Target="../media/image43.png"/><Relationship Id="rId6" Type="http://schemas.openxmlformats.org/officeDocument/2006/relationships/image" Target="../media/image52.png"/><Relationship Id="rId7" Type="http://schemas.openxmlformats.org/officeDocument/2006/relationships/image" Target="../media/image51.png"/><Relationship Id="rId8" Type="http://schemas.openxmlformats.org/officeDocument/2006/relationships/slide" Target="/ppt/slides/slide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image" Target="../media/image45.png"/><Relationship Id="rId9" Type="http://schemas.openxmlformats.org/officeDocument/2006/relationships/slide" Target="/ppt/slides/slide3.xml"/><Relationship Id="rId5" Type="http://schemas.openxmlformats.org/officeDocument/2006/relationships/image" Target="../media/image43.png"/><Relationship Id="rId6" Type="http://schemas.openxmlformats.org/officeDocument/2006/relationships/slide" Target="/ppt/slides/slide13.xml"/><Relationship Id="rId7" Type="http://schemas.openxmlformats.org/officeDocument/2006/relationships/slide" Target="/ppt/slides/slide16.xml"/><Relationship Id="rId8" Type="http://schemas.openxmlformats.org/officeDocument/2006/relationships/image" Target="../media/image62.png"/><Relationship Id="rId11" Type="http://schemas.openxmlformats.org/officeDocument/2006/relationships/slide" Target="/ppt/slides/slide5.xml"/><Relationship Id="rId10" Type="http://schemas.openxmlformats.org/officeDocument/2006/relationships/slide" Target="/ppt/slides/slide4.xml"/><Relationship Id="rId13" Type="http://schemas.openxmlformats.org/officeDocument/2006/relationships/slide" Target="/ppt/slides/slide16.xml"/><Relationship Id="rId12" Type="http://schemas.openxmlformats.org/officeDocument/2006/relationships/slide" Target="/ppt/slides/slide12.xml"/><Relationship Id="rId15" Type="http://schemas.openxmlformats.org/officeDocument/2006/relationships/slide" Target="/ppt/slides/slide12.xml"/><Relationship Id="rId14" Type="http://schemas.openxmlformats.org/officeDocument/2006/relationships/slide" Target="/ppt/slides/slide18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image" Target="../media/image45.png"/><Relationship Id="rId9" Type="http://schemas.openxmlformats.org/officeDocument/2006/relationships/slide" Target="/ppt/slides/slide5.xml"/><Relationship Id="rId5" Type="http://schemas.openxmlformats.org/officeDocument/2006/relationships/image" Target="../media/image43.png"/><Relationship Id="rId6" Type="http://schemas.openxmlformats.org/officeDocument/2006/relationships/image" Target="../media/image58.png"/><Relationship Id="rId7" Type="http://schemas.openxmlformats.org/officeDocument/2006/relationships/slide" Target="/ppt/slides/slide3.xml"/><Relationship Id="rId8" Type="http://schemas.openxmlformats.org/officeDocument/2006/relationships/slide" Target="/ppt/slides/slide4.xml"/><Relationship Id="rId11" Type="http://schemas.openxmlformats.org/officeDocument/2006/relationships/slide" Target="/ppt/slides/slide16.xml"/><Relationship Id="rId10" Type="http://schemas.openxmlformats.org/officeDocument/2006/relationships/slide" Target="/ppt/slides/slide12.xml"/><Relationship Id="rId13" Type="http://schemas.openxmlformats.org/officeDocument/2006/relationships/slide" Target="/ppt/slides/slide13.xml"/><Relationship Id="rId12" Type="http://schemas.openxmlformats.org/officeDocument/2006/relationships/slide" Target="/ppt/slides/slide18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9.png"/><Relationship Id="rId4" Type="http://schemas.openxmlformats.org/officeDocument/2006/relationships/slide" Target="/ppt/slides/slide2.xml"/><Relationship Id="rId9" Type="http://schemas.openxmlformats.org/officeDocument/2006/relationships/slide" Target="/ppt/slides/slide5.xml"/><Relationship Id="rId5" Type="http://schemas.openxmlformats.org/officeDocument/2006/relationships/image" Target="../media/image45.png"/><Relationship Id="rId6" Type="http://schemas.openxmlformats.org/officeDocument/2006/relationships/image" Target="../media/image43.png"/><Relationship Id="rId7" Type="http://schemas.openxmlformats.org/officeDocument/2006/relationships/slide" Target="/ppt/slides/slide3.xml"/><Relationship Id="rId8" Type="http://schemas.openxmlformats.org/officeDocument/2006/relationships/slide" Target="/ppt/slides/slide4.xml"/><Relationship Id="rId11" Type="http://schemas.openxmlformats.org/officeDocument/2006/relationships/slide" Target="/ppt/slides/slide16.xml"/><Relationship Id="rId10" Type="http://schemas.openxmlformats.org/officeDocument/2006/relationships/slide" Target="/ppt/slides/slide12.xml"/><Relationship Id="rId13" Type="http://schemas.openxmlformats.org/officeDocument/2006/relationships/slide" Target="/ppt/slides/slide14.xml"/><Relationship Id="rId12" Type="http://schemas.openxmlformats.org/officeDocument/2006/relationships/slide" Target="/ppt/slides/slide18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0.png"/><Relationship Id="rId4" Type="http://schemas.openxmlformats.org/officeDocument/2006/relationships/slide" Target="/ppt/slides/slide2.xml"/><Relationship Id="rId9" Type="http://schemas.openxmlformats.org/officeDocument/2006/relationships/slide" Target="/ppt/slides/slide5.xml"/><Relationship Id="rId5" Type="http://schemas.openxmlformats.org/officeDocument/2006/relationships/image" Target="../media/image45.png"/><Relationship Id="rId6" Type="http://schemas.openxmlformats.org/officeDocument/2006/relationships/image" Target="../media/image43.png"/><Relationship Id="rId7" Type="http://schemas.openxmlformats.org/officeDocument/2006/relationships/slide" Target="/ppt/slides/slide3.xml"/><Relationship Id="rId8" Type="http://schemas.openxmlformats.org/officeDocument/2006/relationships/slide" Target="/ppt/slides/slide4.xml"/><Relationship Id="rId11" Type="http://schemas.openxmlformats.org/officeDocument/2006/relationships/slide" Target="/ppt/slides/slide16.xml"/><Relationship Id="rId10" Type="http://schemas.openxmlformats.org/officeDocument/2006/relationships/slide" Target="/ppt/slides/slide12.xml"/><Relationship Id="rId13" Type="http://schemas.openxmlformats.org/officeDocument/2006/relationships/slide" Target="/ppt/slides/slide15.xml"/><Relationship Id="rId12" Type="http://schemas.openxmlformats.org/officeDocument/2006/relationships/slide" Target="/ppt/slides/slide18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5.png"/><Relationship Id="rId4" Type="http://schemas.openxmlformats.org/officeDocument/2006/relationships/slide" Target="/ppt/slides/slide2.xml"/><Relationship Id="rId9" Type="http://schemas.openxmlformats.org/officeDocument/2006/relationships/slide" Target="/ppt/slides/slide4.xml"/><Relationship Id="rId5" Type="http://schemas.openxmlformats.org/officeDocument/2006/relationships/image" Target="../media/image45.png"/><Relationship Id="rId6" Type="http://schemas.openxmlformats.org/officeDocument/2006/relationships/image" Target="../media/image43.png"/><Relationship Id="rId7" Type="http://schemas.openxmlformats.org/officeDocument/2006/relationships/slide" Target="/ppt/slides/slide17.xml"/><Relationship Id="rId8" Type="http://schemas.openxmlformats.org/officeDocument/2006/relationships/slide" Target="/ppt/slides/slide3.xml"/><Relationship Id="rId11" Type="http://schemas.openxmlformats.org/officeDocument/2006/relationships/slide" Target="/ppt/slides/slide12.xml"/><Relationship Id="rId10" Type="http://schemas.openxmlformats.org/officeDocument/2006/relationships/slide" Target="/ppt/slides/slide5.xml"/><Relationship Id="rId13" Type="http://schemas.openxmlformats.org/officeDocument/2006/relationships/slide" Target="/ppt/slides/slide18.xml"/><Relationship Id="rId12" Type="http://schemas.openxmlformats.org/officeDocument/2006/relationships/slide" Target="/ppt/slides/slide16.xml"/><Relationship Id="rId14" Type="http://schemas.openxmlformats.org/officeDocument/2006/relationships/slide" Target="/ppt/slides/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7.png"/><Relationship Id="rId4" Type="http://schemas.openxmlformats.org/officeDocument/2006/relationships/slide" Target="/ppt/slides/slide2.xml"/><Relationship Id="rId9" Type="http://schemas.openxmlformats.org/officeDocument/2006/relationships/slide" Target="/ppt/slides/slide5.xml"/><Relationship Id="rId5" Type="http://schemas.openxmlformats.org/officeDocument/2006/relationships/image" Target="../media/image45.png"/><Relationship Id="rId6" Type="http://schemas.openxmlformats.org/officeDocument/2006/relationships/image" Target="../media/image43.png"/><Relationship Id="rId7" Type="http://schemas.openxmlformats.org/officeDocument/2006/relationships/slide" Target="/ppt/slides/slide3.xml"/><Relationship Id="rId8" Type="http://schemas.openxmlformats.org/officeDocument/2006/relationships/slide" Target="/ppt/slides/slide4.xml"/><Relationship Id="rId11" Type="http://schemas.openxmlformats.org/officeDocument/2006/relationships/slide" Target="/ppt/slides/slide16.xml"/><Relationship Id="rId10" Type="http://schemas.openxmlformats.org/officeDocument/2006/relationships/slide" Target="/ppt/slides/slide12.xml"/><Relationship Id="rId13" Type="http://schemas.openxmlformats.org/officeDocument/2006/relationships/slide" Target="/ppt/slides/slide17.xml"/><Relationship Id="rId12" Type="http://schemas.openxmlformats.org/officeDocument/2006/relationships/slide" Target="/ppt/slides/slide18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0.png"/><Relationship Id="rId4" Type="http://schemas.openxmlformats.org/officeDocument/2006/relationships/slide" Target="/ppt/slides/slide2.xml"/><Relationship Id="rId9" Type="http://schemas.openxmlformats.org/officeDocument/2006/relationships/slide" Target="/ppt/slides/slide5.xml"/><Relationship Id="rId5" Type="http://schemas.openxmlformats.org/officeDocument/2006/relationships/image" Target="../media/image45.png"/><Relationship Id="rId6" Type="http://schemas.openxmlformats.org/officeDocument/2006/relationships/image" Target="../media/image43.png"/><Relationship Id="rId7" Type="http://schemas.openxmlformats.org/officeDocument/2006/relationships/slide" Target="/ppt/slides/slide3.xml"/><Relationship Id="rId8" Type="http://schemas.openxmlformats.org/officeDocument/2006/relationships/slide" Target="/ppt/slides/slide4.xml"/><Relationship Id="rId11" Type="http://schemas.openxmlformats.org/officeDocument/2006/relationships/slide" Target="/ppt/slides/slide16.xml"/><Relationship Id="rId10" Type="http://schemas.openxmlformats.org/officeDocument/2006/relationships/slide" Target="/ppt/slides/slide12.xml"/><Relationship Id="rId13" Type="http://schemas.openxmlformats.org/officeDocument/2006/relationships/slide" Target="/ppt/slides/slide18.xml"/><Relationship Id="rId12" Type="http://schemas.openxmlformats.org/officeDocument/2006/relationships/slide" Target="/ppt/slides/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1.png"/><Relationship Id="rId4" Type="http://schemas.openxmlformats.org/officeDocument/2006/relationships/image" Target="../media/image57.png"/><Relationship Id="rId5" Type="http://schemas.openxmlformats.org/officeDocument/2006/relationships/slide" Target="/ppt/slides/slide2.xml"/><Relationship Id="rId6" Type="http://schemas.openxmlformats.org/officeDocument/2006/relationships/image" Target="../media/image43.png"/><Relationship Id="rId7" Type="http://schemas.openxmlformats.org/officeDocument/2006/relationships/slide" Target="/ppt/slides/slide20.xml"/><Relationship Id="rId8" Type="http://schemas.openxmlformats.org/officeDocument/2006/relationships/slide" Target="/ppt/slides/slide2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3.png"/><Relationship Id="rId4" Type="http://schemas.openxmlformats.org/officeDocument/2006/relationships/slide" Target="/ppt/slides/slide25.xml"/><Relationship Id="rId9" Type="http://schemas.openxmlformats.org/officeDocument/2006/relationships/slide" Target="/ppt/slides/slide34.xml"/><Relationship Id="rId5" Type="http://schemas.openxmlformats.org/officeDocument/2006/relationships/slide" Target="/ppt/slides/slide3.xml"/><Relationship Id="rId6" Type="http://schemas.openxmlformats.org/officeDocument/2006/relationships/slide" Target="/ppt/slides/slide19.xml"/><Relationship Id="rId7" Type="http://schemas.openxmlformats.org/officeDocument/2006/relationships/slide" Target="/ppt/slides/slide31.xml"/><Relationship Id="rId8" Type="http://schemas.openxmlformats.org/officeDocument/2006/relationships/slide" Target="/ppt/slides/slide23.xml"/><Relationship Id="rId10" Type="http://schemas.openxmlformats.org/officeDocument/2006/relationships/slide" Target="/ppt/slides/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slide" Target="/ppt/slides/slide2.xml"/><Relationship Id="rId6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6.png"/><Relationship Id="rId4" Type="http://schemas.openxmlformats.org/officeDocument/2006/relationships/image" Target="../media/image57.png"/><Relationship Id="rId5" Type="http://schemas.openxmlformats.org/officeDocument/2006/relationships/slide" Target="/ppt/slides/slide2.xml"/><Relationship Id="rId6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7.png"/><Relationship Id="rId4" Type="http://schemas.openxmlformats.org/officeDocument/2006/relationships/slide" Target="/ppt/slides/slide2.xml"/><Relationship Id="rId5" Type="http://schemas.openxmlformats.org/officeDocument/2006/relationships/image" Target="../media/image43.png"/><Relationship Id="rId6" Type="http://schemas.openxmlformats.org/officeDocument/2006/relationships/image" Target="../media/image7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" Target="/ppt/slides/slide2.xml"/><Relationship Id="rId6" Type="http://schemas.openxmlformats.org/officeDocument/2006/relationships/image" Target="../media/image43.png"/><Relationship Id="rId7" Type="http://schemas.openxmlformats.org/officeDocument/2006/relationships/slide" Target="/ppt/slides/slide24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8.png"/><Relationship Id="rId4" Type="http://schemas.openxmlformats.org/officeDocument/2006/relationships/image" Target="../media/image64.png"/><Relationship Id="rId5" Type="http://schemas.openxmlformats.org/officeDocument/2006/relationships/slide" Target="/ppt/slides/slide2.xml"/><Relationship Id="rId6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9.png"/><Relationship Id="rId4" Type="http://schemas.openxmlformats.org/officeDocument/2006/relationships/slide" Target="/ppt/slides/slide2.xml"/><Relationship Id="rId9" Type="http://schemas.openxmlformats.org/officeDocument/2006/relationships/slide" Target="/ppt/slides/slide29.xml"/><Relationship Id="rId5" Type="http://schemas.openxmlformats.org/officeDocument/2006/relationships/slide" Target="/ppt/slides/slide26.xml"/><Relationship Id="rId6" Type="http://schemas.openxmlformats.org/officeDocument/2006/relationships/slide" Target="/ppt/slides/slide27.xml"/><Relationship Id="rId7" Type="http://schemas.openxmlformats.org/officeDocument/2006/relationships/slide" Target="/ppt/slides/slide28.xml"/><Relationship Id="rId8" Type="http://schemas.openxmlformats.org/officeDocument/2006/relationships/image" Target="../media/image43.png"/><Relationship Id="rId11" Type="http://schemas.openxmlformats.org/officeDocument/2006/relationships/slide" Target="/ppt/slides/slide30.xml"/><Relationship Id="rId10" Type="http://schemas.openxmlformats.org/officeDocument/2006/relationships/image" Target="../media/image7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9.png"/><Relationship Id="rId4" Type="http://schemas.openxmlformats.org/officeDocument/2006/relationships/slide" Target="/ppt/slides/slide2.xml"/><Relationship Id="rId9" Type="http://schemas.openxmlformats.org/officeDocument/2006/relationships/slide" Target="/ppt/slides/slide26.xml"/><Relationship Id="rId5" Type="http://schemas.openxmlformats.org/officeDocument/2006/relationships/image" Target="../media/image43.png"/><Relationship Id="rId6" Type="http://schemas.openxmlformats.org/officeDocument/2006/relationships/hyperlink" Target="https://drive.google.com/drive/folders/1stxIhn5cGcnArEDUaJImZJHT472mSB7d?usp=sharing" TargetMode="External"/><Relationship Id="rId7" Type="http://schemas.openxmlformats.org/officeDocument/2006/relationships/image" Target="../media/image77.png"/><Relationship Id="rId8" Type="http://schemas.openxmlformats.org/officeDocument/2006/relationships/image" Target="../media/image76.png"/><Relationship Id="rId11" Type="http://schemas.openxmlformats.org/officeDocument/2006/relationships/slide" Target="/ppt/slides/slide28.xml"/><Relationship Id="rId10" Type="http://schemas.openxmlformats.org/officeDocument/2006/relationships/slide" Target="/ppt/slides/slide27.xml"/><Relationship Id="rId13" Type="http://schemas.openxmlformats.org/officeDocument/2006/relationships/slide" Target="/ppt/slides/slide30.xml"/><Relationship Id="rId12" Type="http://schemas.openxmlformats.org/officeDocument/2006/relationships/slide" Target="/ppt/slides/slide25.xml"/><Relationship Id="rId14" Type="http://schemas.openxmlformats.org/officeDocument/2006/relationships/slide" Target="/ppt/slides/slide25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9.png"/><Relationship Id="rId4" Type="http://schemas.openxmlformats.org/officeDocument/2006/relationships/slide" Target="/ppt/slides/slide2.xml"/><Relationship Id="rId9" Type="http://schemas.openxmlformats.org/officeDocument/2006/relationships/image" Target="../media/image83.png"/><Relationship Id="rId5" Type="http://schemas.openxmlformats.org/officeDocument/2006/relationships/image" Target="../media/image43.png"/><Relationship Id="rId6" Type="http://schemas.openxmlformats.org/officeDocument/2006/relationships/hyperlink" Target="https://drive.google.com/drive/folders/1VbKxdVgZLC4J4k7nonqIJfHgY8FKk_Sv?usp=sharing" TargetMode="External"/><Relationship Id="rId7" Type="http://schemas.openxmlformats.org/officeDocument/2006/relationships/hyperlink" Target="https://drive.google.com/drive/folders/1VbKxdVgZLC4J4k7nonqIJfHgY8FKk_Sv?usp=sharing" TargetMode="External"/><Relationship Id="rId8" Type="http://schemas.openxmlformats.org/officeDocument/2006/relationships/image" Target="../media/image74.png"/><Relationship Id="rId11" Type="http://schemas.openxmlformats.org/officeDocument/2006/relationships/slide" Target="/ppt/slides/slide27.xml"/><Relationship Id="rId10" Type="http://schemas.openxmlformats.org/officeDocument/2006/relationships/slide" Target="/ppt/slides/slide26.xml"/><Relationship Id="rId13" Type="http://schemas.openxmlformats.org/officeDocument/2006/relationships/slide" Target="/ppt/slides/slide25.xml"/><Relationship Id="rId12" Type="http://schemas.openxmlformats.org/officeDocument/2006/relationships/slide" Target="/ppt/slides/slide28.xml"/><Relationship Id="rId14" Type="http://schemas.openxmlformats.org/officeDocument/2006/relationships/slide" Target="/ppt/slides/slide30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9.png"/><Relationship Id="rId4" Type="http://schemas.openxmlformats.org/officeDocument/2006/relationships/slide" Target="/ppt/slides/slide2.xml"/><Relationship Id="rId9" Type="http://schemas.openxmlformats.org/officeDocument/2006/relationships/image" Target="../media/image73.png"/><Relationship Id="rId5" Type="http://schemas.openxmlformats.org/officeDocument/2006/relationships/image" Target="../media/image43.png"/><Relationship Id="rId6" Type="http://schemas.openxmlformats.org/officeDocument/2006/relationships/hyperlink" Target="https://drive.google.com/drive/folders/1tK2R-MvQZr1aC1O_STXVf21Tzvd35I10?usp=sharing" TargetMode="External"/><Relationship Id="rId7" Type="http://schemas.openxmlformats.org/officeDocument/2006/relationships/hyperlink" Target="https://drive.google.com/drive/folders/1tK2R-MvQZr1aC1O_STXVf21Tzvd35I10?usp=sharing" TargetMode="External"/><Relationship Id="rId8" Type="http://schemas.openxmlformats.org/officeDocument/2006/relationships/image" Target="../media/image75.png"/><Relationship Id="rId11" Type="http://schemas.openxmlformats.org/officeDocument/2006/relationships/slide" Target="/ppt/slides/slide27.xml"/><Relationship Id="rId10" Type="http://schemas.openxmlformats.org/officeDocument/2006/relationships/slide" Target="/ppt/slides/slide28.xml"/><Relationship Id="rId13" Type="http://schemas.openxmlformats.org/officeDocument/2006/relationships/slide" Target="/ppt/slides/slide25.xml"/><Relationship Id="rId12" Type="http://schemas.openxmlformats.org/officeDocument/2006/relationships/slide" Target="/ppt/slides/slide28.xml"/><Relationship Id="rId14" Type="http://schemas.openxmlformats.org/officeDocument/2006/relationships/slide" Target="/ppt/slides/slide30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slide" Target="/ppt/slides/slide30.xml"/><Relationship Id="rId5" Type="http://schemas.openxmlformats.org/officeDocument/2006/relationships/slide" Target="/ppt/slides/slide2.xml"/><Relationship Id="rId6" Type="http://schemas.openxmlformats.org/officeDocument/2006/relationships/image" Target="../media/image43.png"/><Relationship Id="rId7" Type="http://schemas.openxmlformats.org/officeDocument/2006/relationships/image" Target="../media/image88.png"/><Relationship Id="rId8" Type="http://schemas.openxmlformats.org/officeDocument/2006/relationships/slide" Target="/ppt/slides/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image" Target="../media/image44.png"/><Relationship Id="rId9" Type="http://schemas.openxmlformats.org/officeDocument/2006/relationships/slide" Target="/ppt/slides/slide5.xml"/><Relationship Id="rId5" Type="http://schemas.openxmlformats.org/officeDocument/2006/relationships/image" Target="../media/image41.png"/><Relationship Id="rId6" Type="http://schemas.openxmlformats.org/officeDocument/2006/relationships/image" Target="../media/image45.png"/><Relationship Id="rId7" Type="http://schemas.openxmlformats.org/officeDocument/2006/relationships/image" Target="../media/image43.png"/><Relationship Id="rId8" Type="http://schemas.openxmlformats.org/officeDocument/2006/relationships/slide" Target="/ppt/slides/slide4.xml"/><Relationship Id="rId11" Type="http://schemas.openxmlformats.org/officeDocument/2006/relationships/slide" Target="/ppt/slides/slide16.xml"/><Relationship Id="rId10" Type="http://schemas.openxmlformats.org/officeDocument/2006/relationships/slide" Target="/ppt/slides/slide12.xml"/><Relationship Id="rId13" Type="http://schemas.openxmlformats.org/officeDocument/2006/relationships/slide" Target="/ppt/slides/slide3.xml"/><Relationship Id="rId12" Type="http://schemas.openxmlformats.org/officeDocument/2006/relationships/slide" Target="/ppt/slides/slide18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0.png"/><Relationship Id="rId4" Type="http://schemas.openxmlformats.org/officeDocument/2006/relationships/image" Target="../media/image69.png"/><Relationship Id="rId5" Type="http://schemas.openxmlformats.org/officeDocument/2006/relationships/slide" Target="/ppt/slides/slide2.xml"/><Relationship Id="rId6" Type="http://schemas.openxmlformats.org/officeDocument/2006/relationships/image" Target="../media/image43.png"/><Relationship Id="rId7" Type="http://schemas.openxmlformats.org/officeDocument/2006/relationships/slide" Target="/ppt/slides/slide25.xml"/><Relationship Id="rId8" Type="http://schemas.openxmlformats.org/officeDocument/2006/relationships/slide" Target="/ppt/slides/slide25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7.png"/><Relationship Id="rId4" Type="http://schemas.openxmlformats.org/officeDocument/2006/relationships/image" Target="../media/image90.png"/><Relationship Id="rId5" Type="http://schemas.openxmlformats.org/officeDocument/2006/relationships/slide" Target="/ppt/slides/slide2.xml"/><Relationship Id="rId6" Type="http://schemas.openxmlformats.org/officeDocument/2006/relationships/image" Target="../media/image43.png"/><Relationship Id="rId7" Type="http://schemas.openxmlformats.org/officeDocument/2006/relationships/slide" Target="/ppt/slides/slide32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0.png"/><Relationship Id="rId4" Type="http://schemas.openxmlformats.org/officeDocument/2006/relationships/slide" Target="/ppt/slides/slide2.xml"/><Relationship Id="rId9" Type="http://schemas.openxmlformats.org/officeDocument/2006/relationships/slide" Target="/ppt/slides/slide31.xml"/><Relationship Id="rId5" Type="http://schemas.openxmlformats.org/officeDocument/2006/relationships/image" Target="../media/image43.png"/><Relationship Id="rId6" Type="http://schemas.openxmlformats.org/officeDocument/2006/relationships/image" Target="../media/image82.png"/><Relationship Id="rId7" Type="http://schemas.openxmlformats.org/officeDocument/2006/relationships/image" Target="../media/image85.png"/><Relationship Id="rId8" Type="http://schemas.openxmlformats.org/officeDocument/2006/relationships/image" Target="../media/image81.png"/><Relationship Id="rId10" Type="http://schemas.openxmlformats.org/officeDocument/2006/relationships/hyperlink" Target="https://docs.google.com/spreadsheets/d/1VdWTWjmyorlIkIVkrsIsgMxs2QCDntNuNIgkma2nBZU/edit#gid=0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0.png"/><Relationship Id="rId4" Type="http://schemas.openxmlformats.org/officeDocument/2006/relationships/slide" Target="/ppt/slides/slide2.xml"/><Relationship Id="rId9" Type="http://schemas.openxmlformats.org/officeDocument/2006/relationships/hyperlink" Target="https://docs.google.com/spreadsheets/d/1VdWTWjmyorlIkIVkrsIsgMxs2QCDntNuNIgkma2nBZU/edit#gid=0" TargetMode="External"/><Relationship Id="rId5" Type="http://schemas.openxmlformats.org/officeDocument/2006/relationships/image" Target="../media/image43.png"/><Relationship Id="rId6" Type="http://schemas.openxmlformats.org/officeDocument/2006/relationships/image" Target="../media/image79.png"/><Relationship Id="rId7" Type="http://schemas.openxmlformats.org/officeDocument/2006/relationships/image" Target="../media/image78.png"/><Relationship Id="rId8" Type="http://schemas.openxmlformats.org/officeDocument/2006/relationships/slide" Target="/ppt/slides/slide31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rive.google.com/file/d/1X5b7Y7q8pBcQusHn4VwkCCZZZsD4QAwC/view?usp=sharing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image" Target="../media/image45.png"/><Relationship Id="rId9" Type="http://schemas.openxmlformats.org/officeDocument/2006/relationships/slide" Target="/ppt/slides/slide5.xml"/><Relationship Id="rId5" Type="http://schemas.openxmlformats.org/officeDocument/2006/relationships/image" Target="../media/image43.png"/><Relationship Id="rId6" Type="http://schemas.openxmlformats.org/officeDocument/2006/relationships/image" Target="../media/image46.png"/><Relationship Id="rId7" Type="http://schemas.openxmlformats.org/officeDocument/2006/relationships/slide" Target="/ppt/slides/slide3.xml"/><Relationship Id="rId8" Type="http://schemas.openxmlformats.org/officeDocument/2006/relationships/slide" Target="/ppt/slides/slide4.xml"/><Relationship Id="rId11" Type="http://schemas.openxmlformats.org/officeDocument/2006/relationships/slide" Target="/ppt/slides/slide16.xml"/><Relationship Id="rId10" Type="http://schemas.openxmlformats.org/officeDocument/2006/relationships/slide" Target="/ppt/slides/slide12.xml"/><Relationship Id="rId13" Type="http://schemas.openxmlformats.org/officeDocument/2006/relationships/slide" Target="/ppt/slides/slide4.xml"/><Relationship Id="rId12" Type="http://schemas.openxmlformats.org/officeDocument/2006/relationships/slide" Target="/ppt/slides/slide18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image" Target="../media/image45.png"/><Relationship Id="rId9" Type="http://schemas.openxmlformats.org/officeDocument/2006/relationships/slide" Target="/ppt/slides/slide5.xml"/><Relationship Id="rId5" Type="http://schemas.openxmlformats.org/officeDocument/2006/relationships/image" Target="../media/image43.png"/><Relationship Id="rId6" Type="http://schemas.openxmlformats.org/officeDocument/2006/relationships/image" Target="../media/image48.png"/><Relationship Id="rId7" Type="http://schemas.openxmlformats.org/officeDocument/2006/relationships/slide" Target="/ppt/slides/slide3.xml"/><Relationship Id="rId8" Type="http://schemas.openxmlformats.org/officeDocument/2006/relationships/slide" Target="/ppt/slides/slide4.xml"/><Relationship Id="rId11" Type="http://schemas.openxmlformats.org/officeDocument/2006/relationships/slide" Target="/ppt/slides/slide16.xml"/><Relationship Id="rId10" Type="http://schemas.openxmlformats.org/officeDocument/2006/relationships/slide" Target="/ppt/slides/slide12.xml"/><Relationship Id="rId13" Type="http://schemas.openxmlformats.org/officeDocument/2006/relationships/slide" Target="/ppt/slides/slide5.xml"/><Relationship Id="rId12" Type="http://schemas.openxmlformats.org/officeDocument/2006/relationships/slide" Target="/ppt/slides/slide18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3.xml"/><Relationship Id="rId3" Type="http://schemas.openxmlformats.org/officeDocument/2006/relationships/slide" Target="/ppt/slides/slide57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6.png"/><Relationship Id="rId4" Type="http://schemas.openxmlformats.org/officeDocument/2006/relationships/slide" Target="/ppt/slides/slide2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8.xml"/><Relationship Id="rId3" Type="http://schemas.openxmlformats.org/officeDocument/2006/relationships/slide" Target="/ppt/slides/slide2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0.png"/><Relationship Id="rId4" Type="http://schemas.openxmlformats.org/officeDocument/2006/relationships/slide" Target="/ppt/slides/slide2.xml"/><Relationship Id="rId9" Type="http://schemas.openxmlformats.org/officeDocument/2006/relationships/slide" Target="/ppt/slides/slide10.xml"/><Relationship Id="rId5" Type="http://schemas.openxmlformats.org/officeDocument/2006/relationships/image" Target="../media/image45.png"/><Relationship Id="rId6" Type="http://schemas.openxmlformats.org/officeDocument/2006/relationships/image" Target="../media/image43.png"/><Relationship Id="rId7" Type="http://schemas.openxmlformats.org/officeDocument/2006/relationships/slide" Target="/ppt/slides/slide7.xml"/><Relationship Id="rId8" Type="http://schemas.openxmlformats.org/officeDocument/2006/relationships/hyperlink" Target="https://docs.google.com/spreadsheets/d/1Mncqstjj1a5ygv5YJbg2RnmAA_f-TSbe/edit#gid=1959717797" TargetMode="External"/><Relationship Id="rId10" Type="http://schemas.openxmlformats.org/officeDocument/2006/relationships/slide" Target="/ppt/slides/slide3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8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8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4.png"/><Relationship Id="rId4" Type="http://schemas.openxmlformats.org/officeDocument/2006/relationships/slide" Target="/ppt/slides/slide2.xml"/><Relationship Id="rId5" Type="http://schemas.openxmlformats.org/officeDocument/2006/relationships/image" Target="../media/image45.png"/><Relationship Id="rId6" Type="http://schemas.openxmlformats.org/officeDocument/2006/relationships/image" Target="../media/image43.png"/><Relationship Id="rId7" Type="http://schemas.openxmlformats.org/officeDocument/2006/relationships/hyperlink" Target="https://docs.google.com/spreadsheets/d/1Mncqstjj1a5ygv5YJbg2RnmAA_f-TSbe/edit#gid=1959717797" TargetMode="External"/><Relationship Id="rId8" Type="http://schemas.openxmlformats.org/officeDocument/2006/relationships/slide" Target="/ppt/slides/slide3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3.png"/><Relationship Id="rId4" Type="http://schemas.openxmlformats.org/officeDocument/2006/relationships/slide" Target="/ppt/slides/slide2.xml"/><Relationship Id="rId5" Type="http://schemas.openxmlformats.org/officeDocument/2006/relationships/image" Target="../media/image45.png"/><Relationship Id="rId6" Type="http://schemas.openxmlformats.org/officeDocument/2006/relationships/image" Target="../media/image43.png"/><Relationship Id="rId7" Type="http://schemas.openxmlformats.org/officeDocument/2006/relationships/hyperlink" Target="https://docs.google.com/spreadsheets/d/1Mncqstjj1a5ygv5YJbg2RnmAA_f-TSbe/edit#gid=1959717797" TargetMode="External"/><Relationship Id="rId8" Type="http://schemas.openxmlformats.org/officeDocument/2006/relationships/slide" Target="/ppt/slides/slide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7.png"/><Relationship Id="rId4" Type="http://schemas.openxmlformats.org/officeDocument/2006/relationships/slide" Target="/ppt/slides/slide2.xml"/><Relationship Id="rId5" Type="http://schemas.openxmlformats.org/officeDocument/2006/relationships/image" Target="../media/image45.png"/><Relationship Id="rId6" Type="http://schemas.openxmlformats.org/officeDocument/2006/relationships/image" Target="../media/image43.png"/><Relationship Id="rId7" Type="http://schemas.openxmlformats.org/officeDocument/2006/relationships/hyperlink" Target="https://docs.google.com/spreadsheets/d/1Mncqstjj1a5ygv5YJbg2RnmAA_f-TSbe/edit#gid=1959717797" TargetMode="External"/><Relationship Id="rId8" Type="http://schemas.openxmlformats.org/officeDocument/2006/relationships/slide" Target="/ppt/slides/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42"/>
          <p:cNvSpPr txBox="1"/>
          <p:nvPr/>
        </p:nvSpPr>
        <p:spPr>
          <a:xfrm>
            <a:off x="3967413" y="2774483"/>
            <a:ext cx="4332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rgbClr val="262626"/>
                </a:solidFill>
              </a:rPr>
              <a:t>Jaksurvei</a:t>
            </a:r>
            <a:endParaRPr sz="3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42"/>
          <p:cNvSpPr txBox="1"/>
          <p:nvPr/>
        </p:nvSpPr>
        <p:spPr>
          <a:xfrm>
            <a:off x="3967354" y="3301075"/>
            <a:ext cx="4332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solidFill>
                  <a:srgbClr val="172B4D"/>
                </a:solidFill>
                <a:highlight>
                  <a:srgbClr val="F4F5F7"/>
                </a:highlight>
                <a:latin typeface="Roboto"/>
                <a:ea typeface="Roboto"/>
                <a:cs typeface="Roboto"/>
                <a:sym typeface="Roboto"/>
              </a:rPr>
              <a:t>penjelasan umum terkait sisurti, alur prosesnya dan penggunaanya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2" name="Google Shape;842;p142"/>
          <p:cNvGrpSpPr/>
          <p:nvPr/>
        </p:nvGrpSpPr>
        <p:grpSpPr>
          <a:xfrm>
            <a:off x="1189963" y="889477"/>
            <a:ext cx="3262129" cy="2924575"/>
            <a:chOff x="2869924" y="788166"/>
            <a:chExt cx="5050516" cy="4527906"/>
          </a:xfrm>
        </p:grpSpPr>
        <p:grpSp>
          <p:nvGrpSpPr>
            <p:cNvPr id="843" name="Google Shape;843;p142"/>
            <p:cNvGrpSpPr/>
            <p:nvPr/>
          </p:nvGrpSpPr>
          <p:grpSpPr>
            <a:xfrm>
              <a:off x="3617251" y="788166"/>
              <a:ext cx="4303189" cy="4527906"/>
              <a:chOff x="5266044" y="3820965"/>
              <a:chExt cx="2472245" cy="2601348"/>
            </a:xfrm>
          </p:grpSpPr>
          <p:sp>
            <p:nvSpPr>
              <p:cNvPr id="844" name="Google Shape;844;p142"/>
              <p:cNvSpPr/>
              <p:nvPr/>
            </p:nvSpPr>
            <p:spPr>
              <a:xfrm>
                <a:off x="6011852" y="5793663"/>
                <a:ext cx="266700" cy="628650"/>
              </a:xfrm>
              <a:custGeom>
                <a:rect b="b" l="l" r="r" t="t"/>
                <a:pathLst>
                  <a:path extrusionOk="0" h="628650" w="266700">
                    <a:moveTo>
                      <a:pt x="7144" y="243364"/>
                    </a:moveTo>
                    <a:lnTo>
                      <a:pt x="259556" y="627221"/>
                    </a:lnTo>
                    <a:lnTo>
                      <a:pt x="193834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142"/>
              <p:cNvSpPr/>
              <p:nvPr/>
            </p:nvSpPr>
            <p:spPr>
              <a:xfrm>
                <a:off x="6016614" y="5793663"/>
                <a:ext cx="228600" cy="342900"/>
              </a:xfrm>
              <a:custGeom>
                <a:rect b="b" l="l" r="r" t="t"/>
                <a:pathLst>
                  <a:path extrusionOk="0" h="342900" w="228600">
                    <a:moveTo>
                      <a:pt x="7144" y="243364"/>
                    </a:moveTo>
                    <a:lnTo>
                      <a:pt x="224314" y="340519"/>
                    </a:lnTo>
                    <a:lnTo>
                      <a:pt x="189071" y="7144"/>
                    </a:lnTo>
                    <a:close/>
                  </a:path>
                </a:pathLst>
              </a:custGeom>
              <a:solidFill>
                <a:srgbClr val="229EC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142"/>
              <p:cNvSpPr/>
              <p:nvPr/>
            </p:nvSpPr>
            <p:spPr>
              <a:xfrm>
                <a:off x="6002327" y="5438381"/>
                <a:ext cx="914400" cy="609600"/>
              </a:xfrm>
              <a:custGeom>
                <a:rect b="b" l="l" r="r" t="t"/>
                <a:pathLst>
                  <a:path extrusionOk="0" h="609600" w="914400">
                    <a:moveTo>
                      <a:pt x="915829" y="362426"/>
                    </a:moveTo>
                    <a:lnTo>
                      <a:pt x="7144" y="603409"/>
                    </a:lnTo>
                    <a:lnTo>
                      <a:pt x="411004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142"/>
              <p:cNvSpPr/>
              <p:nvPr/>
            </p:nvSpPr>
            <p:spPr>
              <a:xfrm>
                <a:off x="6188064" y="5469813"/>
                <a:ext cx="733425" cy="333375"/>
              </a:xfrm>
              <a:custGeom>
                <a:rect b="b" l="l" r="r" t="t"/>
                <a:pathLst>
                  <a:path extrusionOk="0" h="333375" w="733425">
                    <a:moveTo>
                      <a:pt x="730091" y="330994"/>
                    </a:moveTo>
                    <a:lnTo>
                      <a:pt x="7144" y="305276"/>
                    </a:lnTo>
                    <a:lnTo>
                      <a:pt x="198596" y="7144"/>
                    </a:lnTo>
                    <a:close/>
                  </a:path>
                </a:pathLst>
              </a:custGeom>
              <a:solidFill>
                <a:srgbClr val="229EC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142"/>
              <p:cNvSpPr/>
              <p:nvPr/>
            </p:nvSpPr>
            <p:spPr>
              <a:xfrm>
                <a:off x="5266044" y="5024043"/>
                <a:ext cx="1819275" cy="781050"/>
              </a:xfrm>
              <a:custGeom>
                <a:rect b="b" l="l" r="r" t="t"/>
                <a:pathLst>
                  <a:path extrusionOk="0" h="781050" w="1819275">
                    <a:moveTo>
                      <a:pt x="7144" y="210026"/>
                    </a:moveTo>
                    <a:lnTo>
                      <a:pt x="1652111" y="776764"/>
                    </a:lnTo>
                    <a:lnTo>
                      <a:pt x="1814036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142"/>
              <p:cNvSpPr/>
              <p:nvPr/>
            </p:nvSpPr>
            <p:spPr>
              <a:xfrm>
                <a:off x="5266044" y="5140248"/>
                <a:ext cx="1790700" cy="304800"/>
              </a:xfrm>
              <a:custGeom>
                <a:rect b="b" l="l" r="r" t="t"/>
                <a:pathLst>
                  <a:path extrusionOk="0" h="304800" w="1790700">
                    <a:moveTo>
                      <a:pt x="7144" y="93821"/>
                    </a:moveTo>
                    <a:lnTo>
                      <a:pt x="1727359" y="305276"/>
                    </a:lnTo>
                    <a:lnTo>
                      <a:pt x="1792129" y="7144"/>
                    </a:lnTo>
                    <a:close/>
                  </a:path>
                </a:pathLst>
              </a:custGeom>
              <a:solidFill>
                <a:srgbClr val="229ECE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142"/>
              <p:cNvSpPr/>
              <p:nvPr/>
            </p:nvSpPr>
            <p:spPr>
              <a:xfrm>
                <a:off x="5273188" y="3820965"/>
                <a:ext cx="2465101" cy="1458824"/>
              </a:xfrm>
              <a:custGeom>
                <a:rect b="b" l="l" r="r" t="t"/>
                <a:pathLst>
                  <a:path extrusionOk="0" h="1458824" w="2465101">
                    <a:moveTo>
                      <a:pt x="85725" y="243434"/>
                    </a:moveTo>
                    <a:lnTo>
                      <a:pt x="2400189" y="0"/>
                    </a:lnTo>
                    <a:lnTo>
                      <a:pt x="2465101" y="1458824"/>
                    </a:lnTo>
                    <a:lnTo>
                      <a:pt x="0" y="1413104"/>
                    </a:lnTo>
                    <a:lnTo>
                      <a:pt x="85725" y="2434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1" name="Google Shape;851;p142"/>
            <p:cNvGrpSpPr/>
            <p:nvPr/>
          </p:nvGrpSpPr>
          <p:grpSpPr>
            <a:xfrm>
              <a:off x="4337648" y="1434881"/>
              <a:ext cx="1821231" cy="1454544"/>
              <a:chOff x="-390561" y="1297158"/>
              <a:chExt cx="2985135" cy="2384107"/>
            </a:xfrm>
          </p:grpSpPr>
          <p:sp>
            <p:nvSpPr>
              <p:cNvPr id="852" name="Google Shape;852;p142"/>
              <p:cNvSpPr/>
              <p:nvPr/>
            </p:nvSpPr>
            <p:spPr>
              <a:xfrm>
                <a:off x="746724" y="1297158"/>
                <a:ext cx="1847850" cy="2381250"/>
              </a:xfrm>
              <a:custGeom>
                <a:rect b="b" l="l" r="r" t="t"/>
                <a:pathLst>
                  <a:path extrusionOk="0" h="2381250" w="1847850">
                    <a:moveTo>
                      <a:pt x="353854" y="516731"/>
                    </a:moveTo>
                    <a:cubicBezTo>
                      <a:pt x="399574" y="621506"/>
                      <a:pt x="439579" y="677704"/>
                      <a:pt x="439579" y="792956"/>
                    </a:cubicBezTo>
                    <a:cubicBezTo>
                      <a:pt x="439579" y="1109186"/>
                      <a:pt x="246221" y="1313021"/>
                      <a:pt x="7144" y="1547336"/>
                    </a:cubicBezTo>
                    <a:cubicBezTo>
                      <a:pt x="7144" y="1548289"/>
                      <a:pt x="8096" y="1549241"/>
                      <a:pt x="8096" y="1550194"/>
                    </a:cubicBezTo>
                    <a:cubicBezTo>
                      <a:pt x="10954" y="1583531"/>
                      <a:pt x="39529" y="1640681"/>
                      <a:pt x="116681" y="1778794"/>
                    </a:cubicBezTo>
                    <a:lnTo>
                      <a:pt x="513874" y="1778794"/>
                    </a:lnTo>
                    <a:lnTo>
                      <a:pt x="513874" y="2195036"/>
                    </a:lnTo>
                    <a:cubicBezTo>
                      <a:pt x="567214" y="2229326"/>
                      <a:pt x="625316" y="2258854"/>
                      <a:pt x="685324" y="2285524"/>
                    </a:cubicBezTo>
                    <a:cubicBezTo>
                      <a:pt x="829151" y="2347436"/>
                      <a:pt x="982504" y="2378869"/>
                      <a:pt x="1146334" y="2378869"/>
                    </a:cubicBezTo>
                    <a:cubicBezTo>
                      <a:pt x="1310164" y="2378869"/>
                      <a:pt x="1463516" y="2347436"/>
                      <a:pt x="1608296" y="2285524"/>
                    </a:cubicBezTo>
                    <a:cubicBezTo>
                      <a:pt x="1693069" y="2247424"/>
                      <a:pt x="1773079" y="2202656"/>
                      <a:pt x="1846421" y="2150269"/>
                    </a:cubicBezTo>
                    <a:lnTo>
                      <a:pt x="1846421" y="1028224"/>
                    </a:lnTo>
                    <a:lnTo>
                      <a:pt x="1784509" y="1105376"/>
                    </a:lnTo>
                    <a:cubicBezTo>
                      <a:pt x="1783556" y="1106329"/>
                      <a:pt x="1783556" y="1106329"/>
                      <a:pt x="1783556" y="1106329"/>
                    </a:cubicBezTo>
                    <a:cubicBezTo>
                      <a:pt x="1786414" y="1134904"/>
                      <a:pt x="1789271" y="1163479"/>
                      <a:pt x="1789271" y="1193006"/>
                    </a:cubicBezTo>
                    <a:cubicBezTo>
                      <a:pt x="1789271" y="1280636"/>
                      <a:pt x="1773079" y="1364456"/>
                      <a:pt x="1738789" y="1441609"/>
                    </a:cubicBezTo>
                    <a:cubicBezTo>
                      <a:pt x="1705451" y="1519714"/>
                      <a:pt x="1659731" y="1587341"/>
                      <a:pt x="1601629" y="1645444"/>
                    </a:cubicBezTo>
                    <a:cubicBezTo>
                      <a:pt x="1543526" y="1703546"/>
                      <a:pt x="1475899" y="1750219"/>
                      <a:pt x="1397794" y="1782604"/>
                    </a:cubicBezTo>
                    <a:cubicBezTo>
                      <a:pt x="1320641" y="1815941"/>
                      <a:pt x="1236821" y="1833086"/>
                      <a:pt x="1149191" y="1833086"/>
                    </a:cubicBezTo>
                    <a:cubicBezTo>
                      <a:pt x="1060609" y="1833086"/>
                      <a:pt x="977741" y="1816894"/>
                      <a:pt x="899636" y="1782604"/>
                    </a:cubicBezTo>
                    <a:cubicBezTo>
                      <a:pt x="822484" y="1749266"/>
                      <a:pt x="753904" y="1703546"/>
                      <a:pt x="695801" y="1645444"/>
                    </a:cubicBezTo>
                    <a:cubicBezTo>
                      <a:pt x="637699" y="1587341"/>
                      <a:pt x="591979" y="1519714"/>
                      <a:pt x="558641" y="1441609"/>
                    </a:cubicBezTo>
                    <a:cubicBezTo>
                      <a:pt x="525304" y="1364456"/>
                      <a:pt x="508159" y="1280636"/>
                      <a:pt x="508159" y="1193006"/>
                    </a:cubicBezTo>
                    <a:cubicBezTo>
                      <a:pt x="508159" y="1104424"/>
                      <a:pt x="525304" y="1021556"/>
                      <a:pt x="558641" y="943451"/>
                    </a:cubicBezTo>
                    <a:cubicBezTo>
                      <a:pt x="591979" y="866299"/>
                      <a:pt x="637699" y="797719"/>
                      <a:pt x="695801" y="739616"/>
                    </a:cubicBezTo>
                    <a:cubicBezTo>
                      <a:pt x="753904" y="681514"/>
                      <a:pt x="822484" y="635794"/>
                      <a:pt x="899636" y="602456"/>
                    </a:cubicBezTo>
                    <a:cubicBezTo>
                      <a:pt x="976789" y="569119"/>
                      <a:pt x="1060609" y="551974"/>
                      <a:pt x="1149191" y="551974"/>
                    </a:cubicBezTo>
                    <a:cubicBezTo>
                      <a:pt x="1221581" y="551974"/>
                      <a:pt x="1345406" y="572929"/>
                      <a:pt x="1440656" y="611029"/>
                    </a:cubicBezTo>
                    <a:lnTo>
                      <a:pt x="1783556" y="191929"/>
                    </a:lnTo>
                    <a:cubicBezTo>
                      <a:pt x="1750219" y="173831"/>
                      <a:pt x="1643539" y="115729"/>
                      <a:pt x="1609249" y="100489"/>
                    </a:cubicBezTo>
                    <a:cubicBezTo>
                      <a:pt x="1464469" y="37624"/>
                      <a:pt x="1311116" y="7144"/>
                      <a:pt x="1147286" y="7144"/>
                    </a:cubicBezTo>
                    <a:cubicBezTo>
                      <a:pt x="983456" y="7144"/>
                      <a:pt x="829151" y="36671"/>
                      <a:pt x="686276" y="100489"/>
                    </a:cubicBezTo>
                    <a:cubicBezTo>
                      <a:pt x="460534" y="201454"/>
                      <a:pt x="347186" y="310039"/>
                      <a:pt x="250984" y="396716"/>
                    </a:cubicBezTo>
                    <a:cubicBezTo>
                      <a:pt x="287179" y="447199"/>
                      <a:pt x="291941" y="420529"/>
                      <a:pt x="316706" y="478631"/>
                    </a:cubicBezTo>
                    <a:lnTo>
                      <a:pt x="353854" y="5167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142"/>
              <p:cNvSpPr/>
              <p:nvPr/>
            </p:nvSpPr>
            <p:spPr>
              <a:xfrm>
                <a:off x="-390561" y="1300015"/>
                <a:ext cx="1600200" cy="2381250"/>
              </a:xfrm>
              <a:custGeom>
                <a:rect b="b" l="l" r="r" t="t"/>
                <a:pathLst>
                  <a:path extrusionOk="0" h="2381250" w="1600200">
                    <a:moveTo>
                      <a:pt x="894874" y="1834039"/>
                    </a:moveTo>
                    <a:cubicBezTo>
                      <a:pt x="997744" y="1751171"/>
                      <a:pt x="1088231" y="1671161"/>
                      <a:pt x="1168241" y="1591151"/>
                    </a:cubicBezTo>
                    <a:cubicBezTo>
                      <a:pt x="1451134" y="1309211"/>
                      <a:pt x="1593056" y="1046321"/>
                      <a:pt x="1593056" y="802481"/>
                    </a:cubicBezTo>
                    <a:cubicBezTo>
                      <a:pt x="1593056" y="691991"/>
                      <a:pt x="1572101" y="590074"/>
                      <a:pt x="1530191" y="493871"/>
                    </a:cubicBezTo>
                    <a:cubicBezTo>
                      <a:pt x="1507331" y="441484"/>
                      <a:pt x="1480661" y="392906"/>
                      <a:pt x="1449229" y="348139"/>
                    </a:cubicBezTo>
                    <a:cubicBezTo>
                      <a:pt x="1422559" y="310039"/>
                      <a:pt x="1393031" y="274796"/>
                      <a:pt x="1360646" y="241459"/>
                    </a:cubicBezTo>
                    <a:cubicBezTo>
                      <a:pt x="1288256" y="169069"/>
                      <a:pt x="1204436" y="112871"/>
                      <a:pt x="1109186" y="70009"/>
                    </a:cubicBezTo>
                    <a:cubicBezTo>
                      <a:pt x="1013936" y="28099"/>
                      <a:pt x="911066" y="7144"/>
                      <a:pt x="801529" y="7144"/>
                    </a:cubicBezTo>
                    <a:cubicBezTo>
                      <a:pt x="691039" y="7144"/>
                      <a:pt x="589121" y="28099"/>
                      <a:pt x="492919" y="70009"/>
                    </a:cubicBezTo>
                    <a:cubicBezTo>
                      <a:pt x="396716" y="111919"/>
                      <a:pt x="312896" y="169069"/>
                      <a:pt x="240506" y="241459"/>
                    </a:cubicBezTo>
                    <a:cubicBezTo>
                      <a:pt x="169069" y="313849"/>
                      <a:pt x="111919" y="398621"/>
                      <a:pt x="70009" y="494824"/>
                    </a:cubicBezTo>
                    <a:cubicBezTo>
                      <a:pt x="28099" y="590074"/>
                      <a:pt x="7144" y="692944"/>
                      <a:pt x="7144" y="802481"/>
                    </a:cubicBezTo>
                    <a:lnTo>
                      <a:pt x="555784" y="802481"/>
                    </a:lnTo>
                    <a:cubicBezTo>
                      <a:pt x="555784" y="731996"/>
                      <a:pt x="579596" y="673894"/>
                      <a:pt x="626269" y="625316"/>
                    </a:cubicBezTo>
                    <a:cubicBezTo>
                      <a:pt x="673894" y="577691"/>
                      <a:pt x="731996" y="552926"/>
                      <a:pt x="801529" y="552926"/>
                    </a:cubicBezTo>
                    <a:cubicBezTo>
                      <a:pt x="870109" y="552926"/>
                      <a:pt x="928211" y="576739"/>
                      <a:pt x="975836" y="624364"/>
                    </a:cubicBezTo>
                    <a:cubicBezTo>
                      <a:pt x="1022509" y="671989"/>
                      <a:pt x="1046321" y="730091"/>
                      <a:pt x="1046321" y="799624"/>
                    </a:cubicBezTo>
                    <a:cubicBezTo>
                      <a:pt x="1046321" y="844391"/>
                      <a:pt x="1021556" y="904399"/>
                      <a:pt x="972026" y="977741"/>
                    </a:cubicBezTo>
                    <a:cubicBezTo>
                      <a:pt x="922496" y="1051084"/>
                      <a:pt x="852011" y="1132046"/>
                      <a:pt x="761524" y="1222534"/>
                    </a:cubicBezTo>
                    <a:cubicBezTo>
                      <a:pt x="671036" y="1312069"/>
                      <a:pt x="561499" y="1405414"/>
                      <a:pt x="432911" y="1502569"/>
                    </a:cubicBezTo>
                    <a:cubicBezTo>
                      <a:pt x="307181" y="1598771"/>
                      <a:pt x="164306" y="1695926"/>
                      <a:pt x="7144" y="1791176"/>
                    </a:cubicBezTo>
                    <a:lnTo>
                      <a:pt x="7144" y="2379821"/>
                    </a:lnTo>
                    <a:lnTo>
                      <a:pt x="1594009" y="2379821"/>
                    </a:lnTo>
                    <a:lnTo>
                      <a:pt x="1594009" y="2154079"/>
                    </a:lnTo>
                    <a:lnTo>
                      <a:pt x="1594009" y="1834039"/>
                    </a:lnTo>
                    <a:lnTo>
                      <a:pt x="1289209" y="1834039"/>
                    </a:lnTo>
                    <a:lnTo>
                      <a:pt x="894874" y="183403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4" name="Google Shape;854;p142"/>
            <p:cNvSpPr/>
            <p:nvPr/>
          </p:nvSpPr>
          <p:spPr>
            <a:xfrm rot="1778303">
              <a:off x="3205954" y="3169666"/>
              <a:ext cx="247888" cy="238354"/>
            </a:xfrm>
            <a:custGeom>
              <a:rect b="b" l="l" r="r" t="t"/>
              <a:pathLst>
                <a:path extrusionOk="0" h="238125" w="247650">
                  <a:moveTo>
                    <a:pt x="71914" y="231934"/>
                  </a:moveTo>
                  <a:lnTo>
                    <a:pt x="242411" y="7144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rgbClr val="9DD7E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42"/>
            <p:cNvSpPr/>
            <p:nvPr/>
          </p:nvSpPr>
          <p:spPr>
            <a:xfrm rot="-869292">
              <a:off x="3220245" y="3315342"/>
              <a:ext cx="409279" cy="342652"/>
            </a:xfrm>
            <a:custGeom>
              <a:rect b="b" l="l" r="r" t="t"/>
              <a:pathLst>
                <a:path extrusionOk="0" h="342900" w="409575">
                  <a:moveTo>
                    <a:pt x="407194" y="7144"/>
                  </a:moveTo>
                  <a:lnTo>
                    <a:pt x="7144" y="270986"/>
                  </a:lnTo>
                  <a:lnTo>
                    <a:pt x="163354" y="338614"/>
                  </a:lnTo>
                  <a:close/>
                </a:path>
              </a:pathLst>
            </a:custGeom>
            <a:solidFill>
              <a:srgbClr val="229EC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42"/>
            <p:cNvSpPr/>
            <p:nvPr/>
          </p:nvSpPr>
          <p:spPr>
            <a:xfrm rot="1643245">
              <a:off x="2894316" y="2939785"/>
              <a:ext cx="140216" cy="140216"/>
            </a:xfrm>
            <a:prstGeom prst="plus">
              <a:avLst>
                <a:gd fmla="val 4377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42"/>
            <p:cNvSpPr/>
            <p:nvPr/>
          </p:nvSpPr>
          <p:spPr>
            <a:xfrm rot="1626558">
              <a:off x="3122436" y="3454257"/>
              <a:ext cx="155369" cy="155369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42"/>
            <p:cNvSpPr/>
            <p:nvPr/>
          </p:nvSpPr>
          <p:spPr>
            <a:xfrm flipH="1" rot="-10636830">
              <a:off x="3216850" y="2860120"/>
              <a:ext cx="292194" cy="238883"/>
            </a:xfrm>
            <a:custGeom>
              <a:rect b="b" l="l" r="r" t="t"/>
              <a:pathLst>
                <a:path extrusionOk="0" h="202224" w="291865">
                  <a:moveTo>
                    <a:pt x="291865" y="0"/>
                  </a:moveTo>
                  <a:lnTo>
                    <a:pt x="0" y="177293"/>
                  </a:lnTo>
                  <a:lnTo>
                    <a:pt x="138611" y="202224"/>
                  </a:lnTo>
                  <a:cubicBezTo>
                    <a:pt x="219891" y="91734"/>
                    <a:pt x="210585" y="110490"/>
                    <a:pt x="291865" y="0"/>
                  </a:cubicBezTo>
                  <a:close/>
                </a:path>
              </a:pathLst>
            </a:custGeom>
            <a:solidFill>
              <a:srgbClr val="229EC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142"/>
          <p:cNvGrpSpPr/>
          <p:nvPr/>
        </p:nvGrpSpPr>
        <p:grpSpPr>
          <a:xfrm>
            <a:off x="2810696" y="3834072"/>
            <a:ext cx="6125103" cy="106691"/>
            <a:chOff x="3631655" y="5304907"/>
            <a:chExt cx="8559395" cy="137064"/>
          </a:xfrm>
        </p:grpSpPr>
        <p:grpSp>
          <p:nvGrpSpPr>
            <p:cNvPr id="860" name="Google Shape;860;p142"/>
            <p:cNvGrpSpPr/>
            <p:nvPr/>
          </p:nvGrpSpPr>
          <p:grpSpPr>
            <a:xfrm>
              <a:off x="3631655" y="5310936"/>
              <a:ext cx="4279417" cy="130938"/>
              <a:chOff x="11445923" y="0"/>
              <a:chExt cx="1118977" cy="2552400"/>
            </a:xfrm>
          </p:grpSpPr>
          <p:sp>
            <p:nvSpPr>
              <p:cNvPr id="861" name="Google Shape;861;p142"/>
              <p:cNvSpPr/>
              <p:nvPr/>
            </p:nvSpPr>
            <p:spPr>
              <a:xfrm>
                <a:off x="11818961" y="0"/>
                <a:ext cx="372900" cy="255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142"/>
              <p:cNvSpPr/>
              <p:nvPr/>
            </p:nvSpPr>
            <p:spPr>
              <a:xfrm>
                <a:off x="11445923" y="0"/>
                <a:ext cx="372900" cy="255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142"/>
              <p:cNvSpPr/>
              <p:nvPr/>
            </p:nvSpPr>
            <p:spPr>
              <a:xfrm>
                <a:off x="12192000" y="0"/>
                <a:ext cx="372900" cy="25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4" name="Google Shape;864;p142"/>
            <p:cNvGrpSpPr/>
            <p:nvPr/>
          </p:nvGrpSpPr>
          <p:grpSpPr>
            <a:xfrm>
              <a:off x="7911633" y="5304907"/>
              <a:ext cx="4279417" cy="137064"/>
              <a:chOff x="11445923" y="0"/>
              <a:chExt cx="1118977" cy="2552400"/>
            </a:xfrm>
          </p:grpSpPr>
          <p:sp>
            <p:nvSpPr>
              <p:cNvPr id="865" name="Google Shape;865;p142"/>
              <p:cNvSpPr/>
              <p:nvPr/>
            </p:nvSpPr>
            <p:spPr>
              <a:xfrm>
                <a:off x="11818961" y="0"/>
                <a:ext cx="372900" cy="25524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142"/>
              <p:cNvSpPr/>
              <p:nvPr/>
            </p:nvSpPr>
            <p:spPr>
              <a:xfrm>
                <a:off x="11445923" y="0"/>
                <a:ext cx="372900" cy="2552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142"/>
              <p:cNvSpPr/>
              <p:nvPr/>
            </p:nvSpPr>
            <p:spPr>
              <a:xfrm>
                <a:off x="12192000" y="0"/>
                <a:ext cx="372900" cy="25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68" name="Google Shape;868;p142">
            <a:hlinkClick action="ppaction://hlinksldjump" r:id="rId3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grpSp>
        <p:nvGrpSpPr>
          <p:cNvPr id="869" name="Google Shape;869;p142"/>
          <p:cNvGrpSpPr/>
          <p:nvPr/>
        </p:nvGrpSpPr>
        <p:grpSpPr>
          <a:xfrm rot="-1689891">
            <a:off x="2962775" y="1111482"/>
            <a:ext cx="1176320" cy="939480"/>
            <a:chOff x="-390561" y="1297158"/>
            <a:chExt cx="2985135" cy="2384107"/>
          </a:xfrm>
        </p:grpSpPr>
        <p:sp>
          <p:nvSpPr>
            <p:cNvPr id="870" name="Google Shape;870;p142"/>
            <p:cNvSpPr/>
            <p:nvPr/>
          </p:nvSpPr>
          <p:spPr>
            <a:xfrm rot="10800000">
              <a:off x="746724" y="1297158"/>
              <a:ext cx="1847850" cy="2381250"/>
            </a:xfrm>
            <a:custGeom>
              <a:rect b="b" l="l" r="r" t="t"/>
              <a:pathLst>
                <a:path extrusionOk="0" h="2381250" w="1847850">
                  <a:moveTo>
                    <a:pt x="353854" y="516731"/>
                  </a:moveTo>
                  <a:cubicBezTo>
                    <a:pt x="399574" y="621506"/>
                    <a:pt x="439579" y="677704"/>
                    <a:pt x="439579" y="792956"/>
                  </a:cubicBezTo>
                  <a:cubicBezTo>
                    <a:pt x="439579" y="1109186"/>
                    <a:pt x="246221" y="1313021"/>
                    <a:pt x="7144" y="1547336"/>
                  </a:cubicBezTo>
                  <a:cubicBezTo>
                    <a:pt x="7144" y="1548289"/>
                    <a:pt x="8096" y="1549241"/>
                    <a:pt x="8096" y="1550194"/>
                  </a:cubicBezTo>
                  <a:cubicBezTo>
                    <a:pt x="10954" y="1583531"/>
                    <a:pt x="39529" y="1640681"/>
                    <a:pt x="116681" y="1778794"/>
                  </a:cubicBezTo>
                  <a:lnTo>
                    <a:pt x="513874" y="1778794"/>
                  </a:lnTo>
                  <a:lnTo>
                    <a:pt x="513874" y="2195036"/>
                  </a:lnTo>
                  <a:cubicBezTo>
                    <a:pt x="567214" y="2229326"/>
                    <a:pt x="625316" y="2258854"/>
                    <a:pt x="685324" y="2285524"/>
                  </a:cubicBezTo>
                  <a:cubicBezTo>
                    <a:pt x="829151" y="2347436"/>
                    <a:pt x="982504" y="2378869"/>
                    <a:pt x="1146334" y="2378869"/>
                  </a:cubicBezTo>
                  <a:cubicBezTo>
                    <a:pt x="1310164" y="2378869"/>
                    <a:pt x="1463516" y="2347436"/>
                    <a:pt x="1608296" y="2285524"/>
                  </a:cubicBezTo>
                  <a:cubicBezTo>
                    <a:pt x="1693069" y="2247424"/>
                    <a:pt x="1773079" y="2202656"/>
                    <a:pt x="1846421" y="2150269"/>
                  </a:cubicBezTo>
                  <a:lnTo>
                    <a:pt x="1846421" y="1028224"/>
                  </a:lnTo>
                  <a:lnTo>
                    <a:pt x="1784509" y="1105376"/>
                  </a:lnTo>
                  <a:cubicBezTo>
                    <a:pt x="1783556" y="1106329"/>
                    <a:pt x="1783556" y="1106329"/>
                    <a:pt x="1783556" y="1106329"/>
                  </a:cubicBezTo>
                  <a:cubicBezTo>
                    <a:pt x="1786414" y="1134904"/>
                    <a:pt x="1789271" y="1163479"/>
                    <a:pt x="1789271" y="1193006"/>
                  </a:cubicBezTo>
                  <a:cubicBezTo>
                    <a:pt x="1789271" y="1280636"/>
                    <a:pt x="1773079" y="1364456"/>
                    <a:pt x="1738789" y="1441609"/>
                  </a:cubicBezTo>
                  <a:cubicBezTo>
                    <a:pt x="1705451" y="1519714"/>
                    <a:pt x="1659731" y="1587341"/>
                    <a:pt x="1601629" y="1645444"/>
                  </a:cubicBezTo>
                  <a:cubicBezTo>
                    <a:pt x="1543526" y="1703546"/>
                    <a:pt x="1475899" y="1750219"/>
                    <a:pt x="1397794" y="1782604"/>
                  </a:cubicBezTo>
                  <a:cubicBezTo>
                    <a:pt x="1320641" y="1815941"/>
                    <a:pt x="1236821" y="1833086"/>
                    <a:pt x="1149191" y="1833086"/>
                  </a:cubicBezTo>
                  <a:cubicBezTo>
                    <a:pt x="1060609" y="1833086"/>
                    <a:pt x="977741" y="1816894"/>
                    <a:pt x="899636" y="1782604"/>
                  </a:cubicBezTo>
                  <a:cubicBezTo>
                    <a:pt x="822484" y="1749266"/>
                    <a:pt x="753904" y="1703546"/>
                    <a:pt x="695801" y="1645444"/>
                  </a:cubicBezTo>
                  <a:cubicBezTo>
                    <a:pt x="637699" y="1587341"/>
                    <a:pt x="591979" y="1519714"/>
                    <a:pt x="558641" y="1441609"/>
                  </a:cubicBezTo>
                  <a:cubicBezTo>
                    <a:pt x="525304" y="1364456"/>
                    <a:pt x="508159" y="1280636"/>
                    <a:pt x="508159" y="1193006"/>
                  </a:cubicBezTo>
                  <a:cubicBezTo>
                    <a:pt x="508159" y="1104424"/>
                    <a:pt x="525304" y="1021556"/>
                    <a:pt x="558641" y="943451"/>
                  </a:cubicBezTo>
                  <a:cubicBezTo>
                    <a:pt x="591979" y="866299"/>
                    <a:pt x="637699" y="797719"/>
                    <a:pt x="695801" y="739616"/>
                  </a:cubicBezTo>
                  <a:cubicBezTo>
                    <a:pt x="753904" y="681514"/>
                    <a:pt x="822484" y="635794"/>
                    <a:pt x="899636" y="602456"/>
                  </a:cubicBezTo>
                  <a:cubicBezTo>
                    <a:pt x="976789" y="569119"/>
                    <a:pt x="1060609" y="551974"/>
                    <a:pt x="1149191" y="551974"/>
                  </a:cubicBezTo>
                  <a:cubicBezTo>
                    <a:pt x="1221581" y="551974"/>
                    <a:pt x="1345406" y="572929"/>
                    <a:pt x="1440656" y="611029"/>
                  </a:cubicBezTo>
                  <a:lnTo>
                    <a:pt x="1783556" y="191929"/>
                  </a:lnTo>
                  <a:cubicBezTo>
                    <a:pt x="1750219" y="173831"/>
                    <a:pt x="1643539" y="115729"/>
                    <a:pt x="1609249" y="100489"/>
                  </a:cubicBezTo>
                  <a:cubicBezTo>
                    <a:pt x="1464469" y="37624"/>
                    <a:pt x="1311116" y="7144"/>
                    <a:pt x="1147286" y="7144"/>
                  </a:cubicBezTo>
                  <a:cubicBezTo>
                    <a:pt x="983456" y="7144"/>
                    <a:pt x="829151" y="36671"/>
                    <a:pt x="686276" y="100489"/>
                  </a:cubicBezTo>
                  <a:cubicBezTo>
                    <a:pt x="460534" y="201454"/>
                    <a:pt x="347186" y="310039"/>
                    <a:pt x="250984" y="396716"/>
                  </a:cubicBezTo>
                  <a:cubicBezTo>
                    <a:pt x="287179" y="447199"/>
                    <a:pt x="291941" y="420529"/>
                    <a:pt x="316706" y="478631"/>
                  </a:cubicBezTo>
                  <a:lnTo>
                    <a:pt x="353854" y="51673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42"/>
            <p:cNvSpPr/>
            <p:nvPr/>
          </p:nvSpPr>
          <p:spPr>
            <a:xfrm>
              <a:off x="-390561" y="1300015"/>
              <a:ext cx="1600200" cy="2381250"/>
            </a:xfrm>
            <a:custGeom>
              <a:rect b="b" l="l" r="r" t="t"/>
              <a:pathLst>
                <a:path extrusionOk="0" h="2381250" w="1600200">
                  <a:moveTo>
                    <a:pt x="894874" y="1834039"/>
                  </a:moveTo>
                  <a:cubicBezTo>
                    <a:pt x="997744" y="1751171"/>
                    <a:pt x="1088231" y="1671161"/>
                    <a:pt x="1168241" y="1591151"/>
                  </a:cubicBezTo>
                  <a:cubicBezTo>
                    <a:pt x="1451134" y="1309211"/>
                    <a:pt x="1593056" y="1046321"/>
                    <a:pt x="1593056" y="802481"/>
                  </a:cubicBezTo>
                  <a:cubicBezTo>
                    <a:pt x="1593056" y="691991"/>
                    <a:pt x="1572101" y="590074"/>
                    <a:pt x="1530191" y="493871"/>
                  </a:cubicBezTo>
                  <a:cubicBezTo>
                    <a:pt x="1507331" y="441484"/>
                    <a:pt x="1480661" y="392906"/>
                    <a:pt x="1449229" y="348139"/>
                  </a:cubicBezTo>
                  <a:cubicBezTo>
                    <a:pt x="1422559" y="310039"/>
                    <a:pt x="1393031" y="274796"/>
                    <a:pt x="1360646" y="241459"/>
                  </a:cubicBezTo>
                  <a:cubicBezTo>
                    <a:pt x="1288256" y="169069"/>
                    <a:pt x="1204436" y="112871"/>
                    <a:pt x="1109186" y="70009"/>
                  </a:cubicBezTo>
                  <a:cubicBezTo>
                    <a:pt x="1013936" y="28099"/>
                    <a:pt x="911066" y="7144"/>
                    <a:pt x="801529" y="7144"/>
                  </a:cubicBezTo>
                  <a:cubicBezTo>
                    <a:pt x="691039" y="7144"/>
                    <a:pt x="589121" y="28099"/>
                    <a:pt x="492919" y="70009"/>
                  </a:cubicBezTo>
                  <a:cubicBezTo>
                    <a:pt x="396716" y="111919"/>
                    <a:pt x="312896" y="169069"/>
                    <a:pt x="240506" y="241459"/>
                  </a:cubicBezTo>
                  <a:cubicBezTo>
                    <a:pt x="169069" y="313849"/>
                    <a:pt x="111919" y="398621"/>
                    <a:pt x="70009" y="494824"/>
                  </a:cubicBezTo>
                  <a:cubicBezTo>
                    <a:pt x="28099" y="590074"/>
                    <a:pt x="7144" y="692944"/>
                    <a:pt x="7144" y="802481"/>
                  </a:cubicBezTo>
                  <a:lnTo>
                    <a:pt x="555784" y="802481"/>
                  </a:lnTo>
                  <a:cubicBezTo>
                    <a:pt x="555784" y="731996"/>
                    <a:pt x="579596" y="673894"/>
                    <a:pt x="626269" y="625316"/>
                  </a:cubicBezTo>
                  <a:cubicBezTo>
                    <a:pt x="673894" y="577691"/>
                    <a:pt x="731996" y="552926"/>
                    <a:pt x="801529" y="552926"/>
                  </a:cubicBezTo>
                  <a:cubicBezTo>
                    <a:pt x="870109" y="552926"/>
                    <a:pt x="928211" y="576739"/>
                    <a:pt x="975836" y="624364"/>
                  </a:cubicBezTo>
                  <a:cubicBezTo>
                    <a:pt x="1022509" y="671989"/>
                    <a:pt x="1046321" y="730091"/>
                    <a:pt x="1046321" y="799624"/>
                  </a:cubicBezTo>
                  <a:cubicBezTo>
                    <a:pt x="1046321" y="844391"/>
                    <a:pt x="1021556" y="904399"/>
                    <a:pt x="972026" y="977741"/>
                  </a:cubicBezTo>
                  <a:cubicBezTo>
                    <a:pt x="922496" y="1051084"/>
                    <a:pt x="852011" y="1132046"/>
                    <a:pt x="761524" y="1222534"/>
                  </a:cubicBezTo>
                  <a:cubicBezTo>
                    <a:pt x="671036" y="1312069"/>
                    <a:pt x="561499" y="1405414"/>
                    <a:pt x="432911" y="1502569"/>
                  </a:cubicBezTo>
                  <a:cubicBezTo>
                    <a:pt x="307181" y="1598771"/>
                    <a:pt x="164306" y="1695926"/>
                    <a:pt x="7144" y="1791176"/>
                  </a:cubicBezTo>
                  <a:lnTo>
                    <a:pt x="7144" y="2379821"/>
                  </a:lnTo>
                  <a:lnTo>
                    <a:pt x="1594009" y="2379821"/>
                  </a:lnTo>
                  <a:lnTo>
                    <a:pt x="1594009" y="2154079"/>
                  </a:lnTo>
                  <a:lnTo>
                    <a:pt x="1594009" y="1834039"/>
                  </a:lnTo>
                  <a:lnTo>
                    <a:pt x="1289209" y="1834039"/>
                  </a:lnTo>
                  <a:lnTo>
                    <a:pt x="894874" y="1834039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Google Shape;1024;p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25" y="1292875"/>
            <a:ext cx="4106926" cy="32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151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eForm</a:t>
            </a:r>
            <a:endParaRPr/>
          </a:p>
        </p:txBody>
      </p:sp>
      <p:sp>
        <p:nvSpPr>
          <p:cNvPr id="1026" name="Google Shape;1026;p151">
            <a:hlinkClick action="ppaction://hlinksldjump" r:id="rId4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027" name="Google Shape;1027;p151"/>
          <p:cNvSpPr/>
          <p:nvPr/>
        </p:nvSpPr>
        <p:spPr>
          <a:xfrm rot="1201188">
            <a:off x="-508040" y="-326609"/>
            <a:ext cx="714481" cy="2227593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rgbClr val="00B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151"/>
          <p:cNvSpPr txBox="1"/>
          <p:nvPr/>
        </p:nvSpPr>
        <p:spPr>
          <a:xfrm>
            <a:off x="521475" y="706475"/>
            <a:ext cx="1985100" cy="46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New Form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Membuat Form baru</a:t>
            </a:r>
            <a:endParaRPr sz="1200"/>
          </a:p>
        </p:txBody>
      </p:sp>
      <p:pic>
        <p:nvPicPr>
          <p:cNvPr id="1029" name="Google Shape;1029;p151"/>
          <p:cNvPicPr preferRelativeResize="0"/>
          <p:nvPr/>
        </p:nvPicPr>
        <p:blipFill rotWithShape="1">
          <a:blip r:embed="rId5">
            <a:alphaModFix/>
          </a:blip>
          <a:srcRect b="68589" l="0" r="0" t="0"/>
          <a:stretch/>
        </p:blipFill>
        <p:spPr>
          <a:xfrm>
            <a:off x="521475" y="80775"/>
            <a:ext cx="1985100" cy="6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151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1566775" y="492675"/>
            <a:ext cx="877450" cy="1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1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5301" y="1288469"/>
            <a:ext cx="4126525" cy="328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151">
            <a:hlinkClick action="ppaction://hlinksldjump" r:id="rId8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52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eForm</a:t>
            </a:r>
            <a:endParaRPr/>
          </a:p>
        </p:txBody>
      </p:sp>
      <p:sp>
        <p:nvSpPr>
          <p:cNvPr id="1038" name="Google Shape;1038;p152">
            <a:hlinkClick action="ppaction://hlinksldjump" r:id="rId3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039" name="Google Shape;1039;p152"/>
          <p:cNvSpPr/>
          <p:nvPr/>
        </p:nvSpPr>
        <p:spPr>
          <a:xfrm rot="1201188">
            <a:off x="-508040" y="-326609"/>
            <a:ext cx="714481" cy="2227593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rgbClr val="00B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152"/>
          <p:cNvSpPr txBox="1"/>
          <p:nvPr/>
        </p:nvSpPr>
        <p:spPr>
          <a:xfrm>
            <a:off x="521475" y="706475"/>
            <a:ext cx="1985100" cy="46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New Form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Membuat Form baru</a:t>
            </a:r>
            <a:endParaRPr sz="1200"/>
          </a:p>
        </p:txBody>
      </p:sp>
      <p:pic>
        <p:nvPicPr>
          <p:cNvPr id="1041" name="Google Shape;1041;p152"/>
          <p:cNvPicPr preferRelativeResize="0"/>
          <p:nvPr/>
        </p:nvPicPr>
        <p:blipFill rotWithShape="1">
          <a:blip r:embed="rId4">
            <a:alphaModFix/>
          </a:blip>
          <a:srcRect b="68589" l="0" r="0" t="0"/>
          <a:stretch/>
        </p:blipFill>
        <p:spPr>
          <a:xfrm>
            <a:off x="521475" y="80775"/>
            <a:ext cx="1985100" cy="6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152"/>
          <p:cNvPicPr preferRelativeResize="0"/>
          <p:nvPr/>
        </p:nvPicPr>
        <p:blipFill>
          <a:blip r:embed="rId5">
            <a:alphaModFix amt="19000"/>
          </a:blip>
          <a:stretch>
            <a:fillRect/>
          </a:stretch>
        </p:blipFill>
        <p:spPr>
          <a:xfrm>
            <a:off x="1566775" y="492675"/>
            <a:ext cx="877450" cy="1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152"/>
          <p:cNvPicPr preferRelativeResize="0"/>
          <p:nvPr/>
        </p:nvPicPr>
        <p:blipFill rotWithShape="1">
          <a:blip r:embed="rId6">
            <a:alphaModFix/>
          </a:blip>
          <a:srcRect b="63642" l="0" r="0" t="0"/>
          <a:stretch/>
        </p:blipFill>
        <p:spPr>
          <a:xfrm>
            <a:off x="288925" y="1292875"/>
            <a:ext cx="4106925" cy="10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1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5300" y="1288475"/>
            <a:ext cx="4126524" cy="3173820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152">
            <a:hlinkClick action="ppaction://hlinksldjump" r:id="rId8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53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eForm</a:t>
            </a:r>
            <a:endParaRPr/>
          </a:p>
        </p:txBody>
      </p:sp>
      <p:sp>
        <p:nvSpPr>
          <p:cNvPr id="1051" name="Google Shape;1051;p153">
            <a:hlinkClick action="ppaction://hlinksldjump" r:id="rId3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052" name="Google Shape;1052;p153"/>
          <p:cNvSpPr/>
          <p:nvPr/>
        </p:nvSpPr>
        <p:spPr>
          <a:xfrm rot="1201188">
            <a:off x="-508040" y="-326609"/>
            <a:ext cx="714481" cy="2227593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rgbClr val="00B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153"/>
          <p:cNvSpPr txBox="1"/>
          <p:nvPr/>
        </p:nvSpPr>
        <p:spPr>
          <a:xfrm>
            <a:off x="402800" y="3738225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Import/Export Forms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Menggandakan form</a:t>
            </a:r>
            <a:endParaRPr sz="1200"/>
          </a:p>
        </p:txBody>
      </p:sp>
      <p:cxnSp>
        <p:nvCxnSpPr>
          <p:cNvPr id="1054" name="Google Shape;1054;p153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153"/>
          <p:cNvCxnSpPr/>
          <p:nvPr/>
        </p:nvCxnSpPr>
        <p:spPr>
          <a:xfrm rot="10800000">
            <a:off x="284700" y="3599375"/>
            <a:ext cx="199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56" name="Google Shape;1056;p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50" y="1384975"/>
            <a:ext cx="1985100" cy="199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153"/>
          <p:cNvPicPr preferRelativeResize="0"/>
          <p:nvPr/>
        </p:nvPicPr>
        <p:blipFill>
          <a:blip r:embed="rId5">
            <a:alphaModFix amt="19000"/>
          </a:blip>
          <a:stretch>
            <a:fillRect/>
          </a:stretch>
        </p:blipFill>
        <p:spPr>
          <a:xfrm>
            <a:off x="1337050" y="1955975"/>
            <a:ext cx="877450" cy="1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153"/>
          <p:cNvPicPr preferRelativeResize="0"/>
          <p:nvPr/>
        </p:nvPicPr>
        <p:blipFill>
          <a:blip r:embed="rId5">
            <a:alphaModFix amt="19000"/>
          </a:blip>
          <a:stretch>
            <a:fillRect/>
          </a:stretch>
        </p:blipFill>
        <p:spPr>
          <a:xfrm>
            <a:off x="7330776" y="3235864"/>
            <a:ext cx="1105724" cy="164848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153"/>
          <p:cNvSpPr txBox="1"/>
          <p:nvPr/>
        </p:nvSpPr>
        <p:spPr>
          <a:xfrm>
            <a:off x="3040425" y="4175525"/>
            <a:ext cx="3783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</a:t>
            </a:r>
            <a:r>
              <a:rPr lang="id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6"/>
              </a:rPr>
              <a:t>GENERATE EXPORT CODE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</a:t>
            </a:r>
            <a:r>
              <a:rPr lang="id" sz="1200"/>
              <a:t> </a:t>
            </a:r>
            <a:r>
              <a:rPr lang="id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action="ppaction://hlinksldjump" r:id="rId7"/>
              </a:rPr>
              <a:t>IMPORT FORM FROM CODE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60" name="Google Shape;1060;p1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8900" y="1387675"/>
            <a:ext cx="5319855" cy="27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153">
            <a:hlinkClick action="ppaction://hlinksldjump" r:id="rId9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  <p:sp>
        <p:nvSpPr>
          <p:cNvPr id="1062" name="Google Shape;1062;p153">
            <a:hlinkClick action="ppaction://hlinksldjump" r:id="rId10"/>
          </p:cNvPr>
          <p:cNvSpPr/>
          <p:nvPr/>
        </p:nvSpPr>
        <p:spPr>
          <a:xfrm>
            <a:off x="1337050" y="15858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153">
            <a:hlinkClick action="ppaction://hlinksldjump" r:id="rId11"/>
          </p:cNvPr>
          <p:cNvSpPr/>
          <p:nvPr/>
        </p:nvSpPr>
        <p:spPr>
          <a:xfrm>
            <a:off x="1337050" y="17814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153">
            <a:hlinkClick action="ppaction://hlinksldjump" r:id="rId12"/>
          </p:cNvPr>
          <p:cNvSpPr/>
          <p:nvPr/>
        </p:nvSpPr>
        <p:spPr>
          <a:xfrm>
            <a:off x="1337050" y="195597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53">
            <a:hlinkClick action="ppaction://hlinksldjump" r:id="rId13"/>
          </p:cNvPr>
          <p:cNvSpPr/>
          <p:nvPr/>
        </p:nvSpPr>
        <p:spPr>
          <a:xfrm>
            <a:off x="1337050" y="2119988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53">
            <a:hlinkClick action="ppaction://hlinksldjump" r:id="rId14"/>
          </p:cNvPr>
          <p:cNvSpPr/>
          <p:nvPr/>
        </p:nvSpPr>
        <p:spPr>
          <a:xfrm>
            <a:off x="1337050" y="262582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53">
            <a:hlinkClick action="ppaction://hlinksldjump" r:id="rId15"/>
          </p:cNvPr>
          <p:cNvSpPr/>
          <p:nvPr/>
        </p:nvSpPr>
        <p:spPr>
          <a:xfrm>
            <a:off x="1337050" y="138030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54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eForm</a:t>
            </a:r>
            <a:endParaRPr/>
          </a:p>
        </p:txBody>
      </p:sp>
      <p:sp>
        <p:nvSpPr>
          <p:cNvPr id="1073" name="Google Shape;1073;p154">
            <a:hlinkClick action="ppaction://hlinksldjump" r:id="rId3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074" name="Google Shape;1074;p154"/>
          <p:cNvSpPr/>
          <p:nvPr/>
        </p:nvSpPr>
        <p:spPr>
          <a:xfrm rot="1201188">
            <a:off x="-508040" y="-326609"/>
            <a:ext cx="714481" cy="2227593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rgbClr val="00B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154"/>
          <p:cNvSpPr txBox="1"/>
          <p:nvPr/>
        </p:nvSpPr>
        <p:spPr>
          <a:xfrm>
            <a:off x="402800" y="3738225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Import/Export Forms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Menggandakan form</a:t>
            </a:r>
            <a:endParaRPr sz="1200"/>
          </a:p>
        </p:txBody>
      </p:sp>
      <p:cxnSp>
        <p:nvCxnSpPr>
          <p:cNvPr id="1076" name="Google Shape;1076;p154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154"/>
          <p:cNvCxnSpPr/>
          <p:nvPr/>
        </p:nvCxnSpPr>
        <p:spPr>
          <a:xfrm rot="10800000">
            <a:off x="284700" y="3599375"/>
            <a:ext cx="199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8" name="Google Shape;1078;p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50" y="1384975"/>
            <a:ext cx="1985100" cy="199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154"/>
          <p:cNvPicPr preferRelativeResize="0"/>
          <p:nvPr/>
        </p:nvPicPr>
        <p:blipFill>
          <a:blip r:embed="rId5">
            <a:alphaModFix amt="19000"/>
          </a:blip>
          <a:stretch>
            <a:fillRect/>
          </a:stretch>
        </p:blipFill>
        <p:spPr>
          <a:xfrm>
            <a:off x="1337050" y="1955975"/>
            <a:ext cx="877450" cy="1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154"/>
          <p:cNvPicPr preferRelativeResize="0"/>
          <p:nvPr/>
        </p:nvPicPr>
        <p:blipFill>
          <a:blip r:embed="rId5">
            <a:alphaModFix amt="19000"/>
          </a:blip>
          <a:stretch>
            <a:fillRect/>
          </a:stretch>
        </p:blipFill>
        <p:spPr>
          <a:xfrm>
            <a:off x="7239475" y="3171425"/>
            <a:ext cx="10832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154"/>
          <p:cNvSpPr txBox="1"/>
          <p:nvPr/>
        </p:nvSpPr>
        <p:spPr>
          <a:xfrm>
            <a:off x="3063575" y="4005875"/>
            <a:ext cx="3783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Pilih judul kuisioner</a:t>
            </a:r>
            <a:endParaRPr sz="1200">
              <a:highlight>
                <a:srgbClr val="26A7D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 Generate</a:t>
            </a:r>
            <a:endParaRPr sz="1200">
              <a:solidFill>
                <a:srgbClr val="FFFFFF"/>
              </a:solidFill>
              <a:highlight>
                <a:srgbClr val="26A7D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82" name="Google Shape;1082;p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6550" y="2115075"/>
            <a:ext cx="5860100" cy="964945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154"/>
          <p:cNvSpPr/>
          <p:nvPr/>
        </p:nvSpPr>
        <p:spPr>
          <a:xfrm>
            <a:off x="3170163" y="3084819"/>
            <a:ext cx="93900" cy="17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54"/>
          <p:cNvSpPr/>
          <p:nvPr/>
        </p:nvSpPr>
        <p:spPr>
          <a:xfrm rot="5400000">
            <a:off x="4369636" y="2485164"/>
            <a:ext cx="93900" cy="17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54"/>
          <p:cNvSpPr/>
          <p:nvPr/>
        </p:nvSpPr>
        <p:spPr>
          <a:xfrm>
            <a:off x="4657675" y="2412427"/>
            <a:ext cx="1985100" cy="20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54"/>
          <p:cNvSpPr/>
          <p:nvPr/>
        </p:nvSpPr>
        <p:spPr>
          <a:xfrm>
            <a:off x="2804400" y="2748625"/>
            <a:ext cx="728700" cy="24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54">
            <a:hlinkClick action="ppaction://hlinksldjump" r:id="rId7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  <p:sp>
        <p:nvSpPr>
          <p:cNvPr id="1088" name="Google Shape;1088;p154">
            <a:hlinkClick action="ppaction://hlinksldjump" r:id="rId8"/>
          </p:cNvPr>
          <p:cNvSpPr/>
          <p:nvPr/>
        </p:nvSpPr>
        <p:spPr>
          <a:xfrm>
            <a:off x="1337050" y="15858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154">
            <a:hlinkClick action="ppaction://hlinksldjump" r:id="rId9"/>
          </p:cNvPr>
          <p:cNvSpPr/>
          <p:nvPr/>
        </p:nvSpPr>
        <p:spPr>
          <a:xfrm>
            <a:off x="1337050" y="17814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154">
            <a:hlinkClick action="ppaction://hlinksldjump" r:id="rId10"/>
          </p:cNvPr>
          <p:cNvSpPr/>
          <p:nvPr/>
        </p:nvSpPr>
        <p:spPr>
          <a:xfrm>
            <a:off x="1337050" y="195597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154">
            <a:hlinkClick action="ppaction://hlinksldjump" r:id="rId11"/>
          </p:cNvPr>
          <p:cNvSpPr/>
          <p:nvPr/>
        </p:nvSpPr>
        <p:spPr>
          <a:xfrm>
            <a:off x="1337050" y="2119988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154">
            <a:hlinkClick action="ppaction://hlinksldjump" r:id="rId12"/>
          </p:cNvPr>
          <p:cNvSpPr/>
          <p:nvPr/>
        </p:nvSpPr>
        <p:spPr>
          <a:xfrm>
            <a:off x="1337050" y="262582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154">
            <a:hlinkClick action="ppaction://hlinksldjump" r:id="rId13"/>
          </p:cNvPr>
          <p:cNvSpPr/>
          <p:nvPr/>
        </p:nvSpPr>
        <p:spPr>
          <a:xfrm>
            <a:off x="1337050" y="138030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Google Shape;1098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900" y="1418600"/>
            <a:ext cx="5784625" cy="22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155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eForm</a:t>
            </a:r>
            <a:endParaRPr/>
          </a:p>
        </p:txBody>
      </p:sp>
      <p:sp>
        <p:nvSpPr>
          <p:cNvPr id="1100" name="Google Shape;1100;p155">
            <a:hlinkClick action="ppaction://hlinksldjump" r:id="rId4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101" name="Google Shape;1101;p155"/>
          <p:cNvSpPr/>
          <p:nvPr/>
        </p:nvSpPr>
        <p:spPr>
          <a:xfrm rot="1201188">
            <a:off x="-508040" y="-326609"/>
            <a:ext cx="714481" cy="2227593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rgbClr val="00B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155"/>
          <p:cNvSpPr txBox="1"/>
          <p:nvPr/>
        </p:nvSpPr>
        <p:spPr>
          <a:xfrm>
            <a:off x="402800" y="3738225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Import/Export Forms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Menggandakan form</a:t>
            </a:r>
            <a:endParaRPr sz="1200"/>
          </a:p>
        </p:txBody>
      </p:sp>
      <p:cxnSp>
        <p:nvCxnSpPr>
          <p:cNvPr id="1103" name="Google Shape;1103;p155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155"/>
          <p:cNvCxnSpPr/>
          <p:nvPr/>
        </p:nvCxnSpPr>
        <p:spPr>
          <a:xfrm rot="10800000">
            <a:off x="284700" y="3599375"/>
            <a:ext cx="199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5" name="Google Shape;1105;p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750" y="1384975"/>
            <a:ext cx="1985100" cy="199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155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1337050" y="1955975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155"/>
          <p:cNvSpPr txBox="1"/>
          <p:nvPr/>
        </p:nvSpPr>
        <p:spPr>
          <a:xfrm>
            <a:off x="3063575" y="4005875"/>
            <a:ext cx="3783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Kopi kode generate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08" name="Google Shape;1108;p155"/>
          <p:cNvSpPr/>
          <p:nvPr/>
        </p:nvSpPr>
        <p:spPr>
          <a:xfrm>
            <a:off x="4324938" y="3285294"/>
            <a:ext cx="93900" cy="17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155"/>
          <p:cNvSpPr/>
          <p:nvPr/>
        </p:nvSpPr>
        <p:spPr>
          <a:xfrm>
            <a:off x="2888125" y="2238899"/>
            <a:ext cx="3958500" cy="104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155">
            <a:hlinkClick action="ppaction://hlinksldjump" r:id="rId7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  <p:sp>
        <p:nvSpPr>
          <p:cNvPr id="1111" name="Google Shape;1111;p155">
            <a:hlinkClick action="ppaction://hlinksldjump" r:id="rId8"/>
          </p:cNvPr>
          <p:cNvSpPr/>
          <p:nvPr/>
        </p:nvSpPr>
        <p:spPr>
          <a:xfrm>
            <a:off x="1337050" y="15858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155">
            <a:hlinkClick action="ppaction://hlinksldjump" r:id="rId9"/>
          </p:cNvPr>
          <p:cNvSpPr/>
          <p:nvPr/>
        </p:nvSpPr>
        <p:spPr>
          <a:xfrm>
            <a:off x="1337050" y="17814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155">
            <a:hlinkClick action="ppaction://hlinksldjump" r:id="rId10"/>
          </p:cNvPr>
          <p:cNvSpPr/>
          <p:nvPr/>
        </p:nvSpPr>
        <p:spPr>
          <a:xfrm>
            <a:off x="1337050" y="195597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155">
            <a:hlinkClick action="ppaction://hlinksldjump" r:id="rId11"/>
          </p:cNvPr>
          <p:cNvSpPr/>
          <p:nvPr/>
        </p:nvSpPr>
        <p:spPr>
          <a:xfrm>
            <a:off x="1337050" y="2119988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55">
            <a:hlinkClick action="ppaction://hlinksldjump" r:id="rId12"/>
          </p:cNvPr>
          <p:cNvSpPr/>
          <p:nvPr/>
        </p:nvSpPr>
        <p:spPr>
          <a:xfrm>
            <a:off x="1337050" y="262582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155">
            <a:hlinkClick action="ppaction://hlinksldjump" r:id="rId13"/>
          </p:cNvPr>
          <p:cNvSpPr/>
          <p:nvPr/>
        </p:nvSpPr>
        <p:spPr>
          <a:xfrm>
            <a:off x="1337050" y="138030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501" y="1402974"/>
            <a:ext cx="5948875" cy="21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156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eForm</a:t>
            </a:r>
            <a:endParaRPr/>
          </a:p>
        </p:txBody>
      </p:sp>
      <p:sp>
        <p:nvSpPr>
          <p:cNvPr id="1123" name="Google Shape;1123;p156">
            <a:hlinkClick action="ppaction://hlinksldjump" r:id="rId4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124" name="Google Shape;1124;p156"/>
          <p:cNvSpPr/>
          <p:nvPr/>
        </p:nvSpPr>
        <p:spPr>
          <a:xfrm rot="1201188">
            <a:off x="-508040" y="-326609"/>
            <a:ext cx="714481" cy="2227593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rgbClr val="00B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156"/>
          <p:cNvSpPr txBox="1"/>
          <p:nvPr/>
        </p:nvSpPr>
        <p:spPr>
          <a:xfrm>
            <a:off x="402800" y="3738225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Import/Export Forms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Menggandakan form</a:t>
            </a:r>
            <a:endParaRPr sz="1200"/>
          </a:p>
        </p:txBody>
      </p:sp>
      <p:cxnSp>
        <p:nvCxnSpPr>
          <p:cNvPr id="1126" name="Google Shape;1126;p156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156"/>
          <p:cNvCxnSpPr/>
          <p:nvPr/>
        </p:nvCxnSpPr>
        <p:spPr>
          <a:xfrm rot="10800000">
            <a:off x="284700" y="3599375"/>
            <a:ext cx="199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8" name="Google Shape;1128;p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750" y="1384975"/>
            <a:ext cx="1985100" cy="199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156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1337050" y="1955975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56"/>
          <p:cNvSpPr txBox="1"/>
          <p:nvPr/>
        </p:nvSpPr>
        <p:spPr>
          <a:xfrm>
            <a:off x="3063575" y="4005875"/>
            <a:ext cx="3783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Enter Form Name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 Enter Export Code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3. IMPORT FORM CODE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31" name="Google Shape;1131;p156"/>
          <p:cNvSpPr/>
          <p:nvPr/>
        </p:nvSpPr>
        <p:spPr>
          <a:xfrm rot="5411018">
            <a:off x="4262485" y="1750174"/>
            <a:ext cx="93600" cy="17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156"/>
          <p:cNvSpPr/>
          <p:nvPr/>
        </p:nvSpPr>
        <p:spPr>
          <a:xfrm>
            <a:off x="3216513" y="3559419"/>
            <a:ext cx="93900" cy="17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156"/>
          <p:cNvSpPr/>
          <p:nvPr/>
        </p:nvSpPr>
        <p:spPr>
          <a:xfrm rot="5411018">
            <a:off x="4262485" y="2159399"/>
            <a:ext cx="93600" cy="17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156"/>
          <p:cNvSpPr/>
          <p:nvPr/>
        </p:nvSpPr>
        <p:spPr>
          <a:xfrm>
            <a:off x="4487238" y="1999038"/>
            <a:ext cx="3915600" cy="114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156"/>
          <p:cNvSpPr/>
          <p:nvPr/>
        </p:nvSpPr>
        <p:spPr>
          <a:xfrm>
            <a:off x="4487242" y="1661965"/>
            <a:ext cx="1534200" cy="22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156"/>
          <p:cNvSpPr/>
          <p:nvPr/>
        </p:nvSpPr>
        <p:spPr>
          <a:xfrm>
            <a:off x="2776547" y="3198300"/>
            <a:ext cx="877500" cy="22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156">
            <a:hlinkClick action="ppaction://hlinksldjump" r:id="rId7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  <p:sp>
        <p:nvSpPr>
          <p:cNvPr id="1138" name="Google Shape;1138;p156">
            <a:hlinkClick action="ppaction://hlinksldjump" r:id="rId8"/>
          </p:cNvPr>
          <p:cNvSpPr/>
          <p:nvPr/>
        </p:nvSpPr>
        <p:spPr>
          <a:xfrm>
            <a:off x="1337050" y="15858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156">
            <a:hlinkClick action="ppaction://hlinksldjump" r:id="rId9"/>
          </p:cNvPr>
          <p:cNvSpPr/>
          <p:nvPr/>
        </p:nvSpPr>
        <p:spPr>
          <a:xfrm>
            <a:off x="1337050" y="17814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156">
            <a:hlinkClick action="ppaction://hlinksldjump" r:id="rId10"/>
          </p:cNvPr>
          <p:cNvSpPr/>
          <p:nvPr/>
        </p:nvSpPr>
        <p:spPr>
          <a:xfrm>
            <a:off x="1337050" y="195597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156">
            <a:hlinkClick action="ppaction://hlinksldjump" r:id="rId11"/>
          </p:cNvPr>
          <p:cNvSpPr/>
          <p:nvPr/>
        </p:nvSpPr>
        <p:spPr>
          <a:xfrm>
            <a:off x="1337050" y="2119988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156">
            <a:hlinkClick action="ppaction://hlinksldjump" r:id="rId12"/>
          </p:cNvPr>
          <p:cNvSpPr/>
          <p:nvPr/>
        </p:nvSpPr>
        <p:spPr>
          <a:xfrm>
            <a:off x="1337050" y="262582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156">
            <a:hlinkClick action="ppaction://hlinksldjump" r:id="rId13"/>
          </p:cNvPr>
          <p:cNvSpPr/>
          <p:nvPr/>
        </p:nvSpPr>
        <p:spPr>
          <a:xfrm>
            <a:off x="1337050" y="138030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500" y="1349825"/>
            <a:ext cx="4539550" cy="26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157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eForm</a:t>
            </a:r>
            <a:endParaRPr/>
          </a:p>
        </p:txBody>
      </p:sp>
      <p:sp>
        <p:nvSpPr>
          <p:cNvPr id="1150" name="Google Shape;1150;p157">
            <a:hlinkClick action="ppaction://hlinksldjump" r:id="rId4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151" name="Google Shape;1151;p157"/>
          <p:cNvSpPr/>
          <p:nvPr/>
        </p:nvSpPr>
        <p:spPr>
          <a:xfrm rot="1201188">
            <a:off x="-508040" y="-326609"/>
            <a:ext cx="714481" cy="2227593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rgbClr val="00B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157"/>
          <p:cNvSpPr txBox="1"/>
          <p:nvPr/>
        </p:nvSpPr>
        <p:spPr>
          <a:xfrm>
            <a:off x="402800" y="3738225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Form Category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Membuat kategori form</a:t>
            </a:r>
            <a:endParaRPr sz="1200"/>
          </a:p>
        </p:txBody>
      </p:sp>
      <p:cxnSp>
        <p:nvCxnSpPr>
          <p:cNvPr id="1153" name="Google Shape;1153;p157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157"/>
          <p:cNvCxnSpPr/>
          <p:nvPr/>
        </p:nvCxnSpPr>
        <p:spPr>
          <a:xfrm rot="10800000">
            <a:off x="284700" y="3599375"/>
            <a:ext cx="199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5" name="Google Shape;1155;p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750" y="1384975"/>
            <a:ext cx="1985100" cy="199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157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1337050" y="2138238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157"/>
          <p:cNvSpPr txBox="1"/>
          <p:nvPr/>
        </p:nvSpPr>
        <p:spPr>
          <a:xfrm>
            <a:off x="3063575" y="4005875"/>
            <a:ext cx="3783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</a:t>
            </a:r>
            <a:r>
              <a:rPr lang="id" sz="1200" u="sng">
                <a:solidFill>
                  <a:schemeClr val="hlink"/>
                </a:solidFill>
                <a:hlinkClick action="ppaction://hlinksldjump" r:id="rId7"/>
              </a:rPr>
              <a:t>Add New Category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 Mencari kategori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3. list kategori yang ada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4. melihat form, jawaban, edit dan hapus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58" name="Google Shape;1158;p157"/>
          <p:cNvSpPr/>
          <p:nvPr/>
        </p:nvSpPr>
        <p:spPr>
          <a:xfrm>
            <a:off x="5207163" y="1750169"/>
            <a:ext cx="93900" cy="17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157"/>
          <p:cNvSpPr/>
          <p:nvPr/>
        </p:nvSpPr>
        <p:spPr>
          <a:xfrm rot="5411018">
            <a:off x="4262485" y="2159399"/>
            <a:ext cx="93600" cy="17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157"/>
          <p:cNvSpPr/>
          <p:nvPr/>
        </p:nvSpPr>
        <p:spPr>
          <a:xfrm>
            <a:off x="4716925" y="2601448"/>
            <a:ext cx="2420700" cy="387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157"/>
          <p:cNvSpPr/>
          <p:nvPr/>
        </p:nvSpPr>
        <p:spPr>
          <a:xfrm>
            <a:off x="4902971" y="1433750"/>
            <a:ext cx="702300" cy="22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57"/>
          <p:cNvSpPr/>
          <p:nvPr/>
        </p:nvSpPr>
        <p:spPr>
          <a:xfrm>
            <a:off x="2988825" y="3198300"/>
            <a:ext cx="4051500" cy="22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157"/>
          <p:cNvSpPr/>
          <p:nvPr/>
        </p:nvSpPr>
        <p:spPr>
          <a:xfrm>
            <a:off x="2988825" y="3410975"/>
            <a:ext cx="4051500" cy="22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157">
            <a:hlinkClick action="ppaction://hlinksldjump" r:id="rId8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  <p:sp>
        <p:nvSpPr>
          <p:cNvPr id="1165" name="Google Shape;1165;p157">
            <a:hlinkClick action="ppaction://hlinksldjump" r:id="rId9"/>
          </p:cNvPr>
          <p:cNvSpPr/>
          <p:nvPr/>
        </p:nvSpPr>
        <p:spPr>
          <a:xfrm>
            <a:off x="1337050" y="15858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157">
            <a:hlinkClick action="ppaction://hlinksldjump" r:id="rId10"/>
          </p:cNvPr>
          <p:cNvSpPr/>
          <p:nvPr/>
        </p:nvSpPr>
        <p:spPr>
          <a:xfrm>
            <a:off x="1337050" y="17814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157">
            <a:hlinkClick action="ppaction://hlinksldjump" r:id="rId11"/>
          </p:cNvPr>
          <p:cNvSpPr/>
          <p:nvPr/>
        </p:nvSpPr>
        <p:spPr>
          <a:xfrm>
            <a:off x="1337050" y="195597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157">
            <a:hlinkClick action="ppaction://hlinksldjump" r:id="rId12"/>
          </p:cNvPr>
          <p:cNvSpPr/>
          <p:nvPr/>
        </p:nvSpPr>
        <p:spPr>
          <a:xfrm>
            <a:off x="1337050" y="2119988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157">
            <a:hlinkClick action="ppaction://hlinksldjump" r:id="rId13"/>
          </p:cNvPr>
          <p:cNvSpPr/>
          <p:nvPr/>
        </p:nvSpPr>
        <p:spPr>
          <a:xfrm>
            <a:off x="1337050" y="262582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157">
            <a:hlinkClick action="ppaction://hlinksldjump" r:id="rId14"/>
          </p:cNvPr>
          <p:cNvSpPr/>
          <p:nvPr/>
        </p:nvSpPr>
        <p:spPr>
          <a:xfrm>
            <a:off x="1337050" y="138030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" name="Google Shape;1175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500" y="1392875"/>
            <a:ext cx="3218258" cy="26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158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eForm</a:t>
            </a:r>
            <a:endParaRPr/>
          </a:p>
        </p:txBody>
      </p:sp>
      <p:sp>
        <p:nvSpPr>
          <p:cNvPr id="1177" name="Google Shape;1177;p158">
            <a:hlinkClick action="ppaction://hlinksldjump" r:id="rId4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178" name="Google Shape;1178;p158"/>
          <p:cNvSpPr/>
          <p:nvPr/>
        </p:nvSpPr>
        <p:spPr>
          <a:xfrm rot="1201188">
            <a:off x="-508040" y="-326609"/>
            <a:ext cx="714481" cy="2227593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rgbClr val="00B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158"/>
          <p:cNvSpPr txBox="1"/>
          <p:nvPr/>
        </p:nvSpPr>
        <p:spPr>
          <a:xfrm>
            <a:off x="402800" y="3738225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Form Category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Membuat kategori form</a:t>
            </a:r>
            <a:endParaRPr sz="1200"/>
          </a:p>
        </p:txBody>
      </p:sp>
      <p:cxnSp>
        <p:nvCxnSpPr>
          <p:cNvPr id="1180" name="Google Shape;1180;p158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158"/>
          <p:cNvCxnSpPr/>
          <p:nvPr/>
        </p:nvCxnSpPr>
        <p:spPr>
          <a:xfrm rot="10800000">
            <a:off x="284700" y="3599375"/>
            <a:ext cx="199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2" name="Google Shape;1182;p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750" y="1384975"/>
            <a:ext cx="1985100" cy="199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158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1337050" y="2138238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158"/>
          <p:cNvSpPr txBox="1"/>
          <p:nvPr/>
        </p:nvSpPr>
        <p:spPr>
          <a:xfrm>
            <a:off x="3063575" y="4005875"/>
            <a:ext cx="3783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Category Name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 Categoty Description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3. CREATE CATEGORY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85" name="Google Shape;1185;p158"/>
          <p:cNvSpPr/>
          <p:nvPr/>
        </p:nvSpPr>
        <p:spPr>
          <a:xfrm>
            <a:off x="3430163" y="3882069"/>
            <a:ext cx="93900" cy="17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158"/>
          <p:cNvSpPr/>
          <p:nvPr/>
        </p:nvSpPr>
        <p:spPr>
          <a:xfrm>
            <a:off x="2838900" y="1881562"/>
            <a:ext cx="3065100" cy="41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158"/>
          <p:cNvSpPr/>
          <p:nvPr/>
        </p:nvSpPr>
        <p:spPr>
          <a:xfrm>
            <a:off x="2846075" y="3520875"/>
            <a:ext cx="1365600" cy="36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158"/>
          <p:cNvSpPr/>
          <p:nvPr/>
        </p:nvSpPr>
        <p:spPr>
          <a:xfrm>
            <a:off x="2846075" y="2363862"/>
            <a:ext cx="3065100" cy="41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158">
            <a:hlinkClick action="ppaction://hlinksldjump" r:id="rId7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  <p:sp>
        <p:nvSpPr>
          <p:cNvPr id="1190" name="Google Shape;1190;p158">
            <a:hlinkClick action="ppaction://hlinksldjump" r:id="rId8"/>
          </p:cNvPr>
          <p:cNvSpPr/>
          <p:nvPr/>
        </p:nvSpPr>
        <p:spPr>
          <a:xfrm>
            <a:off x="1337050" y="15858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158">
            <a:hlinkClick action="ppaction://hlinksldjump" r:id="rId9"/>
          </p:cNvPr>
          <p:cNvSpPr/>
          <p:nvPr/>
        </p:nvSpPr>
        <p:spPr>
          <a:xfrm>
            <a:off x="1337050" y="17814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158">
            <a:hlinkClick action="ppaction://hlinksldjump" r:id="rId10"/>
          </p:cNvPr>
          <p:cNvSpPr/>
          <p:nvPr/>
        </p:nvSpPr>
        <p:spPr>
          <a:xfrm>
            <a:off x="1337050" y="195597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158">
            <a:hlinkClick action="ppaction://hlinksldjump" r:id="rId11"/>
          </p:cNvPr>
          <p:cNvSpPr/>
          <p:nvPr/>
        </p:nvSpPr>
        <p:spPr>
          <a:xfrm>
            <a:off x="1337050" y="2119988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158">
            <a:hlinkClick action="ppaction://hlinksldjump" r:id="rId12"/>
          </p:cNvPr>
          <p:cNvSpPr/>
          <p:nvPr/>
        </p:nvSpPr>
        <p:spPr>
          <a:xfrm>
            <a:off x="1337050" y="262582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158">
            <a:hlinkClick action="ppaction://hlinksldjump" r:id="rId13"/>
          </p:cNvPr>
          <p:cNvSpPr/>
          <p:nvPr/>
        </p:nvSpPr>
        <p:spPr>
          <a:xfrm>
            <a:off x="1337050" y="138030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" name="Google Shape;1200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500" y="1384976"/>
            <a:ext cx="5830875" cy="25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p159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eForm</a:t>
            </a:r>
            <a:endParaRPr/>
          </a:p>
        </p:txBody>
      </p:sp>
      <p:sp>
        <p:nvSpPr>
          <p:cNvPr id="1202" name="Google Shape;1202;p159">
            <a:hlinkClick action="ppaction://hlinksldjump" r:id="rId4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203" name="Google Shape;1203;p159"/>
          <p:cNvSpPr/>
          <p:nvPr/>
        </p:nvSpPr>
        <p:spPr>
          <a:xfrm rot="1201188">
            <a:off x="-508040" y="-326609"/>
            <a:ext cx="714481" cy="2227593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rgbClr val="00B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159"/>
          <p:cNvSpPr txBox="1"/>
          <p:nvPr/>
        </p:nvSpPr>
        <p:spPr>
          <a:xfrm>
            <a:off x="402800" y="3738225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View All Submissions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Melihat keseluruhan hasil survei</a:t>
            </a:r>
            <a:endParaRPr sz="1200"/>
          </a:p>
        </p:txBody>
      </p:sp>
      <p:cxnSp>
        <p:nvCxnSpPr>
          <p:cNvPr id="1205" name="Google Shape;1205;p159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159"/>
          <p:cNvCxnSpPr/>
          <p:nvPr/>
        </p:nvCxnSpPr>
        <p:spPr>
          <a:xfrm rot="10800000">
            <a:off x="284700" y="3599375"/>
            <a:ext cx="199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7" name="Google Shape;1207;p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750" y="1384975"/>
            <a:ext cx="1985100" cy="199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8" name="Google Shape;1208;p159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1337050" y="2650100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159"/>
          <p:cNvSpPr txBox="1"/>
          <p:nvPr/>
        </p:nvSpPr>
        <p:spPr>
          <a:xfrm>
            <a:off x="3063575" y="4005875"/>
            <a:ext cx="3783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Isi field berdasar email</a:t>
            </a:r>
            <a:endParaRPr sz="1200"/>
          </a:p>
        </p:txBody>
      </p:sp>
      <p:sp>
        <p:nvSpPr>
          <p:cNvPr id="1210" name="Google Shape;1210;p159"/>
          <p:cNvSpPr/>
          <p:nvPr/>
        </p:nvSpPr>
        <p:spPr>
          <a:xfrm rot="5400000">
            <a:off x="6756588" y="1647944"/>
            <a:ext cx="93900" cy="17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159"/>
          <p:cNvSpPr/>
          <p:nvPr/>
        </p:nvSpPr>
        <p:spPr>
          <a:xfrm>
            <a:off x="2776569" y="2347350"/>
            <a:ext cx="5782200" cy="22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159"/>
          <p:cNvSpPr/>
          <p:nvPr/>
        </p:nvSpPr>
        <p:spPr>
          <a:xfrm>
            <a:off x="7052470" y="1625150"/>
            <a:ext cx="1506300" cy="22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159">
            <a:hlinkClick action="ppaction://hlinksldjump" r:id="rId7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  <p:sp>
        <p:nvSpPr>
          <p:cNvPr id="1214" name="Google Shape;1214;p159">
            <a:hlinkClick action="ppaction://hlinksldjump" r:id="rId8"/>
          </p:cNvPr>
          <p:cNvSpPr/>
          <p:nvPr/>
        </p:nvSpPr>
        <p:spPr>
          <a:xfrm>
            <a:off x="1337050" y="15858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159">
            <a:hlinkClick action="ppaction://hlinksldjump" r:id="rId9"/>
          </p:cNvPr>
          <p:cNvSpPr/>
          <p:nvPr/>
        </p:nvSpPr>
        <p:spPr>
          <a:xfrm>
            <a:off x="1337050" y="17814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159">
            <a:hlinkClick action="ppaction://hlinksldjump" r:id="rId10"/>
          </p:cNvPr>
          <p:cNvSpPr/>
          <p:nvPr/>
        </p:nvSpPr>
        <p:spPr>
          <a:xfrm>
            <a:off x="1337050" y="195597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159">
            <a:hlinkClick action="ppaction://hlinksldjump" r:id="rId11"/>
          </p:cNvPr>
          <p:cNvSpPr/>
          <p:nvPr/>
        </p:nvSpPr>
        <p:spPr>
          <a:xfrm>
            <a:off x="1337050" y="2119988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159">
            <a:hlinkClick action="ppaction://hlinksldjump" r:id="rId12"/>
          </p:cNvPr>
          <p:cNvSpPr/>
          <p:nvPr/>
        </p:nvSpPr>
        <p:spPr>
          <a:xfrm>
            <a:off x="1337050" y="262582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159">
            <a:hlinkClick action="ppaction://hlinksldjump" r:id="rId13"/>
          </p:cNvPr>
          <p:cNvSpPr/>
          <p:nvPr/>
        </p:nvSpPr>
        <p:spPr>
          <a:xfrm>
            <a:off x="1337050" y="138030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" name="Google Shape;1224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50" y="1419750"/>
            <a:ext cx="6099476" cy="13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160"/>
          <p:cNvSpPr/>
          <p:nvPr/>
        </p:nvSpPr>
        <p:spPr>
          <a:xfrm>
            <a:off x="305625" y="2460950"/>
            <a:ext cx="1985100" cy="2511000"/>
          </a:xfrm>
          <a:prstGeom prst="rect">
            <a:avLst/>
          </a:prstGeom>
          <a:solidFill>
            <a:srgbClr val="B4E7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6" name="Google Shape;1226;p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50" y="1384975"/>
            <a:ext cx="1985100" cy="9511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Google Shape;1227;p160"/>
          <p:cNvSpPr/>
          <p:nvPr/>
        </p:nvSpPr>
        <p:spPr>
          <a:xfrm>
            <a:off x="-34500" y="-51725"/>
            <a:ext cx="9266700" cy="1041000"/>
          </a:xfrm>
          <a:prstGeom prst="rect">
            <a:avLst/>
          </a:prstGeom>
          <a:solidFill>
            <a:srgbClr val="B4E7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160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Groups</a:t>
            </a:r>
            <a:endParaRPr/>
          </a:p>
        </p:txBody>
      </p:sp>
      <p:sp>
        <p:nvSpPr>
          <p:cNvPr id="1229" name="Google Shape;1229;p160">
            <a:hlinkClick action="ppaction://hlinksldjump" r:id="rId5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230" name="Google Shape;1230;p160"/>
          <p:cNvSpPr txBox="1"/>
          <p:nvPr/>
        </p:nvSpPr>
        <p:spPr>
          <a:xfrm>
            <a:off x="340325" y="2571750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Groups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menambah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melihat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mengedit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231" name="Google Shape;1231;p160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32" name="Google Shape;1232;p160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1323175" y="1419738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160"/>
          <p:cNvSpPr txBox="1"/>
          <p:nvPr/>
        </p:nvSpPr>
        <p:spPr>
          <a:xfrm>
            <a:off x="2762675" y="3235400"/>
            <a:ext cx="3783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</a:t>
            </a:r>
            <a:r>
              <a:rPr lang="id" sz="1200" u="sng">
                <a:solidFill>
                  <a:schemeClr val="hlink"/>
                </a:solidFill>
                <a:hlinkClick action="ppaction://hlinksldjump" r:id="rId7"/>
              </a:rPr>
              <a:t>New Group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 mencari grup berdasar Group ID dan </a:t>
            </a:r>
            <a:r>
              <a:rPr lang="id" sz="1200">
                <a:solidFill>
                  <a:schemeClr val="dk1"/>
                </a:solidFill>
              </a:rPr>
              <a:t>Group Name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3. </a:t>
            </a:r>
            <a:r>
              <a:rPr lang="id" sz="1200" u="sng">
                <a:solidFill>
                  <a:schemeClr val="hlink"/>
                </a:solidFill>
                <a:hlinkClick action="ppaction://hlinksldjump" r:id="rId8"/>
              </a:rPr>
              <a:t>Edit </a:t>
            </a:r>
            <a:r>
              <a:rPr lang="id" sz="1200"/>
              <a:t>dan Remove</a:t>
            </a:r>
            <a:endParaRPr sz="1200"/>
          </a:p>
        </p:txBody>
      </p:sp>
      <p:sp>
        <p:nvSpPr>
          <p:cNvPr id="1234" name="Google Shape;1234;p160"/>
          <p:cNvSpPr/>
          <p:nvPr/>
        </p:nvSpPr>
        <p:spPr>
          <a:xfrm rot="-5410983">
            <a:off x="6117868" y="1688023"/>
            <a:ext cx="93900" cy="17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160"/>
          <p:cNvSpPr/>
          <p:nvPr/>
        </p:nvSpPr>
        <p:spPr>
          <a:xfrm>
            <a:off x="3519278" y="2336175"/>
            <a:ext cx="1589700" cy="30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160"/>
          <p:cNvSpPr/>
          <p:nvPr/>
        </p:nvSpPr>
        <p:spPr>
          <a:xfrm>
            <a:off x="2776550" y="1755700"/>
            <a:ext cx="3086400" cy="15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160"/>
          <p:cNvSpPr/>
          <p:nvPr/>
        </p:nvSpPr>
        <p:spPr>
          <a:xfrm>
            <a:off x="2776550" y="1449975"/>
            <a:ext cx="923400" cy="15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160"/>
          <p:cNvSpPr/>
          <p:nvPr/>
        </p:nvSpPr>
        <p:spPr>
          <a:xfrm rot="-5410983">
            <a:off x="3778343" y="1440073"/>
            <a:ext cx="93900" cy="17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160"/>
          <p:cNvSpPr/>
          <p:nvPr/>
        </p:nvSpPr>
        <p:spPr>
          <a:xfrm rot="5389017">
            <a:off x="3243568" y="2418498"/>
            <a:ext cx="93900" cy="17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" name="Google Shape;876;p143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288925" y="1691175"/>
            <a:ext cx="3180075" cy="2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143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288925" y="1099225"/>
            <a:ext cx="3180075" cy="2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143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Timeline Style</a:t>
            </a:r>
            <a:endParaRPr/>
          </a:p>
        </p:txBody>
      </p:sp>
      <p:sp>
        <p:nvSpPr>
          <p:cNvPr id="879" name="Google Shape;879;p143"/>
          <p:cNvSpPr txBox="1"/>
          <p:nvPr/>
        </p:nvSpPr>
        <p:spPr>
          <a:xfrm>
            <a:off x="222700" y="766800"/>
            <a:ext cx="2584500" cy="4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/>
              <a:t>login http://jaksurvei.jakarta.go.id/xadmin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u="sng">
                <a:solidFill>
                  <a:schemeClr val="hlink"/>
                </a:solidFill>
                <a:hlinkClick action="ppaction://hlinksldjump" r:id="rId4"/>
              </a:rPr>
              <a:t>1</a:t>
            </a:r>
            <a:r>
              <a:rPr lang="id" sz="1000"/>
              <a:t> </a:t>
            </a:r>
            <a:r>
              <a:rPr lang="id" sz="1000"/>
              <a:t>---SurveX Setting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/>
              <a:t>   ------USER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/>
              <a:t>   ------Rekap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u="sng">
                <a:solidFill>
                  <a:schemeClr val="hlink"/>
                </a:solidFill>
                <a:hlinkClick action="ppaction://hlinksldjump" r:id="rId5"/>
              </a:rPr>
              <a:t>2</a:t>
            </a:r>
            <a:r>
              <a:rPr lang="id" sz="1000"/>
              <a:t> </a:t>
            </a:r>
            <a:r>
              <a:rPr lang="id" sz="1000"/>
              <a:t>---eForm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/>
              <a:t>   ------Dashboard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/>
              <a:t>   ------View All Forms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/>
              <a:t>   ------New Form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/>
              <a:t>   ------Import/Export Forms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</a:rPr>
              <a:t>   </a:t>
            </a:r>
            <a:r>
              <a:rPr lang="id" sz="1000">
                <a:solidFill>
                  <a:schemeClr val="dk1"/>
                </a:solidFill>
              </a:rPr>
              <a:t>------Form Category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/>
              <a:t>   ------View All Submissions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u="sng">
                <a:solidFill>
                  <a:schemeClr val="hlink"/>
                </a:solidFill>
                <a:hlinkClick action="ppaction://hlinksldjump" r:id="rId6"/>
              </a:rPr>
              <a:t>3</a:t>
            </a:r>
            <a:r>
              <a:rPr lang="id" sz="1000"/>
              <a:t> </a:t>
            </a:r>
            <a:r>
              <a:rPr lang="id" sz="1000"/>
              <a:t>---Groups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/>
              <a:t>   ------groups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/>
              <a:t>   ------tree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u="sng">
                <a:solidFill>
                  <a:schemeClr val="hlink"/>
                </a:solidFill>
                <a:hlinkClick action="ppaction://hlinksldjump" r:id="rId7"/>
              </a:rPr>
              <a:t>4</a:t>
            </a:r>
            <a:r>
              <a:rPr lang="id" sz="1000"/>
              <a:t> </a:t>
            </a:r>
            <a:r>
              <a:rPr lang="id" sz="1000"/>
              <a:t>---AdminX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/>
              <a:t>   ------Eform Viewer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u="sng">
                <a:solidFill>
                  <a:schemeClr val="hlink"/>
                </a:solidFill>
                <a:hlinkClick action="ppaction://hlinksldjump" r:id="rId8"/>
              </a:rPr>
              <a:t>5</a:t>
            </a:r>
            <a:r>
              <a:rPr lang="id" sz="1000"/>
              <a:t> </a:t>
            </a:r>
            <a:r>
              <a:rPr lang="id" sz="1000"/>
              <a:t>---User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/>
              <a:t>   ------All USER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/>
              <a:t>   ------Roles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 u="sng">
                <a:solidFill>
                  <a:schemeClr val="hlink"/>
                </a:solidFill>
                <a:hlinkClick action="ppaction://hlinksldjump" r:id="rId9"/>
              </a:rPr>
              <a:t>6</a:t>
            </a:r>
            <a:r>
              <a:rPr lang="id" sz="1000"/>
              <a:t> ---Diagram Alir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80" name="Google Shape;880;p143">
            <a:hlinkClick action="ppaction://hlinksldjump" r:id="rId10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881" name="Google Shape;881;p143"/>
          <p:cNvSpPr/>
          <p:nvPr/>
        </p:nvSpPr>
        <p:spPr>
          <a:xfrm rot="1201188">
            <a:off x="-508040" y="-326609"/>
            <a:ext cx="714481" cy="2227593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rgbClr val="00B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75" y="1384975"/>
            <a:ext cx="2293525" cy="2150552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161"/>
          <p:cNvSpPr/>
          <p:nvPr/>
        </p:nvSpPr>
        <p:spPr>
          <a:xfrm>
            <a:off x="305625" y="2460950"/>
            <a:ext cx="1985100" cy="2511000"/>
          </a:xfrm>
          <a:prstGeom prst="rect">
            <a:avLst/>
          </a:prstGeom>
          <a:solidFill>
            <a:srgbClr val="B4E7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6" name="Google Shape;1246;p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50" y="1384975"/>
            <a:ext cx="1985100" cy="951194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161"/>
          <p:cNvSpPr/>
          <p:nvPr/>
        </p:nvSpPr>
        <p:spPr>
          <a:xfrm>
            <a:off x="-34500" y="-51725"/>
            <a:ext cx="9266700" cy="1041000"/>
          </a:xfrm>
          <a:prstGeom prst="rect">
            <a:avLst/>
          </a:prstGeom>
          <a:solidFill>
            <a:srgbClr val="B4E7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161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Groups</a:t>
            </a:r>
            <a:endParaRPr/>
          </a:p>
        </p:txBody>
      </p:sp>
      <p:sp>
        <p:nvSpPr>
          <p:cNvPr id="1249" name="Google Shape;1249;p161">
            <a:hlinkClick action="ppaction://hlinksldjump" r:id="rId5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250" name="Google Shape;1250;p161"/>
          <p:cNvSpPr txBox="1"/>
          <p:nvPr/>
        </p:nvSpPr>
        <p:spPr>
          <a:xfrm>
            <a:off x="340325" y="2571750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Groups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Add a new group</a:t>
            </a:r>
            <a:endParaRPr sz="1200"/>
          </a:p>
        </p:txBody>
      </p:sp>
      <p:cxnSp>
        <p:nvCxnSpPr>
          <p:cNvPr id="1251" name="Google Shape;1251;p161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52" name="Google Shape;1252;p161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1323175" y="1419738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161"/>
          <p:cNvSpPr txBox="1"/>
          <p:nvPr/>
        </p:nvSpPr>
        <p:spPr>
          <a:xfrm>
            <a:off x="2804325" y="3776800"/>
            <a:ext cx="3783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Beri Nama Grup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 Beri penjelasan pada field Description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3. Add</a:t>
            </a:r>
            <a:endParaRPr sz="1200"/>
          </a:p>
        </p:txBody>
      </p:sp>
      <p:sp>
        <p:nvSpPr>
          <p:cNvPr id="1254" name="Google Shape;1254;p161"/>
          <p:cNvSpPr/>
          <p:nvPr/>
        </p:nvSpPr>
        <p:spPr>
          <a:xfrm>
            <a:off x="2880674" y="2156050"/>
            <a:ext cx="1916100" cy="70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61"/>
          <p:cNvSpPr/>
          <p:nvPr/>
        </p:nvSpPr>
        <p:spPr>
          <a:xfrm>
            <a:off x="2880675" y="1544700"/>
            <a:ext cx="1089900" cy="33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61"/>
          <p:cNvSpPr/>
          <p:nvPr/>
        </p:nvSpPr>
        <p:spPr>
          <a:xfrm>
            <a:off x="2880675" y="3258875"/>
            <a:ext cx="319500" cy="24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61"/>
          <p:cNvSpPr/>
          <p:nvPr/>
        </p:nvSpPr>
        <p:spPr>
          <a:xfrm rot="-32949">
            <a:off x="2993885" y="3566743"/>
            <a:ext cx="93904" cy="17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49" y="1384963"/>
            <a:ext cx="2607207" cy="24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62"/>
          <p:cNvSpPr/>
          <p:nvPr/>
        </p:nvSpPr>
        <p:spPr>
          <a:xfrm>
            <a:off x="305625" y="2460950"/>
            <a:ext cx="1985100" cy="2511000"/>
          </a:xfrm>
          <a:prstGeom prst="rect">
            <a:avLst/>
          </a:prstGeom>
          <a:solidFill>
            <a:srgbClr val="B4E7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4" name="Google Shape;1264;p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50" y="1384975"/>
            <a:ext cx="1985100" cy="951194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162"/>
          <p:cNvSpPr/>
          <p:nvPr/>
        </p:nvSpPr>
        <p:spPr>
          <a:xfrm>
            <a:off x="-34500" y="-51725"/>
            <a:ext cx="9266700" cy="1041000"/>
          </a:xfrm>
          <a:prstGeom prst="rect">
            <a:avLst/>
          </a:prstGeom>
          <a:solidFill>
            <a:srgbClr val="B4E7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162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Groups</a:t>
            </a:r>
            <a:endParaRPr/>
          </a:p>
        </p:txBody>
      </p:sp>
      <p:sp>
        <p:nvSpPr>
          <p:cNvPr id="1267" name="Google Shape;1267;p162">
            <a:hlinkClick action="ppaction://hlinksldjump" r:id="rId5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268" name="Google Shape;1268;p162"/>
          <p:cNvSpPr txBox="1"/>
          <p:nvPr/>
        </p:nvSpPr>
        <p:spPr>
          <a:xfrm>
            <a:off x="340325" y="2571750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Groups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Edit a</a:t>
            </a:r>
            <a:r>
              <a:rPr lang="id" sz="1200"/>
              <a:t> grup</a:t>
            </a:r>
            <a:endParaRPr sz="1200"/>
          </a:p>
        </p:txBody>
      </p:sp>
      <p:cxnSp>
        <p:nvCxnSpPr>
          <p:cNvPr id="1269" name="Google Shape;1269;p162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70" name="Google Shape;1270;p162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1323175" y="1419738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p162"/>
          <p:cNvSpPr txBox="1"/>
          <p:nvPr/>
        </p:nvSpPr>
        <p:spPr>
          <a:xfrm>
            <a:off x="2804325" y="4103000"/>
            <a:ext cx="3783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sesuaikan field field yang perlu di rubah</a:t>
            </a:r>
            <a:endParaRPr sz="1200"/>
          </a:p>
        </p:txBody>
      </p:sp>
      <p:sp>
        <p:nvSpPr>
          <p:cNvPr id="1272" name="Google Shape;1272;p162"/>
          <p:cNvSpPr/>
          <p:nvPr/>
        </p:nvSpPr>
        <p:spPr>
          <a:xfrm>
            <a:off x="2804325" y="3585200"/>
            <a:ext cx="347100" cy="282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162"/>
          <p:cNvSpPr/>
          <p:nvPr/>
        </p:nvSpPr>
        <p:spPr>
          <a:xfrm rot="-32949">
            <a:off x="2930935" y="3944318"/>
            <a:ext cx="93904" cy="17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63"/>
          <p:cNvSpPr/>
          <p:nvPr/>
        </p:nvSpPr>
        <p:spPr>
          <a:xfrm>
            <a:off x="305625" y="2460950"/>
            <a:ext cx="1985100" cy="2511000"/>
          </a:xfrm>
          <a:prstGeom prst="rect">
            <a:avLst/>
          </a:prstGeom>
          <a:solidFill>
            <a:srgbClr val="B4E7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9" name="Google Shape;1279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50" y="1384975"/>
            <a:ext cx="1985100" cy="951194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p163"/>
          <p:cNvSpPr/>
          <p:nvPr/>
        </p:nvSpPr>
        <p:spPr>
          <a:xfrm>
            <a:off x="-34500" y="-51725"/>
            <a:ext cx="9266700" cy="1041000"/>
          </a:xfrm>
          <a:prstGeom prst="rect">
            <a:avLst/>
          </a:prstGeom>
          <a:solidFill>
            <a:srgbClr val="B4E7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63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Groups</a:t>
            </a:r>
            <a:endParaRPr/>
          </a:p>
        </p:txBody>
      </p:sp>
      <p:sp>
        <p:nvSpPr>
          <p:cNvPr id="1282" name="Google Shape;1282;p163">
            <a:hlinkClick action="ppaction://hlinksldjump" r:id="rId4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283" name="Google Shape;1283;p163"/>
          <p:cNvSpPr txBox="1"/>
          <p:nvPr/>
        </p:nvSpPr>
        <p:spPr>
          <a:xfrm>
            <a:off x="340325" y="2571750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Tree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Struktur grup</a:t>
            </a:r>
            <a:endParaRPr sz="1200"/>
          </a:p>
        </p:txBody>
      </p:sp>
      <p:cxnSp>
        <p:nvCxnSpPr>
          <p:cNvPr id="1284" name="Google Shape;1284;p163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85" name="Google Shape;1285;p163"/>
          <p:cNvPicPr preferRelativeResize="0"/>
          <p:nvPr/>
        </p:nvPicPr>
        <p:blipFill>
          <a:blip r:embed="rId5">
            <a:alphaModFix amt="19000"/>
          </a:blip>
          <a:stretch>
            <a:fillRect/>
          </a:stretch>
        </p:blipFill>
        <p:spPr>
          <a:xfrm>
            <a:off x="1323175" y="1624413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163"/>
          <p:cNvSpPr txBox="1"/>
          <p:nvPr/>
        </p:nvSpPr>
        <p:spPr>
          <a:xfrm>
            <a:off x="4720100" y="2492625"/>
            <a:ext cx="3783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Melihat struktur dari grup tingkatan</a:t>
            </a:r>
            <a:endParaRPr sz="1200"/>
          </a:p>
        </p:txBody>
      </p:sp>
      <p:sp>
        <p:nvSpPr>
          <p:cNvPr id="1287" name="Google Shape;1287;p163"/>
          <p:cNvSpPr/>
          <p:nvPr/>
        </p:nvSpPr>
        <p:spPr>
          <a:xfrm>
            <a:off x="2852775" y="1163000"/>
            <a:ext cx="1789200" cy="383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8" name="Google Shape;1288;p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2775" y="1163000"/>
            <a:ext cx="1789066" cy="38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3" name="Google Shape;1293;p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50" y="1384975"/>
            <a:ext cx="5967921" cy="14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164"/>
          <p:cNvSpPr/>
          <p:nvPr/>
        </p:nvSpPr>
        <p:spPr>
          <a:xfrm>
            <a:off x="1323175" y="238244"/>
            <a:ext cx="6897000" cy="652800"/>
          </a:xfrm>
          <a:prstGeom prst="rect">
            <a:avLst/>
          </a:prstGeom>
          <a:solidFill>
            <a:srgbClr val="DBDBE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164"/>
          <p:cNvSpPr/>
          <p:nvPr/>
        </p:nvSpPr>
        <p:spPr>
          <a:xfrm>
            <a:off x="288925" y="2794200"/>
            <a:ext cx="1985100" cy="2200500"/>
          </a:xfrm>
          <a:prstGeom prst="roundRect">
            <a:avLst>
              <a:gd fmla="val 7734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6" name="Google Shape;1296;p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51" y="1384976"/>
            <a:ext cx="1985100" cy="1307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164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Users</a:t>
            </a:r>
            <a:endParaRPr/>
          </a:p>
        </p:txBody>
      </p:sp>
      <p:sp>
        <p:nvSpPr>
          <p:cNvPr id="1298" name="Google Shape;1298;p164">
            <a:hlinkClick action="ppaction://hlinksldjump" r:id="rId5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299" name="Google Shape;1299;p164"/>
          <p:cNvSpPr txBox="1"/>
          <p:nvPr/>
        </p:nvSpPr>
        <p:spPr>
          <a:xfrm>
            <a:off x="347275" y="2854463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All USER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Seluruh user</a:t>
            </a:r>
            <a:endParaRPr sz="1200"/>
          </a:p>
        </p:txBody>
      </p:sp>
      <p:cxnSp>
        <p:nvCxnSpPr>
          <p:cNvPr id="1300" name="Google Shape;1300;p164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1" name="Google Shape;1301;p164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1323175" y="1436988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2" name="Google Shape;1302;p164"/>
          <p:cNvSpPr txBox="1"/>
          <p:nvPr/>
        </p:nvSpPr>
        <p:spPr>
          <a:xfrm>
            <a:off x="2825125" y="3157200"/>
            <a:ext cx="3783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</a:t>
            </a:r>
            <a:r>
              <a:rPr lang="id" sz="1200" u="sng">
                <a:solidFill>
                  <a:schemeClr val="hlink"/>
                </a:solidFill>
                <a:hlinkClick action="ppaction://hlinksldjump" r:id="rId7"/>
              </a:rPr>
              <a:t>Add New</a:t>
            </a:r>
            <a:r>
              <a:rPr lang="id" sz="1200"/>
              <a:t> untuk membuat user baru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 Search User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3. Mengedit, Menghapus dan melihat user</a:t>
            </a:r>
            <a:endParaRPr sz="1200"/>
          </a:p>
        </p:txBody>
      </p:sp>
      <p:sp>
        <p:nvSpPr>
          <p:cNvPr id="1303" name="Google Shape;1303;p164"/>
          <p:cNvSpPr/>
          <p:nvPr/>
        </p:nvSpPr>
        <p:spPr>
          <a:xfrm rot="3504028">
            <a:off x="859128" y="301104"/>
            <a:ext cx="565671" cy="654683"/>
          </a:xfrm>
          <a:prstGeom prst="roundRect">
            <a:avLst>
              <a:gd fmla="val 7734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164"/>
          <p:cNvSpPr/>
          <p:nvPr/>
        </p:nvSpPr>
        <p:spPr>
          <a:xfrm rot="2879277">
            <a:off x="1212912" y="301094"/>
            <a:ext cx="565677" cy="654693"/>
          </a:xfrm>
          <a:prstGeom prst="roundRect">
            <a:avLst>
              <a:gd fmla="val 7734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164"/>
          <p:cNvSpPr/>
          <p:nvPr/>
        </p:nvSpPr>
        <p:spPr>
          <a:xfrm rot="1941001">
            <a:off x="1566995" y="237367"/>
            <a:ext cx="565699" cy="654583"/>
          </a:xfrm>
          <a:prstGeom prst="roundRect">
            <a:avLst>
              <a:gd fmla="val 7734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164"/>
          <p:cNvSpPr/>
          <p:nvPr/>
        </p:nvSpPr>
        <p:spPr>
          <a:xfrm>
            <a:off x="1885528" y="85076"/>
            <a:ext cx="565800" cy="654600"/>
          </a:xfrm>
          <a:prstGeom prst="roundRect">
            <a:avLst>
              <a:gd fmla="val 7734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164"/>
          <p:cNvSpPr/>
          <p:nvPr/>
        </p:nvSpPr>
        <p:spPr>
          <a:xfrm>
            <a:off x="7309225" y="1697150"/>
            <a:ext cx="14352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164"/>
          <p:cNvSpPr/>
          <p:nvPr/>
        </p:nvSpPr>
        <p:spPr>
          <a:xfrm>
            <a:off x="2825125" y="1387600"/>
            <a:ext cx="8283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164"/>
          <p:cNvSpPr/>
          <p:nvPr/>
        </p:nvSpPr>
        <p:spPr>
          <a:xfrm>
            <a:off x="2825125" y="2226199"/>
            <a:ext cx="1435200" cy="30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64"/>
          <p:cNvSpPr/>
          <p:nvPr/>
        </p:nvSpPr>
        <p:spPr>
          <a:xfrm rot="10756070">
            <a:off x="3192314" y="1104435"/>
            <a:ext cx="93908" cy="17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164"/>
          <p:cNvSpPr/>
          <p:nvPr/>
        </p:nvSpPr>
        <p:spPr>
          <a:xfrm rot="10756070">
            <a:off x="8418789" y="1437610"/>
            <a:ext cx="93908" cy="17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6" name="Google Shape;1316;p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50" y="1163002"/>
            <a:ext cx="2637890" cy="38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165"/>
          <p:cNvSpPr/>
          <p:nvPr/>
        </p:nvSpPr>
        <p:spPr>
          <a:xfrm>
            <a:off x="1323175" y="238244"/>
            <a:ext cx="6897000" cy="652800"/>
          </a:xfrm>
          <a:prstGeom prst="rect">
            <a:avLst/>
          </a:prstGeom>
          <a:solidFill>
            <a:srgbClr val="DBDBE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165"/>
          <p:cNvSpPr/>
          <p:nvPr/>
        </p:nvSpPr>
        <p:spPr>
          <a:xfrm>
            <a:off x="288925" y="2794200"/>
            <a:ext cx="1985100" cy="2200500"/>
          </a:xfrm>
          <a:prstGeom prst="roundRect">
            <a:avLst>
              <a:gd fmla="val 7734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9" name="Google Shape;1319;p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51" y="1384976"/>
            <a:ext cx="1985100" cy="1307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165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Users</a:t>
            </a:r>
            <a:endParaRPr/>
          </a:p>
        </p:txBody>
      </p:sp>
      <p:sp>
        <p:nvSpPr>
          <p:cNvPr id="1321" name="Google Shape;1321;p165">
            <a:hlinkClick action="ppaction://hlinksldjump" r:id="rId5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322" name="Google Shape;1322;p165"/>
          <p:cNvSpPr txBox="1"/>
          <p:nvPr/>
        </p:nvSpPr>
        <p:spPr>
          <a:xfrm>
            <a:off x="347275" y="2854463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Add New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Menambah User</a:t>
            </a:r>
            <a:endParaRPr sz="1200"/>
          </a:p>
        </p:txBody>
      </p:sp>
      <p:cxnSp>
        <p:nvCxnSpPr>
          <p:cNvPr id="1323" name="Google Shape;1323;p165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4" name="Google Shape;1324;p165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1323175" y="1624413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165"/>
          <p:cNvSpPr txBox="1"/>
          <p:nvPr/>
        </p:nvSpPr>
        <p:spPr>
          <a:xfrm>
            <a:off x="5664300" y="2483900"/>
            <a:ext cx="3783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Isi field field yang perlu diisi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 Groups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3. User Roles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4. Add New User</a:t>
            </a:r>
            <a:endParaRPr sz="1200"/>
          </a:p>
        </p:txBody>
      </p:sp>
      <p:sp>
        <p:nvSpPr>
          <p:cNvPr id="1326" name="Google Shape;1326;p165"/>
          <p:cNvSpPr/>
          <p:nvPr/>
        </p:nvSpPr>
        <p:spPr>
          <a:xfrm rot="3504028">
            <a:off x="859128" y="301104"/>
            <a:ext cx="565671" cy="654683"/>
          </a:xfrm>
          <a:prstGeom prst="roundRect">
            <a:avLst>
              <a:gd fmla="val 7734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165"/>
          <p:cNvSpPr/>
          <p:nvPr/>
        </p:nvSpPr>
        <p:spPr>
          <a:xfrm rot="2879277">
            <a:off x="1212912" y="301094"/>
            <a:ext cx="565677" cy="654693"/>
          </a:xfrm>
          <a:prstGeom prst="roundRect">
            <a:avLst>
              <a:gd fmla="val 7734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165"/>
          <p:cNvSpPr/>
          <p:nvPr/>
        </p:nvSpPr>
        <p:spPr>
          <a:xfrm rot="1941001">
            <a:off x="1566995" y="237367"/>
            <a:ext cx="565699" cy="654583"/>
          </a:xfrm>
          <a:prstGeom prst="roundRect">
            <a:avLst>
              <a:gd fmla="val 7734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165"/>
          <p:cNvSpPr/>
          <p:nvPr/>
        </p:nvSpPr>
        <p:spPr>
          <a:xfrm>
            <a:off x="1885528" y="85076"/>
            <a:ext cx="565800" cy="654600"/>
          </a:xfrm>
          <a:prstGeom prst="roundRect">
            <a:avLst>
              <a:gd fmla="val 7734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165"/>
          <p:cNvSpPr/>
          <p:nvPr/>
        </p:nvSpPr>
        <p:spPr>
          <a:xfrm>
            <a:off x="2779375" y="4712475"/>
            <a:ext cx="6012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165"/>
          <p:cNvSpPr/>
          <p:nvPr/>
        </p:nvSpPr>
        <p:spPr>
          <a:xfrm rot="10756070">
            <a:off x="3046539" y="4450135"/>
            <a:ext cx="93908" cy="17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65"/>
          <p:cNvSpPr/>
          <p:nvPr/>
        </p:nvSpPr>
        <p:spPr>
          <a:xfrm>
            <a:off x="3658075" y="1518177"/>
            <a:ext cx="1686900" cy="127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165"/>
          <p:cNvSpPr/>
          <p:nvPr/>
        </p:nvSpPr>
        <p:spPr>
          <a:xfrm>
            <a:off x="2817850" y="3256501"/>
            <a:ext cx="2436900" cy="40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165"/>
          <p:cNvSpPr/>
          <p:nvPr/>
        </p:nvSpPr>
        <p:spPr>
          <a:xfrm>
            <a:off x="3755275" y="3718800"/>
            <a:ext cx="166800" cy="99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166"/>
          <p:cNvGrpSpPr/>
          <p:nvPr/>
        </p:nvGrpSpPr>
        <p:grpSpPr>
          <a:xfrm>
            <a:off x="317975" y="3093140"/>
            <a:ext cx="2043677" cy="1942117"/>
            <a:chOff x="1043598" y="2568693"/>
            <a:chExt cx="2248270" cy="3019931"/>
          </a:xfrm>
        </p:grpSpPr>
        <p:sp>
          <p:nvSpPr>
            <p:cNvPr id="1340" name="Google Shape;1340;p166"/>
            <p:cNvSpPr/>
            <p:nvPr/>
          </p:nvSpPr>
          <p:spPr>
            <a:xfrm rot="-5400000">
              <a:off x="657816" y="2954476"/>
              <a:ext cx="3019836" cy="2248270"/>
            </a:xfrm>
            <a:custGeom>
              <a:rect b="b" l="l" r="r" t="t"/>
              <a:pathLst>
                <a:path extrusionOk="0" h="1656184" w="1980220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rgbClr val="CBF1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66"/>
            <p:cNvSpPr/>
            <p:nvPr/>
          </p:nvSpPr>
          <p:spPr>
            <a:xfrm>
              <a:off x="1043607" y="5445224"/>
              <a:ext cx="22467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42" name="Google Shape;1342;p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50" y="1384975"/>
            <a:ext cx="1985100" cy="1626679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166"/>
          <p:cNvSpPr/>
          <p:nvPr/>
        </p:nvSpPr>
        <p:spPr>
          <a:xfrm rot="10800000">
            <a:off x="5431564" y="222934"/>
            <a:ext cx="3024336" cy="682636"/>
          </a:xfrm>
          <a:custGeom>
            <a:rect b="b" l="l" r="r" t="t"/>
            <a:pathLst>
              <a:path extrusionOk="0" h="1152128" w="4032448">
                <a:moveTo>
                  <a:pt x="288032" y="0"/>
                </a:moveTo>
                <a:lnTo>
                  <a:pt x="1088688" y="0"/>
                </a:lnTo>
                <a:lnTo>
                  <a:pt x="4032448" y="0"/>
                </a:lnTo>
                <a:lnTo>
                  <a:pt x="4032448" y="1152128"/>
                </a:lnTo>
                <a:lnTo>
                  <a:pt x="1088688" y="1152128"/>
                </a:lnTo>
                <a:lnTo>
                  <a:pt x="288032" y="1152128"/>
                </a:lnTo>
                <a:lnTo>
                  <a:pt x="0" y="576064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166"/>
          <p:cNvSpPr/>
          <p:nvPr/>
        </p:nvSpPr>
        <p:spPr>
          <a:xfrm>
            <a:off x="688100" y="223731"/>
            <a:ext cx="3024336" cy="682636"/>
          </a:xfrm>
          <a:custGeom>
            <a:rect b="b" l="l" r="r" t="t"/>
            <a:pathLst>
              <a:path extrusionOk="0" h="1152128" w="4032448">
                <a:moveTo>
                  <a:pt x="288032" y="0"/>
                </a:moveTo>
                <a:lnTo>
                  <a:pt x="1088688" y="0"/>
                </a:lnTo>
                <a:lnTo>
                  <a:pt x="4032448" y="0"/>
                </a:lnTo>
                <a:lnTo>
                  <a:pt x="4032448" y="1152128"/>
                </a:lnTo>
                <a:lnTo>
                  <a:pt x="1088688" y="1152128"/>
                </a:lnTo>
                <a:lnTo>
                  <a:pt x="288032" y="1152128"/>
                </a:lnTo>
                <a:lnTo>
                  <a:pt x="0" y="576064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166"/>
          <p:cNvSpPr/>
          <p:nvPr/>
        </p:nvSpPr>
        <p:spPr>
          <a:xfrm>
            <a:off x="3425537" y="223767"/>
            <a:ext cx="27111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166">
            <a:hlinkClick action="ppaction://hlinksldjump" r:id="rId4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347" name="Google Shape;1347;p166"/>
          <p:cNvSpPr txBox="1"/>
          <p:nvPr/>
        </p:nvSpPr>
        <p:spPr>
          <a:xfrm>
            <a:off x="347275" y="3375063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User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Import grup, user dan veform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contoh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 </a:t>
            </a:r>
            <a:r>
              <a:rPr lang="id" sz="1200" u="sng">
                <a:solidFill>
                  <a:schemeClr val="hlink"/>
                </a:solidFill>
                <a:hlinkClick action="ppaction://hlinksldjump" r:id="rId5"/>
              </a:rPr>
              <a:t>File group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 </a:t>
            </a:r>
            <a:r>
              <a:rPr lang="id" sz="1200" u="sng">
                <a:solidFill>
                  <a:schemeClr val="hlink"/>
                </a:solidFill>
                <a:hlinkClick action="ppaction://hlinksldjump" r:id="rId6"/>
              </a:rPr>
              <a:t>File users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 </a:t>
            </a:r>
            <a:r>
              <a:rPr lang="id" sz="1200" u="sng">
                <a:solidFill>
                  <a:schemeClr val="hlink"/>
                </a:solidFill>
                <a:hlinkClick action="ppaction://hlinksldjump" r:id="rId7"/>
              </a:rPr>
              <a:t>File veform</a:t>
            </a:r>
            <a:endParaRPr sz="1200"/>
          </a:p>
        </p:txBody>
      </p:sp>
      <p:cxnSp>
        <p:nvCxnSpPr>
          <p:cNvPr id="1348" name="Google Shape;1348;p166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9" name="Google Shape;1349;p166"/>
          <p:cNvPicPr preferRelativeResize="0"/>
          <p:nvPr/>
        </p:nvPicPr>
        <p:blipFill>
          <a:blip r:embed="rId8">
            <a:alphaModFix amt="19000"/>
          </a:blip>
          <a:stretch>
            <a:fillRect/>
          </a:stretch>
        </p:blipFill>
        <p:spPr>
          <a:xfrm>
            <a:off x="1323175" y="2276888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0" name="Google Shape;1350;p166"/>
          <p:cNvSpPr txBox="1"/>
          <p:nvPr/>
        </p:nvSpPr>
        <p:spPr>
          <a:xfrm>
            <a:off x="2749000" y="4124225"/>
            <a:ext cx="3783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</a:t>
            </a:r>
            <a:r>
              <a:rPr lang="id" sz="1200" u="sng">
                <a:solidFill>
                  <a:schemeClr val="hlink"/>
                </a:solidFill>
                <a:hlinkClick action="ppaction://hlinksldjump" r:id="rId9"/>
              </a:rPr>
              <a:t>Import group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 Import user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3. Import veform</a:t>
            </a:r>
            <a:endParaRPr sz="1200"/>
          </a:p>
        </p:txBody>
      </p:sp>
      <p:sp>
        <p:nvSpPr>
          <p:cNvPr id="1351" name="Google Shape;1351;p166"/>
          <p:cNvSpPr/>
          <p:nvPr/>
        </p:nvSpPr>
        <p:spPr>
          <a:xfrm>
            <a:off x="2880850" y="86750"/>
            <a:ext cx="3519300" cy="96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166"/>
          <p:cNvSpPr/>
          <p:nvPr/>
        </p:nvSpPr>
        <p:spPr>
          <a:xfrm>
            <a:off x="3658075" y="1518177"/>
            <a:ext cx="1686900" cy="127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166"/>
          <p:cNvSpPr txBox="1"/>
          <p:nvPr>
            <p:ph idx="1" type="body"/>
          </p:nvPr>
        </p:nvSpPr>
        <p:spPr>
          <a:xfrm>
            <a:off x="2610150" y="293200"/>
            <a:ext cx="40188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SurveX Setting</a:t>
            </a:r>
            <a:endParaRPr/>
          </a:p>
        </p:txBody>
      </p:sp>
      <p:pic>
        <p:nvPicPr>
          <p:cNvPr id="1354" name="Google Shape;1354;p16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24900" y="1119350"/>
            <a:ext cx="5120768" cy="30484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166">
            <a:hlinkClick action="ppaction://hlinksldjump" r:id="rId11"/>
          </p:cNvPr>
          <p:cNvSpPr/>
          <p:nvPr/>
        </p:nvSpPr>
        <p:spPr>
          <a:xfrm>
            <a:off x="1323175" y="243600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167"/>
          <p:cNvGrpSpPr/>
          <p:nvPr/>
        </p:nvGrpSpPr>
        <p:grpSpPr>
          <a:xfrm>
            <a:off x="317975" y="3093140"/>
            <a:ext cx="2043677" cy="1942117"/>
            <a:chOff x="1043598" y="2568693"/>
            <a:chExt cx="2248270" cy="3019931"/>
          </a:xfrm>
        </p:grpSpPr>
        <p:sp>
          <p:nvSpPr>
            <p:cNvPr id="1361" name="Google Shape;1361;p167"/>
            <p:cNvSpPr/>
            <p:nvPr/>
          </p:nvSpPr>
          <p:spPr>
            <a:xfrm rot="-5400000">
              <a:off x="657816" y="2954476"/>
              <a:ext cx="3019836" cy="2248270"/>
            </a:xfrm>
            <a:custGeom>
              <a:rect b="b" l="l" r="r" t="t"/>
              <a:pathLst>
                <a:path extrusionOk="0" h="1656184" w="1980220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rgbClr val="CBF1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67"/>
            <p:cNvSpPr/>
            <p:nvPr/>
          </p:nvSpPr>
          <p:spPr>
            <a:xfrm>
              <a:off x="1043607" y="5445224"/>
              <a:ext cx="22467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63" name="Google Shape;1363;p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50" y="1384975"/>
            <a:ext cx="1985100" cy="1626679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167"/>
          <p:cNvSpPr/>
          <p:nvPr/>
        </p:nvSpPr>
        <p:spPr>
          <a:xfrm rot="10800000">
            <a:off x="5431564" y="222934"/>
            <a:ext cx="3024336" cy="682636"/>
          </a:xfrm>
          <a:custGeom>
            <a:rect b="b" l="l" r="r" t="t"/>
            <a:pathLst>
              <a:path extrusionOk="0" h="1152128" w="4032448">
                <a:moveTo>
                  <a:pt x="288032" y="0"/>
                </a:moveTo>
                <a:lnTo>
                  <a:pt x="1088688" y="0"/>
                </a:lnTo>
                <a:lnTo>
                  <a:pt x="4032448" y="0"/>
                </a:lnTo>
                <a:lnTo>
                  <a:pt x="4032448" y="1152128"/>
                </a:lnTo>
                <a:lnTo>
                  <a:pt x="1088688" y="1152128"/>
                </a:lnTo>
                <a:lnTo>
                  <a:pt x="288032" y="1152128"/>
                </a:lnTo>
                <a:lnTo>
                  <a:pt x="0" y="576064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167"/>
          <p:cNvSpPr/>
          <p:nvPr/>
        </p:nvSpPr>
        <p:spPr>
          <a:xfrm>
            <a:off x="688100" y="223731"/>
            <a:ext cx="3024336" cy="682636"/>
          </a:xfrm>
          <a:custGeom>
            <a:rect b="b" l="l" r="r" t="t"/>
            <a:pathLst>
              <a:path extrusionOk="0" h="1152128" w="4032448">
                <a:moveTo>
                  <a:pt x="288032" y="0"/>
                </a:moveTo>
                <a:lnTo>
                  <a:pt x="1088688" y="0"/>
                </a:lnTo>
                <a:lnTo>
                  <a:pt x="4032448" y="0"/>
                </a:lnTo>
                <a:lnTo>
                  <a:pt x="4032448" y="1152128"/>
                </a:lnTo>
                <a:lnTo>
                  <a:pt x="1088688" y="1152128"/>
                </a:lnTo>
                <a:lnTo>
                  <a:pt x="288032" y="1152128"/>
                </a:lnTo>
                <a:lnTo>
                  <a:pt x="0" y="576064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167"/>
          <p:cNvSpPr/>
          <p:nvPr/>
        </p:nvSpPr>
        <p:spPr>
          <a:xfrm>
            <a:off x="3425537" y="223767"/>
            <a:ext cx="27111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167">
            <a:hlinkClick action="ppaction://hlinksldjump" r:id="rId4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cxnSp>
        <p:nvCxnSpPr>
          <p:cNvPr id="1368" name="Google Shape;1368;p167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9" name="Google Shape;1369;p167"/>
          <p:cNvPicPr preferRelativeResize="0"/>
          <p:nvPr/>
        </p:nvPicPr>
        <p:blipFill>
          <a:blip r:embed="rId5">
            <a:alphaModFix amt="19000"/>
          </a:blip>
          <a:stretch>
            <a:fillRect/>
          </a:stretch>
        </p:blipFill>
        <p:spPr>
          <a:xfrm>
            <a:off x="1323175" y="2276888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0" name="Google Shape;1370;p167"/>
          <p:cNvSpPr txBox="1"/>
          <p:nvPr/>
        </p:nvSpPr>
        <p:spPr>
          <a:xfrm>
            <a:off x="2845950" y="1384975"/>
            <a:ext cx="3783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6"/>
              </a:rPr>
              <a:t>Format grup</a:t>
            </a:r>
            <a:endParaRPr sz="1200"/>
          </a:p>
        </p:txBody>
      </p:sp>
      <p:sp>
        <p:nvSpPr>
          <p:cNvPr id="1371" name="Google Shape;1371;p167"/>
          <p:cNvSpPr/>
          <p:nvPr/>
        </p:nvSpPr>
        <p:spPr>
          <a:xfrm>
            <a:off x="2880850" y="86750"/>
            <a:ext cx="3519300" cy="96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167"/>
          <p:cNvSpPr txBox="1"/>
          <p:nvPr>
            <p:ph idx="1" type="body"/>
          </p:nvPr>
        </p:nvSpPr>
        <p:spPr>
          <a:xfrm>
            <a:off x="2610150" y="293200"/>
            <a:ext cx="40188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SurveX Setting</a:t>
            </a:r>
            <a:endParaRPr/>
          </a:p>
        </p:txBody>
      </p:sp>
      <p:pic>
        <p:nvPicPr>
          <p:cNvPr id="1373" name="Google Shape;1373;p167"/>
          <p:cNvPicPr preferRelativeResize="0"/>
          <p:nvPr/>
        </p:nvPicPr>
        <p:blipFill rotWithShape="1">
          <a:blip r:embed="rId7">
            <a:alphaModFix/>
          </a:blip>
          <a:srcRect b="50372" l="0" r="0" t="0"/>
          <a:stretch/>
        </p:blipFill>
        <p:spPr>
          <a:xfrm>
            <a:off x="2889575" y="3345847"/>
            <a:ext cx="2439050" cy="13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Google Shape;1374;p1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9575" y="1839600"/>
            <a:ext cx="5098932" cy="12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167"/>
          <p:cNvSpPr txBox="1"/>
          <p:nvPr/>
        </p:nvSpPr>
        <p:spPr>
          <a:xfrm>
            <a:off x="347275" y="3375063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User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Import grup, user dan veform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contoh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 </a:t>
            </a:r>
            <a:r>
              <a:rPr lang="id" sz="1200" u="sng">
                <a:solidFill>
                  <a:schemeClr val="hlink"/>
                </a:solidFill>
                <a:hlinkClick action="ppaction://hlinksldjump" r:id="rId9"/>
              </a:rPr>
              <a:t>File group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 </a:t>
            </a:r>
            <a:r>
              <a:rPr lang="id" sz="1200" u="sng">
                <a:solidFill>
                  <a:schemeClr val="hlink"/>
                </a:solidFill>
                <a:hlinkClick action="ppaction://hlinksldjump" r:id="rId10"/>
              </a:rPr>
              <a:t>File users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 </a:t>
            </a:r>
            <a:r>
              <a:rPr lang="id" sz="1200" u="sng">
                <a:solidFill>
                  <a:schemeClr val="hlink"/>
                </a:solidFill>
                <a:hlinkClick action="ppaction://hlinksldjump" r:id="rId11"/>
              </a:rPr>
              <a:t>File veform</a:t>
            </a:r>
            <a:endParaRPr sz="1200"/>
          </a:p>
        </p:txBody>
      </p:sp>
      <p:sp>
        <p:nvSpPr>
          <p:cNvPr id="1376" name="Google Shape;1376;p167">
            <a:hlinkClick action="ppaction://hlinksldjump" r:id="rId12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  <p:sp>
        <p:nvSpPr>
          <p:cNvPr id="1377" name="Google Shape;1377;p167">
            <a:hlinkClick action="ppaction://hlinksldjump" r:id="rId13"/>
          </p:cNvPr>
          <p:cNvSpPr/>
          <p:nvPr/>
        </p:nvSpPr>
        <p:spPr>
          <a:xfrm>
            <a:off x="1323175" y="243600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167">
            <a:hlinkClick action="ppaction://hlinksldjump" r:id="rId14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3" name="Google Shape;1383;p168"/>
          <p:cNvGrpSpPr/>
          <p:nvPr/>
        </p:nvGrpSpPr>
        <p:grpSpPr>
          <a:xfrm>
            <a:off x="317975" y="3093140"/>
            <a:ext cx="2043677" cy="1942117"/>
            <a:chOff x="1043598" y="2568693"/>
            <a:chExt cx="2248270" cy="3019931"/>
          </a:xfrm>
        </p:grpSpPr>
        <p:sp>
          <p:nvSpPr>
            <p:cNvPr id="1384" name="Google Shape;1384;p168"/>
            <p:cNvSpPr/>
            <p:nvPr/>
          </p:nvSpPr>
          <p:spPr>
            <a:xfrm rot="-5400000">
              <a:off x="657816" y="2954476"/>
              <a:ext cx="3019836" cy="2248270"/>
            </a:xfrm>
            <a:custGeom>
              <a:rect b="b" l="l" r="r" t="t"/>
              <a:pathLst>
                <a:path extrusionOk="0" h="1656184" w="1980220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rgbClr val="CBF1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68"/>
            <p:cNvSpPr/>
            <p:nvPr/>
          </p:nvSpPr>
          <p:spPr>
            <a:xfrm>
              <a:off x="1043607" y="5445224"/>
              <a:ext cx="22467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86" name="Google Shape;1386;p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50" y="1384975"/>
            <a:ext cx="1985100" cy="1626679"/>
          </a:xfrm>
          <a:prstGeom prst="rect">
            <a:avLst/>
          </a:prstGeom>
          <a:noFill/>
          <a:ln>
            <a:noFill/>
          </a:ln>
        </p:spPr>
      </p:pic>
      <p:sp>
        <p:nvSpPr>
          <p:cNvPr id="1387" name="Google Shape;1387;p168"/>
          <p:cNvSpPr/>
          <p:nvPr/>
        </p:nvSpPr>
        <p:spPr>
          <a:xfrm rot="10800000">
            <a:off x="5431564" y="222934"/>
            <a:ext cx="3024336" cy="682636"/>
          </a:xfrm>
          <a:custGeom>
            <a:rect b="b" l="l" r="r" t="t"/>
            <a:pathLst>
              <a:path extrusionOk="0" h="1152128" w="4032448">
                <a:moveTo>
                  <a:pt x="288032" y="0"/>
                </a:moveTo>
                <a:lnTo>
                  <a:pt x="1088688" y="0"/>
                </a:lnTo>
                <a:lnTo>
                  <a:pt x="4032448" y="0"/>
                </a:lnTo>
                <a:lnTo>
                  <a:pt x="4032448" y="1152128"/>
                </a:lnTo>
                <a:lnTo>
                  <a:pt x="1088688" y="1152128"/>
                </a:lnTo>
                <a:lnTo>
                  <a:pt x="288032" y="1152128"/>
                </a:lnTo>
                <a:lnTo>
                  <a:pt x="0" y="576064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168"/>
          <p:cNvSpPr/>
          <p:nvPr/>
        </p:nvSpPr>
        <p:spPr>
          <a:xfrm>
            <a:off x="688100" y="223731"/>
            <a:ext cx="3024336" cy="682636"/>
          </a:xfrm>
          <a:custGeom>
            <a:rect b="b" l="l" r="r" t="t"/>
            <a:pathLst>
              <a:path extrusionOk="0" h="1152128" w="4032448">
                <a:moveTo>
                  <a:pt x="288032" y="0"/>
                </a:moveTo>
                <a:lnTo>
                  <a:pt x="1088688" y="0"/>
                </a:lnTo>
                <a:lnTo>
                  <a:pt x="4032448" y="0"/>
                </a:lnTo>
                <a:lnTo>
                  <a:pt x="4032448" y="1152128"/>
                </a:lnTo>
                <a:lnTo>
                  <a:pt x="1088688" y="1152128"/>
                </a:lnTo>
                <a:lnTo>
                  <a:pt x="288032" y="1152128"/>
                </a:lnTo>
                <a:lnTo>
                  <a:pt x="0" y="576064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168"/>
          <p:cNvSpPr/>
          <p:nvPr/>
        </p:nvSpPr>
        <p:spPr>
          <a:xfrm>
            <a:off x="3425537" y="223767"/>
            <a:ext cx="27111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168">
            <a:hlinkClick action="ppaction://hlinksldjump" r:id="rId4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cxnSp>
        <p:nvCxnSpPr>
          <p:cNvPr id="1391" name="Google Shape;1391;p168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2" name="Google Shape;1392;p168"/>
          <p:cNvPicPr preferRelativeResize="0"/>
          <p:nvPr/>
        </p:nvPicPr>
        <p:blipFill>
          <a:blip r:embed="rId5">
            <a:alphaModFix amt="19000"/>
          </a:blip>
          <a:stretch>
            <a:fillRect/>
          </a:stretch>
        </p:blipFill>
        <p:spPr>
          <a:xfrm>
            <a:off x="1323175" y="2276888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168"/>
          <p:cNvSpPr txBox="1"/>
          <p:nvPr/>
        </p:nvSpPr>
        <p:spPr>
          <a:xfrm>
            <a:off x="2845950" y="1384975"/>
            <a:ext cx="3783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6"/>
              </a:rPr>
              <a:t>Format </a:t>
            </a:r>
            <a:r>
              <a:rPr lang="id" sz="1200" u="sng">
                <a:solidFill>
                  <a:schemeClr val="hlink"/>
                </a:solidFill>
                <a:hlinkClick r:id="rId7"/>
              </a:rPr>
              <a:t>users</a:t>
            </a:r>
            <a:endParaRPr sz="1200"/>
          </a:p>
        </p:txBody>
      </p:sp>
      <p:sp>
        <p:nvSpPr>
          <p:cNvPr id="1394" name="Google Shape;1394;p168"/>
          <p:cNvSpPr/>
          <p:nvPr/>
        </p:nvSpPr>
        <p:spPr>
          <a:xfrm>
            <a:off x="2880850" y="86750"/>
            <a:ext cx="3519300" cy="96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168"/>
          <p:cNvSpPr txBox="1"/>
          <p:nvPr>
            <p:ph idx="1" type="body"/>
          </p:nvPr>
        </p:nvSpPr>
        <p:spPr>
          <a:xfrm>
            <a:off x="2610150" y="293200"/>
            <a:ext cx="40188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SurveX Setting</a:t>
            </a:r>
            <a:endParaRPr/>
          </a:p>
        </p:txBody>
      </p:sp>
      <p:pic>
        <p:nvPicPr>
          <p:cNvPr id="1396" name="Google Shape;1396;p1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63025" y="1862375"/>
            <a:ext cx="5734626" cy="8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7" name="Google Shape;1397;p1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63024" y="2959600"/>
            <a:ext cx="4068725" cy="1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168"/>
          <p:cNvSpPr txBox="1"/>
          <p:nvPr/>
        </p:nvSpPr>
        <p:spPr>
          <a:xfrm>
            <a:off x="347275" y="3375063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User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Import grup, user dan veform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contoh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 </a:t>
            </a:r>
            <a:r>
              <a:rPr lang="id" sz="1200" u="sng">
                <a:solidFill>
                  <a:schemeClr val="hlink"/>
                </a:solidFill>
                <a:hlinkClick action="ppaction://hlinksldjump" r:id="rId10"/>
              </a:rPr>
              <a:t>File group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 </a:t>
            </a:r>
            <a:r>
              <a:rPr lang="id" sz="1200" u="sng">
                <a:solidFill>
                  <a:schemeClr val="hlink"/>
                </a:solidFill>
                <a:hlinkClick action="ppaction://hlinksldjump" r:id="rId11"/>
              </a:rPr>
              <a:t>File users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 </a:t>
            </a:r>
            <a:r>
              <a:rPr lang="id" sz="1200" u="sng">
                <a:solidFill>
                  <a:schemeClr val="hlink"/>
                </a:solidFill>
                <a:hlinkClick action="ppaction://hlinksldjump" r:id="rId12"/>
              </a:rPr>
              <a:t>File veform</a:t>
            </a:r>
            <a:endParaRPr sz="1200"/>
          </a:p>
        </p:txBody>
      </p:sp>
      <p:sp>
        <p:nvSpPr>
          <p:cNvPr id="1399" name="Google Shape;1399;p168">
            <a:hlinkClick action="ppaction://hlinksldjump" r:id="rId13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  <p:sp>
        <p:nvSpPr>
          <p:cNvPr id="1400" name="Google Shape;1400;p168">
            <a:hlinkClick action="ppaction://hlinksldjump" r:id="rId14"/>
          </p:cNvPr>
          <p:cNvSpPr/>
          <p:nvPr/>
        </p:nvSpPr>
        <p:spPr>
          <a:xfrm>
            <a:off x="1323175" y="243600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5" name="Google Shape;1405;p169"/>
          <p:cNvGrpSpPr/>
          <p:nvPr/>
        </p:nvGrpSpPr>
        <p:grpSpPr>
          <a:xfrm>
            <a:off x="317975" y="3093140"/>
            <a:ext cx="2043677" cy="1942117"/>
            <a:chOff x="1043598" y="2568693"/>
            <a:chExt cx="2248270" cy="3019931"/>
          </a:xfrm>
        </p:grpSpPr>
        <p:sp>
          <p:nvSpPr>
            <p:cNvPr id="1406" name="Google Shape;1406;p169"/>
            <p:cNvSpPr/>
            <p:nvPr/>
          </p:nvSpPr>
          <p:spPr>
            <a:xfrm rot="-5400000">
              <a:off x="657816" y="2954476"/>
              <a:ext cx="3019836" cy="2248270"/>
            </a:xfrm>
            <a:custGeom>
              <a:rect b="b" l="l" r="r" t="t"/>
              <a:pathLst>
                <a:path extrusionOk="0" h="1656184" w="1980220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rgbClr val="CBF1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69"/>
            <p:cNvSpPr/>
            <p:nvPr/>
          </p:nvSpPr>
          <p:spPr>
            <a:xfrm>
              <a:off x="1043607" y="5445224"/>
              <a:ext cx="22467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08" name="Google Shape;1408;p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50" y="1384975"/>
            <a:ext cx="1985100" cy="1626679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p169"/>
          <p:cNvSpPr/>
          <p:nvPr/>
        </p:nvSpPr>
        <p:spPr>
          <a:xfrm rot="10800000">
            <a:off x="5431564" y="222934"/>
            <a:ext cx="3024336" cy="682636"/>
          </a:xfrm>
          <a:custGeom>
            <a:rect b="b" l="l" r="r" t="t"/>
            <a:pathLst>
              <a:path extrusionOk="0" h="1152128" w="4032448">
                <a:moveTo>
                  <a:pt x="288032" y="0"/>
                </a:moveTo>
                <a:lnTo>
                  <a:pt x="1088688" y="0"/>
                </a:lnTo>
                <a:lnTo>
                  <a:pt x="4032448" y="0"/>
                </a:lnTo>
                <a:lnTo>
                  <a:pt x="4032448" y="1152128"/>
                </a:lnTo>
                <a:lnTo>
                  <a:pt x="1088688" y="1152128"/>
                </a:lnTo>
                <a:lnTo>
                  <a:pt x="288032" y="1152128"/>
                </a:lnTo>
                <a:lnTo>
                  <a:pt x="0" y="576064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169"/>
          <p:cNvSpPr/>
          <p:nvPr/>
        </p:nvSpPr>
        <p:spPr>
          <a:xfrm>
            <a:off x="688100" y="223731"/>
            <a:ext cx="3024336" cy="682636"/>
          </a:xfrm>
          <a:custGeom>
            <a:rect b="b" l="l" r="r" t="t"/>
            <a:pathLst>
              <a:path extrusionOk="0" h="1152128" w="4032448">
                <a:moveTo>
                  <a:pt x="288032" y="0"/>
                </a:moveTo>
                <a:lnTo>
                  <a:pt x="1088688" y="0"/>
                </a:lnTo>
                <a:lnTo>
                  <a:pt x="4032448" y="0"/>
                </a:lnTo>
                <a:lnTo>
                  <a:pt x="4032448" y="1152128"/>
                </a:lnTo>
                <a:lnTo>
                  <a:pt x="1088688" y="1152128"/>
                </a:lnTo>
                <a:lnTo>
                  <a:pt x="288032" y="1152128"/>
                </a:lnTo>
                <a:lnTo>
                  <a:pt x="0" y="576064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169"/>
          <p:cNvSpPr/>
          <p:nvPr/>
        </p:nvSpPr>
        <p:spPr>
          <a:xfrm>
            <a:off x="3425537" y="223767"/>
            <a:ext cx="27111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169">
            <a:hlinkClick action="ppaction://hlinksldjump" r:id="rId4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cxnSp>
        <p:nvCxnSpPr>
          <p:cNvPr id="1413" name="Google Shape;1413;p169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4" name="Google Shape;1414;p169"/>
          <p:cNvPicPr preferRelativeResize="0"/>
          <p:nvPr/>
        </p:nvPicPr>
        <p:blipFill>
          <a:blip r:embed="rId5">
            <a:alphaModFix amt="19000"/>
          </a:blip>
          <a:stretch>
            <a:fillRect/>
          </a:stretch>
        </p:blipFill>
        <p:spPr>
          <a:xfrm>
            <a:off x="1323175" y="2276888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169"/>
          <p:cNvSpPr txBox="1"/>
          <p:nvPr/>
        </p:nvSpPr>
        <p:spPr>
          <a:xfrm>
            <a:off x="2845950" y="1384975"/>
            <a:ext cx="3783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6"/>
              </a:rPr>
              <a:t>Format </a:t>
            </a:r>
            <a:r>
              <a:rPr lang="id" sz="1200" u="sng">
                <a:solidFill>
                  <a:schemeClr val="hlink"/>
                </a:solidFill>
                <a:hlinkClick r:id="rId7"/>
              </a:rPr>
              <a:t>veform</a:t>
            </a:r>
            <a:endParaRPr sz="1200"/>
          </a:p>
        </p:txBody>
      </p:sp>
      <p:sp>
        <p:nvSpPr>
          <p:cNvPr id="1416" name="Google Shape;1416;p169"/>
          <p:cNvSpPr/>
          <p:nvPr/>
        </p:nvSpPr>
        <p:spPr>
          <a:xfrm>
            <a:off x="2880850" y="86750"/>
            <a:ext cx="3519300" cy="96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169"/>
          <p:cNvSpPr txBox="1"/>
          <p:nvPr>
            <p:ph idx="1" type="body"/>
          </p:nvPr>
        </p:nvSpPr>
        <p:spPr>
          <a:xfrm>
            <a:off x="2610150" y="293200"/>
            <a:ext cx="40188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SurveX Setting</a:t>
            </a:r>
            <a:endParaRPr/>
          </a:p>
        </p:txBody>
      </p:sp>
      <p:pic>
        <p:nvPicPr>
          <p:cNvPr id="1418" name="Google Shape;1418;p1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63024" y="1804982"/>
            <a:ext cx="102870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9" name="Google Shape;1419;p1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72549" y="3622875"/>
            <a:ext cx="100965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169"/>
          <p:cNvSpPr txBox="1"/>
          <p:nvPr/>
        </p:nvSpPr>
        <p:spPr>
          <a:xfrm>
            <a:off x="347275" y="3375063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User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Import grup, user dan veform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contoh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 </a:t>
            </a:r>
            <a:r>
              <a:rPr lang="id" sz="1200" u="sng">
                <a:solidFill>
                  <a:schemeClr val="hlink"/>
                </a:solidFill>
                <a:hlinkClick action="ppaction://hlinksldjump" r:id="rId10"/>
              </a:rPr>
              <a:t>File group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 </a:t>
            </a:r>
            <a:r>
              <a:rPr lang="id" sz="1200" u="sng">
                <a:solidFill>
                  <a:schemeClr val="hlink"/>
                </a:solidFill>
                <a:hlinkClick action="ppaction://hlinksldjump" r:id="rId11"/>
              </a:rPr>
              <a:t>File users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 </a:t>
            </a:r>
            <a:r>
              <a:rPr lang="id" sz="1200" u="sng">
                <a:solidFill>
                  <a:schemeClr val="hlink"/>
                </a:solidFill>
                <a:hlinkClick action="ppaction://hlinksldjump" r:id="rId12"/>
              </a:rPr>
              <a:t>File veform</a:t>
            </a:r>
            <a:endParaRPr sz="1200"/>
          </a:p>
        </p:txBody>
      </p:sp>
      <p:sp>
        <p:nvSpPr>
          <p:cNvPr id="1421" name="Google Shape;1421;p169">
            <a:hlinkClick action="ppaction://hlinksldjump" r:id="rId13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  <p:sp>
        <p:nvSpPr>
          <p:cNvPr id="1422" name="Google Shape;1422;p169">
            <a:hlinkClick action="ppaction://hlinksldjump" r:id="rId14"/>
          </p:cNvPr>
          <p:cNvSpPr/>
          <p:nvPr/>
        </p:nvSpPr>
        <p:spPr>
          <a:xfrm>
            <a:off x="1323175" y="243600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7" name="Google Shape;1427;p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50" y="2517688"/>
            <a:ext cx="3494225" cy="20821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540000" dist="95250">
              <a:srgbClr val="3D85C6">
                <a:alpha val="50000"/>
              </a:srgbClr>
            </a:outerShdw>
          </a:effectLst>
        </p:spPr>
      </p:pic>
      <p:grpSp>
        <p:nvGrpSpPr>
          <p:cNvPr id="1428" name="Google Shape;1428;p170"/>
          <p:cNvGrpSpPr/>
          <p:nvPr/>
        </p:nvGrpSpPr>
        <p:grpSpPr>
          <a:xfrm>
            <a:off x="317975" y="3093140"/>
            <a:ext cx="2043677" cy="1942117"/>
            <a:chOff x="1043598" y="2568693"/>
            <a:chExt cx="2248270" cy="3019931"/>
          </a:xfrm>
        </p:grpSpPr>
        <p:sp>
          <p:nvSpPr>
            <p:cNvPr id="1429" name="Google Shape;1429;p170"/>
            <p:cNvSpPr/>
            <p:nvPr/>
          </p:nvSpPr>
          <p:spPr>
            <a:xfrm rot="-5400000">
              <a:off x="657816" y="2954476"/>
              <a:ext cx="3019836" cy="2248270"/>
            </a:xfrm>
            <a:custGeom>
              <a:rect b="b" l="l" r="r" t="t"/>
              <a:pathLst>
                <a:path extrusionOk="0" h="1656184" w="1980220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rgbClr val="CBF1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70"/>
            <p:cNvSpPr/>
            <p:nvPr/>
          </p:nvSpPr>
          <p:spPr>
            <a:xfrm>
              <a:off x="1043607" y="5445224"/>
              <a:ext cx="22467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31" name="Google Shape;1431;p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50" y="1384975"/>
            <a:ext cx="1985100" cy="16266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2" name="Google Shape;1432;p170"/>
          <p:cNvSpPr/>
          <p:nvPr/>
        </p:nvSpPr>
        <p:spPr>
          <a:xfrm rot="10800000">
            <a:off x="5431564" y="222934"/>
            <a:ext cx="3024336" cy="682636"/>
          </a:xfrm>
          <a:custGeom>
            <a:rect b="b" l="l" r="r" t="t"/>
            <a:pathLst>
              <a:path extrusionOk="0" h="1152128" w="4032448">
                <a:moveTo>
                  <a:pt x="288032" y="0"/>
                </a:moveTo>
                <a:lnTo>
                  <a:pt x="1088688" y="0"/>
                </a:lnTo>
                <a:lnTo>
                  <a:pt x="4032448" y="0"/>
                </a:lnTo>
                <a:lnTo>
                  <a:pt x="4032448" y="1152128"/>
                </a:lnTo>
                <a:lnTo>
                  <a:pt x="1088688" y="1152128"/>
                </a:lnTo>
                <a:lnTo>
                  <a:pt x="288032" y="1152128"/>
                </a:lnTo>
                <a:lnTo>
                  <a:pt x="0" y="576064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170"/>
          <p:cNvSpPr/>
          <p:nvPr/>
        </p:nvSpPr>
        <p:spPr>
          <a:xfrm>
            <a:off x="688100" y="223731"/>
            <a:ext cx="3024336" cy="682636"/>
          </a:xfrm>
          <a:custGeom>
            <a:rect b="b" l="l" r="r" t="t"/>
            <a:pathLst>
              <a:path extrusionOk="0" h="1152128" w="4032448">
                <a:moveTo>
                  <a:pt x="288032" y="0"/>
                </a:moveTo>
                <a:lnTo>
                  <a:pt x="1088688" y="0"/>
                </a:lnTo>
                <a:lnTo>
                  <a:pt x="4032448" y="0"/>
                </a:lnTo>
                <a:lnTo>
                  <a:pt x="4032448" y="1152128"/>
                </a:lnTo>
                <a:lnTo>
                  <a:pt x="1088688" y="1152128"/>
                </a:lnTo>
                <a:lnTo>
                  <a:pt x="288032" y="1152128"/>
                </a:lnTo>
                <a:lnTo>
                  <a:pt x="0" y="576064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170"/>
          <p:cNvSpPr/>
          <p:nvPr/>
        </p:nvSpPr>
        <p:spPr>
          <a:xfrm>
            <a:off x="3425537" y="223767"/>
            <a:ext cx="27111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170">
            <a:hlinkClick action="ppaction://hlinksldjump" r:id="rId5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436" name="Google Shape;1436;p170"/>
          <p:cNvSpPr txBox="1"/>
          <p:nvPr/>
        </p:nvSpPr>
        <p:spPr>
          <a:xfrm>
            <a:off x="347275" y="3375063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User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Import grup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1437" name="Google Shape;1437;p170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8" name="Google Shape;1438;p170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1323175" y="2276888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170"/>
          <p:cNvSpPr txBox="1"/>
          <p:nvPr/>
        </p:nvSpPr>
        <p:spPr>
          <a:xfrm>
            <a:off x="6685675" y="3011650"/>
            <a:ext cx="23055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Select Upload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 Select Upload Files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3. Select Files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4. Select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5. Upload Group</a:t>
            </a:r>
            <a:endParaRPr sz="1200"/>
          </a:p>
        </p:txBody>
      </p:sp>
      <p:sp>
        <p:nvSpPr>
          <p:cNvPr id="1440" name="Google Shape;1440;p170"/>
          <p:cNvSpPr/>
          <p:nvPr/>
        </p:nvSpPr>
        <p:spPr>
          <a:xfrm>
            <a:off x="2880850" y="86750"/>
            <a:ext cx="3519300" cy="96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170"/>
          <p:cNvSpPr/>
          <p:nvPr/>
        </p:nvSpPr>
        <p:spPr>
          <a:xfrm>
            <a:off x="4242025" y="3347512"/>
            <a:ext cx="1189500" cy="60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170"/>
          <p:cNvSpPr txBox="1"/>
          <p:nvPr>
            <p:ph idx="1" type="body"/>
          </p:nvPr>
        </p:nvSpPr>
        <p:spPr>
          <a:xfrm>
            <a:off x="2610150" y="293200"/>
            <a:ext cx="40188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SurveX Setting</a:t>
            </a:r>
            <a:endParaRPr/>
          </a:p>
        </p:txBody>
      </p:sp>
      <p:sp>
        <p:nvSpPr>
          <p:cNvPr id="1443" name="Google Shape;1443;p170"/>
          <p:cNvSpPr/>
          <p:nvPr/>
        </p:nvSpPr>
        <p:spPr>
          <a:xfrm>
            <a:off x="5730300" y="4211837"/>
            <a:ext cx="485100" cy="33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4" name="Google Shape;1444;p1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2775" y="1372121"/>
            <a:ext cx="5461678" cy="1063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57150">
              <a:srgbClr val="3D85C6">
                <a:alpha val="50000"/>
              </a:srgbClr>
            </a:outerShdw>
          </a:effectLst>
        </p:spPr>
      </p:pic>
      <p:sp>
        <p:nvSpPr>
          <p:cNvPr id="1445" name="Google Shape;1445;p170"/>
          <p:cNvSpPr/>
          <p:nvPr/>
        </p:nvSpPr>
        <p:spPr>
          <a:xfrm>
            <a:off x="2776550" y="2800380"/>
            <a:ext cx="778800" cy="33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170"/>
          <p:cNvSpPr/>
          <p:nvPr/>
        </p:nvSpPr>
        <p:spPr>
          <a:xfrm>
            <a:off x="4447375" y="1618875"/>
            <a:ext cx="485100" cy="18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170"/>
          <p:cNvSpPr/>
          <p:nvPr/>
        </p:nvSpPr>
        <p:spPr>
          <a:xfrm>
            <a:off x="4447375" y="2122123"/>
            <a:ext cx="704100" cy="24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170"/>
          <p:cNvSpPr/>
          <p:nvPr/>
        </p:nvSpPr>
        <p:spPr>
          <a:xfrm>
            <a:off x="4023725" y="1590638"/>
            <a:ext cx="363000" cy="242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9" name="Google Shape;1449;p170"/>
          <p:cNvSpPr/>
          <p:nvPr/>
        </p:nvSpPr>
        <p:spPr>
          <a:xfrm>
            <a:off x="2965413" y="3195075"/>
            <a:ext cx="240900" cy="3612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0" name="Google Shape;1450;p170"/>
          <p:cNvSpPr/>
          <p:nvPr/>
        </p:nvSpPr>
        <p:spPr>
          <a:xfrm>
            <a:off x="5297950" y="4258613"/>
            <a:ext cx="363000" cy="242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1" name="Google Shape;1451;p170"/>
          <p:cNvSpPr/>
          <p:nvPr/>
        </p:nvSpPr>
        <p:spPr>
          <a:xfrm>
            <a:off x="3810100" y="3527488"/>
            <a:ext cx="363000" cy="242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2" name="Google Shape;1452;p170"/>
          <p:cNvSpPr/>
          <p:nvPr/>
        </p:nvSpPr>
        <p:spPr>
          <a:xfrm>
            <a:off x="4023725" y="2080563"/>
            <a:ext cx="363000" cy="242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3" name="Google Shape;1453;p170">
            <a:hlinkClick action="ppaction://hlinksldjump" r:id="rId8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  <p:sp>
        <p:nvSpPr>
          <p:cNvPr id="1454" name="Google Shape;1454;p170">
            <a:hlinkClick action="ppaction://hlinksldjump" r:id="rId9"/>
          </p:cNvPr>
          <p:cNvSpPr/>
          <p:nvPr/>
        </p:nvSpPr>
        <p:spPr>
          <a:xfrm>
            <a:off x="1323175" y="243600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44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eForm</a:t>
            </a:r>
            <a:endParaRPr/>
          </a:p>
        </p:txBody>
      </p:sp>
      <p:sp>
        <p:nvSpPr>
          <p:cNvPr id="887" name="Google Shape;887;p144">
            <a:hlinkClick action="ppaction://hlinksldjump" r:id="rId3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888" name="Google Shape;888;p144"/>
          <p:cNvSpPr/>
          <p:nvPr/>
        </p:nvSpPr>
        <p:spPr>
          <a:xfrm rot="1201188">
            <a:off x="-508040" y="-326609"/>
            <a:ext cx="714481" cy="2227593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rgbClr val="00B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9" name="Google Shape;889;p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1850" y="1384976"/>
            <a:ext cx="5664049" cy="16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1850" y="3560575"/>
            <a:ext cx="5664050" cy="897124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144"/>
          <p:cNvSpPr txBox="1"/>
          <p:nvPr/>
        </p:nvSpPr>
        <p:spPr>
          <a:xfrm>
            <a:off x="402800" y="3738225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Dashboard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T</a:t>
            </a:r>
            <a:r>
              <a:rPr lang="id" sz="1200"/>
              <a:t>rafik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Presentasi pengisian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- 10 pengisi survei terakhir</a:t>
            </a:r>
            <a:endParaRPr sz="1200"/>
          </a:p>
        </p:txBody>
      </p:sp>
      <p:cxnSp>
        <p:nvCxnSpPr>
          <p:cNvPr id="892" name="Google Shape;892;p144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144"/>
          <p:cNvCxnSpPr/>
          <p:nvPr/>
        </p:nvCxnSpPr>
        <p:spPr>
          <a:xfrm rot="10800000">
            <a:off x="284700" y="3599375"/>
            <a:ext cx="199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94" name="Google Shape;894;p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750" y="1384975"/>
            <a:ext cx="1985100" cy="199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144"/>
          <p:cNvPicPr preferRelativeResize="0"/>
          <p:nvPr/>
        </p:nvPicPr>
        <p:blipFill>
          <a:blip r:embed="rId7">
            <a:alphaModFix amt="19000"/>
          </a:blip>
          <a:stretch>
            <a:fillRect/>
          </a:stretch>
        </p:blipFill>
        <p:spPr>
          <a:xfrm>
            <a:off x="1337050" y="1426750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144">
            <a:hlinkClick action="ppaction://hlinksldjump" r:id="rId8"/>
          </p:cNvPr>
          <p:cNvSpPr/>
          <p:nvPr/>
        </p:nvSpPr>
        <p:spPr>
          <a:xfrm>
            <a:off x="1337050" y="15858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44">
            <a:hlinkClick action="ppaction://hlinksldjump" r:id="rId9"/>
          </p:cNvPr>
          <p:cNvSpPr/>
          <p:nvPr/>
        </p:nvSpPr>
        <p:spPr>
          <a:xfrm>
            <a:off x="1337050" y="17814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144">
            <a:hlinkClick action="ppaction://hlinksldjump" r:id="rId10"/>
          </p:cNvPr>
          <p:cNvSpPr/>
          <p:nvPr/>
        </p:nvSpPr>
        <p:spPr>
          <a:xfrm>
            <a:off x="1337050" y="195597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144">
            <a:hlinkClick action="ppaction://hlinksldjump" r:id="rId11"/>
          </p:cNvPr>
          <p:cNvSpPr/>
          <p:nvPr/>
        </p:nvSpPr>
        <p:spPr>
          <a:xfrm>
            <a:off x="1337050" y="2119988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144">
            <a:hlinkClick action="ppaction://hlinksldjump" r:id="rId12"/>
          </p:cNvPr>
          <p:cNvSpPr/>
          <p:nvPr/>
        </p:nvSpPr>
        <p:spPr>
          <a:xfrm>
            <a:off x="1337050" y="262582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144">
            <a:hlinkClick action="ppaction://hlinksldjump" r:id="rId13"/>
          </p:cNvPr>
          <p:cNvSpPr/>
          <p:nvPr/>
        </p:nvSpPr>
        <p:spPr>
          <a:xfrm>
            <a:off x="1337050" y="138030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9" name="Google Shape;1459;p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50" y="1384975"/>
            <a:ext cx="4686300" cy="289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0" name="Google Shape;1460;p171"/>
          <p:cNvGrpSpPr/>
          <p:nvPr/>
        </p:nvGrpSpPr>
        <p:grpSpPr>
          <a:xfrm>
            <a:off x="317975" y="3093140"/>
            <a:ext cx="2043677" cy="1942117"/>
            <a:chOff x="1043598" y="2568693"/>
            <a:chExt cx="2248270" cy="3019931"/>
          </a:xfrm>
        </p:grpSpPr>
        <p:sp>
          <p:nvSpPr>
            <p:cNvPr id="1461" name="Google Shape;1461;p171"/>
            <p:cNvSpPr/>
            <p:nvPr/>
          </p:nvSpPr>
          <p:spPr>
            <a:xfrm rot="-5400000">
              <a:off x="657816" y="2954476"/>
              <a:ext cx="3019836" cy="2248270"/>
            </a:xfrm>
            <a:custGeom>
              <a:rect b="b" l="l" r="r" t="t"/>
              <a:pathLst>
                <a:path extrusionOk="0" h="1656184" w="1980220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rgbClr val="CBF1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71"/>
            <p:cNvSpPr/>
            <p:nvPr/>
          </p:nvSpPr>
          <p:spPr>
            <a:xfrm>
              <a:off x="1043607" y="5445224"/>
              <a:ext cx="22467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63" name="Google Shape;1463;p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50" y="1384975"/>
            <a:ext cx="1985100" cy="1626679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171"/>
          <p:cNvSpPr/>
          <p:nvPr/>
        </p:nvSpPr>
        <p:spPr>
          <a:xfrm rot="10800000">
            <a:off x="5431564" y="222934"/>
            <a:ext cx="3024336" cy="682636"/>
          </a:xfrm>
          <a:custGeom>
            <a:rect b="b" l="l" r="r" t="t"/>
            <a:pathLst>
              <a:path extrusionOk="0" h="1152128" w="4032448">
                <a:moveTo>
                  <a:pt x="288032" y="0"/>
                </a:moveTo>
                <a:lnTo>
                  <a:pt x="1088688" y="0"/>
                </a:lnTo>
                <a:lnTo>
                  <a:pt x="4032448" y="0"/>
                </a:lnTo>
                <a:lnTo>
                  <a:pt x="4032448" y="1152128"/>
                </a:lnTo>
                <a:lnTo>
                  <a:pt x="1088688" y="1152128"/>
                </a:lnTo>
                <a:lnTo>
                  <a:pt x="288032" y="1152128"/>
                </a:lnTo>
                <a:lnTo>
                  <a:pt x="0" y="576064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171"/>
          <p:cNvSpPr/>
          <p:nvPr/>
        </p:nvSpPr>
        <p:spPr>
          <a:xfrm>
            <a:off x="688100" y="223731"/>
            <a:ext cx="3024336" cy="682636"/>
          </a:xfrm>
          <a:custGeom>
            <a:rect b="b" l="l" r="r" t="t"/>
            <a:pathLst>
              <a:path extrusionOk="0" h="1152128" w="4032448">
                <a:moveTo>
                  <a:pt x="288032" y="0"/>
                </a:moveTo>
                <a:lnTo>
                  <a:pt x="1088688" y="0"/>
                </a:lnTo>
                <a:lnTo>
                  <a:pt x="4032448" y="0"/>
                </a:lnTo>
                <a:lnTo>
                  <a:pt x="4032448" y="1152128"/>
                </a:lnTo>
                <a:lnTo>
                  <a:pt x="1088688" y="1152128"/>
                </a:lnTo>
                <a:lnTo>
                  <a:pt x="288032" y="1152128"/>
                </a:lnTo>
                <a:lnTo>
                  <a:pt x="0" y="576064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171"/>
          <p:cNvSpPr/>
          <p:nvPr/>
        </p:nvSpPr>
        <p:spPr>
          <a:xfrm>
            <a:off x="3425537" y="223767"/>
            <a:ext cx="27111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171">
            <a:hlinkClick action="ppaction://hlinksldjump" r:id="rId5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468" name="Google Shape;1468;p171"/>
          <p:cNvSpPr txBox="1"/>
          <p:nvPr/>
        </p:nvSpPr>
        <p:spPr>
          <a:xfrm>
            <a:off x="347275" y="3375063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Rekap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Mengambil file rekap</a:t>
            </a:r>
            <a:endParaRPr sz="1200"/>
          </a:p>
        </p:txBody>
      </p:sp>
      <p:cxnSp>
        <p:nvCxnSpPr>
          <p:cNvPr id="1469" name="Google Shape;1469;p171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0" name="Google Shape;1470;p171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1323175" y="2452863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1" name="Google Shape;1471;p171"/>
          <p:cNvSpPr txBox="1"/>
          <p:nvPr/>
        </p:nvSpPr>
        <p:spPr>
          <a:xfrm>
            <a:off x="2749000" y="4194575"/>
            <a:ext cx="3783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Registration Formm &gt; Select nama kuisioner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 Dengan Data User atau Tidak &gt; sesuai kebutuhan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3. Download rekap</a:t>
            </a:r>
            <a:endParaRPr sz="1200"/>
          </a:p>
        </p:txBody>
      </p:sp>
      <p:sp>
        <p:nvSpPr>
          <p:cNvPr id="1472" name="Google Shape;1472;p171"/>
          <p:cNvSpPr/>
          <p:nvPr/>
        </p:nvSpPr>
        <p:spPr>
          <a:xfrm>
            <a:off x="2880850" y="86750"/>
            <a:ext cx="3519300" cy="96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171"/>
          <p:cNvSpPr/>
          <p:nvPr/>
        </p:nvSpPr>
        <p:spPr>
          <a:xfrm>
            <a:off x="5089950" y="3099050"/>
            <a:ext cx="925500" cy="33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71"/>
          <p:cNvSpPr txBox="1"/>
          <p:nvPr>
            <p:ph idx="1" type="body"/>
          </p:nvPr>
        </p:nvSpPr>
        <p:spPr>
          <a:xfrm>
            <a:off x="2610150" y="293200"/>
            <a:ext cx="40188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SurveX Setting</a:t>
            </a:r>
            <a:endParaRPr/>
          </a:p>
        </p:txBody>
      </p:sp>
      <p:sp>
        <p:nvSpPr>
          <p:cNvPr id="1475" name="Google Shape;1475;p171"/>
          <p:cNvSpPr/>
          <p:nvPr/>
        </p:nvSpPr>
        <p:spPr>
          <a:xfrm>
            <a:off x="5041950" y="2157300"/>
            <a:ext cx="2317500" cy="33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171"/>
          <p:cNvSpPr/>
          <p:nvPr/>
        </p:nvSpPr>
        <p:spPr>
          <a:xfrm rot="-5443930">
            <a:off x="6153745" y="3147811"/>
            <a:ext cx="93908" cy="178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171"/>
          <p:cNvSpPr/>
          <p:nvPr/>
        </p:nvSpPr>
        <p:spPr>
          <a:xfrm>
            <a:off x="5089950" y="3744625"/>
            <a:ext cx="1141500" cy="40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171"/>
          <p:cNvSpPr/>
          <p:nvPr/>
        </p:nvSpPr>
        <p:spPr>
          <a:xfrm rot="-5443930">
            <a:off x="7505745" y="2235911"/>
            <a:ext cx="93908" cy="178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171"/>
          <p:cNvSpPr/>
          <p:nvPr/>
        </p:nvSpPr>
        <p:spPr>
          <a:xfrm rot="-5443930">
            <a:off x="6395195" y="3858036"/>
            <a:ext cx="93908" cy="178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71">
            <a:hlinkClick action="ppaction://hlinksldjump" r:id="rId7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  <p:sp>
        <p:nvSpPr>
          <p:cNvPr id="1481" name="Google Shape;1481;p171">
            <a:hlinkClick action="ppaction://hlinksldjump" r:id="rId8"/>
          </p:cNvPr>
          <p:cNvSpPr/>
          <p:nvPr/>
        </p:nvSpPr>
        <p:spPr>
          <a:xfrm>
            <a:off x="1323175" y="227820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6" name="Google Shape;1486;p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225" y="1352125"/>
            <a:ext cx="6051099" cy="2033295"/>
          </a:xfrm>
          <a:prstGeom prst="rect">
            <a:avLst/>
          </a:prstGeom>
          <a:noFill/>
          <a:ln>
            <a:noFill/>
          </a:ln>
        </p:spPr>
      </p:pic>
      <p:sp>
        <p:nvSpPr>
          <p:cNvPr id="1487" name="Google Shape;1487;p172"/>
          <p:cNvSpPr/>
          <p:nvPr>
            <p:ph idx="2" type="pic"/>
          </p:nvPr>
        </p:nvSpPr>
        <p:spPr>
          <a:xfrm>
            <a:off x="291750" y="2708325"/>
            <a:ext cx="1985100" cy="2286300"/>
          </a:xfrm>
          <a:prstGeom prst="rect">
            <a:avLst/>
          </a:prstGeom>
          <a:noFill/>
          <a:ln cap="flat" cmpd="sng" w="508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88" name="Google Shape;1488;p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47" y="1393397"/>
            <a:ext cx="1985100" cy="112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9" name="Google Shape;1489;p172"/>
          <p:cNvSpPr/>
          <p:nvPr/>
        </p:nvSpPr>
        <p:spPr>
          <a:xfrm>
            <a:off x="291750" y="196300"/>
            <a:ext cx="8551800" cy="76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72">
            <a:hlinkClick action="ppaction://hlinksldjump" r:id="rId5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491" name="Google Shape;1491;p172"/>
          <p:cNvSpPr txBox="1"/>
          <p:nvPr/>
        </p:nvSpPr>
        <p:spPr>
          <a:xfrm>
            <a:off x="388925" y="2845538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Eform Viewer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mempersiapkan dashboard soal kuisioner</a:t>
            </a:r>
            <a:endParaRPr sz="1200"/>
          </a:p>
        </p:txBody>
      </p:sp>
      <p:cxnSp>
        <p:nvCxnSpPr>
          <p:cNvPr id="1492" name="Google Shape;1492;p172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93" name="Google Shape;1493;p172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1323175" y="1793438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4" name="Google Shape;1494;p172"/>
          <p:cNvSpPr txBox="1"/>
          <p:nvPr/>
        </p:nvSpPr>
        <p:spPr>
          <a:xfrm>
            <a:off x="2776550" y="3486550"/>
            <a:ext cx="52965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</a:t>
            </a:r>
            <a:r>
              <a:rPr lang="id" sz="1200" u="sng">
                <a:solidFill>
                  <a:schemeClr val="hlink"/>
                </a:solidFill>
                <a:hlinkClick action="ppaction://hlinksldjump" r:id="rId7"/>
              </a:rPr>
              <a:t>Add New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 Search Pages, melihat configurasi dashboard berdasar title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3. edit, </a:t>
            </a:r>
            <a:r>
              <a:rPr lang="id" sz="1200"/>
              <a:t>hapu</a:t>
            </a:r>
            <a:r>
              <a:rPr lang="id" sz="1200"/>
              <a:t>s, view dan menggandakan</a:t>
            </a:r>
            <a:endParaRPr sz="1200"/>
          </a:p>
        </p:txBody>
      </p:sp>
      <p:sp>
        <p:nvSpPr>
          <p:cNvPr id="1495" name="Google Shape;1495;p172"/>
          <p:cNvSpPr/>
          <p:nvPr/>
        </p:nvSpPr>
        <p:spPr>
          <a:xfrm>
            <a:off x="6948450" y="1393400"/>
            <a:ext cx="1854900" cy="33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172"/>
          <p:cNvSpPr txBox="1"/>
          <p:nvPr>
            <p:ph idx="1" type="body"/>
          </p:nvPr>
        </p:nvSpPr>
        <p:spPr>
          <a:xfrm>
            <a:off x="2610150" y="293200"/>
            <a:ext cx="40188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AdminX</a:t>
            </a:r>
            <a:endParaRPr/>
          </a:p>
        </p:txBody>
      </p:sp>
      <p:sp>
        <p:nvSpPr>
          <p:cNvPr id="1497" name="Google Shape;1497;p172"/>
          <p:cNvSpPr/>
          <p:nvPr/>
        </p:nvSpPr>
        <p:spPr>
          <a:xfrm>
            <a:off x="2776550" y="1352125"/>
            <a:ext cx="1506300" cy="26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72"/>
          <p:cNvSpPr/>
          <p:nvPr/>
        </p:nvSpPr>
        <p:spPr>
          <a:xfrm rot="-7429814">
            <a:off x="8230306" y="4324674"/>
            <a:ext cx="1122439" cy="1109708"/>
          </a:xfrm>
          <a:prstGeom prst="homePlate">
            <a:avLst>
              <a:gd fmla="val 38355" name="adj"/>
            </a:avLst>
          </a:pr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172"/>
          <p:cNvSpPr/>
          <p:nvPr/>
        </p:nvSpPr>
        <p:spPr>
          <a:xfrm rot="-7430245">
            <a:off x="8204146" y="3908774"/>
            <a:ext cx="614721" cy="1113786"/>
          </a:xfrm>
          <a:prstGeom prst="chevron">
            <a:avLst>
              <a:gd fmla="val 71435" name="adj"/>
            </a:avLst>
          </a:pr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172"/>
          <p:cNvSpPr/>
          <p:nvPr/>
        </p:nvSpPr>
        <p:spPr>
          <a:xfrm rot="-7429814">
            <a:off x="8654681" y="3566474"/>
            <a:ext cx="1122439" cy="1109708"/>
          </a:xfrm>
          <a:prstGeom prst="homePlate">
            <a:avLst>
              <a:gd fmla="val 38355" name="adj"/>
            </a:avLst>
          </a:pr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172"/>
          <p:cNvSpPr/>
          <p:nvPr/>
        </p:nvSpPr>
        <p:spPr>
          <a:xfrm rot="-7430245">
            <a:off x="8628521" y="3150574"/>
            <a:ext cx="614721" cy="1113786"/>
          </a:xfrm>
          <a:prstGeom prst="chevron">
            <a:avLst>
              <a:gd fmla="val 71435" name="adj"/>
            </a:avLst>
          </a:pr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172"/>
          <p:cNvSpPr/>
          <p:nvPr/>
        </p:nvSpPr>
        <p:spPr>
          <a:xfrm>
            <a:off x="3065700" y="2419354"/>
            <a:ext cx="1985100" cy="33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73"/>
          <p:cNvSpPr/>
          <p:nvPr>
            <p:ph idx="2" type="pic"/>
          </p:nvPr>
        </p:nvSpPr>
        <p:spPr>
          <a:xfrm>
            <a:off x="291750" y="2708325"/>
            <a:ext cx="1985100" cy="2286300"/>
          </a:xfrm>
          <a:prstGeom prst="rect">
            <a:avLst/>
          </a:prstGeom>
          <a:noFill/>
          <a:ln cap="flat" cmpd="sng" w="508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08" name="Google Shape;1508;p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47" y="1393397"/>
            <a:ext cx="1985100" cy="112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9" name="Google Shape;1509;p173"/>
          <p:cNvSpPr/>
          <p:nvPr/>
        </p:nvSpPr>
        <p:spPr>
          <a:xfrm>
            <a:off x="291750" y="196300"/>
            <a:ext cx="8551800" cy="76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73">
            <a:hlinkClick action="ppaction://hlinksldjump" r:id="rId4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511" name="Google Shape;1511;p173"/>
          <p:cNvSpPr txBox="1"/>
          <p:nvPr/>
        </p:nvSpPr>
        <p:spPr>
          <a:xfrm>
            <a:off x="388925" y="2845538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Eform Viewer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Add New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   - Add New Page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   - Categories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   - Groups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   - Fevorm Creator</a:t>
            </a:r>
            <a:endParaRPr sz="1200"/>
          </a:p>
        </p:txBody>
      </p:sp>
      <p:cxnSp>
        <p:nvCxnSpPr>
          <p:cNvPr id="1512" name="Google Shape;1512;p173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3" name="Google Shape;1513;p173"/>
          <p:cNvPicPr preferRelativeResize="0"/>
          <p:nvPr/>
        </p:nvPicPr>
        <p:blipFill>
          <a:blip r:embed="rId5">
            <a:alphaModFix amt="19000"/>
          </a:blip>
          <a:stretch>
            <a:fillRect/>
          </a:stretch>
        </p:blipFill>
        <p:spPr>
          <a:xfrm>
            <a:off x="1323175" y="1793438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4" name="Google Shape;1514;p173"/>
          <p:cNvSpPr txBox="1"/>
          <p:nvPr/>
        </p:nvSpPr>
        <p:spPr>
          <a:xfrm>
            <a:off x="9294650" y="2070525"/>
            <a:ext cx="3783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Registration Formm &gt; Select nama kuisioner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 Dengan Data User atau Tidak &gt; sesuai kebutuhan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3. Download rekap</a:t>
            </a:r>
            <a:endParaRPr sz="1200"/>
          </a:p>
        </p:txBody>
      </p:sp>
      <p:sp>
        <p:nvSpPr>
          <p:cNvPr id="1515" name="Google Shape;1515;p173"/>
          <p:cNvSpPr txBox="1"/>
          <p:nvPr>
            <p:ph idx="1" type="body"/>
          </p:nvPr>
        </p:nvSpPr>
        <p:spPr>
          <a:xfrm>
            <a:off x="2610150" y="293200"/>
            <a:ext cx="40188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AdminX</a:t>
            </a:r>
            <a:endParaRPr/>
          </a:p>
        </p:txBody>
      </p:sp>
      <p:sp>
        <p:nvSpPr>
          <p:cNvPr id="1516" name="Google Shape;1516;p173"/>
          <p:cNvSpPr/>
          <p:nvPr/>
        </p:nvSpPr>
        <p:spPr>
          <a:xfrm rot="-7429814">
            <a:off x="8230306" y="4324674"/>
            <a:ext cx="1122439" cy="1109708"/>
          </a:xfrm>
          <a:prstGeom prst="homePlate">
            <a:avLst>
              <a:gd fmla="val 38355" name="adj"/>
            </a:avLst>
          </a:pr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173"/>
          <p:cNvSpPr/>
          <p:nvPr/>
        </p:nvSpPr>
        <p:spPr>
          <a:xfrm rot="-7430245">
            <a:off x="8204146" y="3908774"/>
            <a:ext cx="614721" cy="1113786"/>
          </a:xfrm>
          <a:prstGeom prst="chevron">
            <a:avLst>
              <a:gd fmla="val 71435" name="adj"/>
            </a:avLst>
          </a:pr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173"/>
          <p:cNvSpPr/>
          <p:nvPr/>
        </p:nvSpPr>
        <p:spPr>
          <a:xfrm rot="-7429814">
            <a:off x="8654681" y="3566474"/>
            <a:ext cx="1122439" cy="1109708"/>
          </a:xfrm>
          <a:prstGeom prst="homePlate">
            <a:avLst>
              <a:gd fmla="val 38355" name="adj"/>
            </a:avLst>
          </a:pr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173"/>
          <p:cNvSpPr/>
          <p:nvPr/>
        </p:nvSpPr>
        <p:spPr>
          <a:xfrm rot="-7430245">
            <a:off x="8628521" y="3150574"/>
            <a:ext cx="614721" cy="1113786"/>
          </a:xfrm>
          <a:prstGeom prst="chevron">
            <a:avLst>
              <a:gd fmla="val 71435" name="adj"/>
            </a:avLst>
          </a:pr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0" name="Google Shape;1520;p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6549" y="2802650"/>
            <a:ext cx="2270324" cy="1873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1" name="Google Shape;1521;p1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3775" y="1386625"/>
            <a:ext cx="2973682" cy="85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2" name="Google Shape;1522;p1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76544" y="1386619"/>
            <a:ext cx="2997171" cy="12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p173">
            <a:hlinkClick action="ppaction://hlinksldjump" r:id="rId9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  <p:sp>
        <p:nvSpPr>
          <p:cNvPr id="1524" name="Google Shape;1524;p173"/>
          <p:cNvSpPr txBox="1"/>
          <p:nvPr/>
        </p:nvSpPr>
        <p:spPr>
          <a:xfrm>
            <a:off x="2825325" y="1031100"/>
            <a:ext cx="3998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-- </a:t>
            </a:r>
            <a:r>
              <a:rPr lang="id" u="sng">
                <a:solidFill>
                  <a:schemeClr val="hlink"/>
                </a:solidFill>
                <a:hlinkClick r:id="rId10"/>
              </a:rPr>
              <a:t>acuan T4.3.4.1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174"/>
          <p:cNvSpPr/>
          <p:nvPr>
            <p:ph idx="2" type="pic"/>
          </p:nvPr>
        </p:nvSpPr>
        <p:spPr>
          <a:xfrm>
            <a:off x="291750" y="2708325"/>
            <a:ext cx="1985100" cy="2286300"/>
          </a:xfrm>
          <a:prstGeom prst="rect">
            <a:avLst/>
          </a:prstGeom>
          <a:noFill/>
          <a:ln cap="flat" cmpd="sng" w="508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30" name="Google Shape;1530;p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47" y="1393397"/>
            <a:ext cx="1985100" cy="112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1" name="Google Shape;1531;p174"/>
          <p:cNvSpPr/>
          <p:nvPr/>
        </p:nvSpPr>
        <p:spPr>
          <a:xfrm>
            <a:off x="291750" y="196300"/>
            <a:ext cx="8551800" cy="76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174">
            <a:hlinkClick action="ppaction://hlinksldjump" r:id="rId4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533" name="Google Shape;1533;p174"/>
          <p:cNvSpPr txBox="1"/>
          <p:nvPr/>
        </p:nvSpPr>
        <p:spPr>
          <a:xfrm>
            <a:off x="388925" y="2845538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Eform Viewer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Add New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   - Add New Page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   - Categories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   - Groups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   - Fevorm Creator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   - Publish</a:t>
            </a:r>
            <a:endParaRPr sz="1200"/>
          </a:p>
        </p:txBody>
      </p:sp>
      <p:cxnSp>
        <p:nvCxnSpPr>
          <p:cNvPr id="1534" name="Google Shape;1534;p174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5" name="Google Shape;1535;p174"/>
          <p:cNvPicPr preferRelativeResize="0"/>
          <p:nvPr/>
        </p:nvPicPr>
        <p:blipFill>
          <a:blip r:embed="rId5">
            <a:alphaModFix amt="19000"/>
          </a:blip>
          <a:stretch>
            <a:fillRect/>
          </a:stretch>
        </p:blipFill>
        <p:spPr>
          <a:xfrm>
            <a:off x="1323175" y="1793438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6" name="Google Shape;1536;p174"/>
          <p:cNvSpPr txBox="1"/>
          <p:nvPr/>
        </p:nvSpPr>
        <p:spPr>
          <a:xfrm>
            <a:off x="5715925" y="3578525"/>
            <a:ext cx="3783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isi seluruh field dan settingan yang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diperlukan sesuai permintaan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 update </a:t>
            </a:r>
            <a:endParaRPr sz="1200"/>
          </a:p>
        </p:txBody>
      </p:sp>
      <p:sp>
        <p:nvSpPr>
          <p:cNvPr id="1537" name="Google Shape;1537;p174"/>
          <p:cNvSpPr txBox="1"/>
          <p:nvPr>
            <p:ph idx="1" type="body"/>
          </p:nvPr>
        </p:nvSpPr>
        <p:spPr>
          <a:xfrm>
            <a:off x="2610150" y="293200"/>
            <a:ext cx="40188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AdminX</a:t>
            </a:r>
            <a:endParaRPr/>
          </a:p>
        </p:txBody>
      </p:sp>
      <p:sp>
        <p:nvSpPr>
          <p:cNvPr id="1538" name="Google Shape;1538;p174"/>
          <p:cNvSpPr/>
          <p:nvPr/>
        </p:nvSpPr>
        <p:spPr>
          <a:xfrm rot="-7429814">
            <a:off x="8230306" y="4324674"/>
            <a:ext cx="1122439" cy="1109708"/>
          </a:xfrm>
          <a:prstGeom prst="homePlate">
            <a:avLst>
              <a:gd fmla="val 38355" name="adj"/>
            </a:avLst>
          </a:pr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174"/>
          <p:cNvSpPr/>
          <p:nvPr/>
        </p:nvSpPr>
        <p:spPr>
          <a:xfrm rot="-7430245">
            <a:off x="8204146" y="3908774"/>
            <a:ext cx="614721" cy="1113786"/>
          </a:xfrm>
          <a:prstGeom prst="chevron">
            <a:avLst>
              <a:gd fmla="val 71435" name="adj"/>
            </a:avLst>
          </a:pr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174"/>
          <p:cNvSpPr/>
          <p:nvPr/>
        </p:nvSpPr>
        <p:spPr>
          <a:xfrm rot="-7429814">
            <a:off x="8654681" y="3566474"/>
            <a:ext cx="1122439" cy="1109708"/>
          </a:xfrm>
          <a:prstGeom prst="homePlate">
            <a:avLst>
              <a:gd fmla="val 38355" name="adj"/>
            </a:avLst>
          </a:pr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174"/>
          <p:cNvSpPr/>
          <p:nvPr/>
        </p:nvSpPr>
        <p:spPr>
          <a:xfrm rot="-7430245">
            <a:off x="8628521" y="3150574"/>
            <a:ext cx="614721" cy="1113786"/>
          </a:xfrm>
          <a:prstGeom prst="chevron">
            <a:avLst>
              <a:gd fmla="val 71435" name="adj"/>
            </a:avLst>
          </a:pr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2" name="Google Shape;1542;p1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2779" y="1393395"/>
            <a:ext cx="2537074" cy="36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3" name="Google Shape;1543;p1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5928" y="1393400"/>
            <a:ext cx="2802788" cy="1873017"/>
          </a:xfrm>
          <a:prstGeom prst="rect">
            <a:avLst/>
          </a:prstGeom>
          <a:noFill/>
          <a:ln>
            <a:noFill/>
          </a:ln>
        </p:spPr>
      </p:pic>
      <p:sp>
        <p:nvSpPr>
          <p:cNvPr id="1544" name="Google Shape;1544;p174"/>
          <p:cNvSpPr/>
          <p:nvPr/>
        </p:nvSpPr>
        <p:spPr>
          <a:xfrm>
            <a:off x="7920400" y="2947850"/>
            <a:ext cx="598200" cy="26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74"/>
          <p:cNvSpPr/>
          <p:nvPr/>
        </p:nvSpPr>
        <p:spPr>
          <a:xfrm rot="5356070">
            <a:off x="7652039" y="2989410"/>
            <a:ext cx="93908" cy="1788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74">
            <a:hlinkClick action="ppaction://hlinksldjump" r:id="rId8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  <p:sp>
        <p:nvSpPr>
          <p:cNvPr id="1547" name="Google Shape;1547;p174"/>
          <p:cNvSpPr txBox="1"/>
          <p:nvPr/>
        </p:nvSpPr>
        <p:spPr>
          <a:xfrm>
            <a:off x="2825325" y="1031100"/>
            <a:ext cx="3998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-- </a:t>
            </a:r>
            <a:r>
              <a:rPr lang="id" u="sng">
                <a:solidFill>
                  <a:schemeClr val="hlink"/>
                </a:solidFill>
                <a:hlinkClick r:id="rId9"/>
              </a:rPr>
              <a:t>acuan T4.3.4.1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75"/>
          <p:cNvSpPr txBox="1"/>
          <p:nvPr>
            <p:ph idx="1" type="body"/>
          </p:nvPr>
        </p:nvSpPr>
        <p:spPr>
          <a:xfrm>
            <a:off x="242647" y="254632"/>
            <a:ext cx="8679900" cy="54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id"/>
              <a:t>diagram alir </a:t>
            </a:r>
            <a:endParaRPr/>
          </a:p>
        </p:txBody>
      </p:sp>
      <p:sp>
        <p:nvSpPr>
          <p:cNvPr id="1553" name="Google Shape;1553;p175"/>
          <p:cNvSpPr txBox="1"/>
          <p:nvPr/>
        </p:nvSpPr>
        <p:spPr>
          <a:xfrm>
            <a:off x="4026175" y="871450"/>
            <a:ext cx="3998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file here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8" name="Google Shape;1558;p176"/>
          <p:cNvGrpSpPr/>
          <p:nvPr/>
        </p:nvGrpSpPr>
        <p:grpSpPr>
          <a:xfrm>
            <a:off x="5039441" y="194609"/>
            <a:ext cx="3721756" cy="4948695"/>
            <a:chOff x="4838605" y="626785"/>
            <a:chExt cx="4194000" cy="5576623"/>
          </a:xfrm>
        </p:grpSpPr>
        <p:sp>
          <p:nvSpPr>
            <p:cNvPr id="1559" name="Google Shape;1559;p176"/>
            <p:cNvSpPr/>
            <p:nvPr/>
          </p:nvSpPr>
          <p:spPr>
            <a:xfrm rot="5400000">
              <a:off x="5432494" y="2432627"/>
              <a:ext cx="3002400" cy="3002400"/>
            </a:xfrm>
            <a:prstGeom prst="blockArc">
              <a:avLst>
                <a:gd fmla="val 10735117" name="adj1"/>
                <a:gd fmla="val 16074287" name="adj2"/>
                <a:gd fmla="val 25807" name="adj3"/>
              </a:avLst>
            </a:prstGeom>
            <a:gradFill>
              <a:gsLst>
                <a:gs pos="0">
                  <a:schemeClr val="accent2"/>
                </a:gs>
                <a:gs pos="100000">
                  <a:srgbClr val="169C7C"/>
                </a:gs>
              </a:gsLst>
              <a:lin ang="0" scaled="0"/>
            </a:gra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76"/>
            <p:cNvSpPr/>
            <p:nvPr/>
          </p:nvSpPr>
          <p:spPr>
            <a:xfrm>
              <a:off x="7660182" y="3855008"/>
              <a:ext cx="781200" cy="2348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7500">
                  <a:schemeClr val="accent2"/>
                </a:gs>
                <a:gs pos="100000">
                  <a:srgbClr val="169C7C"/>
                </a:gs>
              </a:gsLst>
              <a:lin ang="18900044" scaled="0"/>
            </a:gra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76"/>
            <p:cNvSpPr/>
            <p:nvPr/>
          </p:nvSpPr>
          <p:spPr>
            <a:xfrm rot="10800000">
              <a:off x="6568167" y="626785"/>
              <a:ext cx="2105549" cy="4800940"/>
            </a:xfrm>
            <a:custGeom>
              <a:rect b="b" l="l" r="r" t="t"/>
              <a:pathLst>
                <a:path extrusionOk="0" h="4800940" w="2105549">
                  <a:moveTo>
                    <a:pt x="1010388" y="1501213"/>
                  </a:moveTo>
                  <a:lnTo>
                    <a:pt x="232767" y="1501213"/>
                  </a:lnTo>
                  <a:cubicBezTo>
                    <a:pt x="232767" y="1037585"/>
                    <a:pt x="446990" y="599968"/>
                    <a:pt x="813157" y="315587"/>
                  </a:cubicBezTo>
                  <a:cubicBezTo>
                    <a:pt x="1179324" y="31205"/>
                    <a:pt x="1656348" y="-68031"/>
                    <a:pt x="2105549" y="46728"/>
                  </a:cubicBezTo>
                  <a:lnTo>
                    <a:pt x="1913069" y="800151"/>
                  </a:lnTo>
                  <a:cubicBezTo>
                    <a:pt x="1696554" y="744837"/>
                    <a:pt x="1466629" y="792669"/>
                    <a:pt x="1290136" y="929741"/>
                  </a:cubicBezTo>
                  <a:cubicBezTo>
                    <a:pt x="1113644" y="1066813"/>
                    <a:pt x="1010388" y="1277744"/>
                    <a:pt x="1010388" y="1501213"/>
                  </a:cubicBezTo>
                  <a:close/>
                  <a:moveTo>
                    <a:pt x="1013533" y="3726917"/>
                  </a:moveTo>
                  <a:lnTo>
                    <a:pt x="232333" y="3726917"/>
                  </a:lnTo>
                  <a:lnTo>
                    <a:pt x="232333" y="1501328"/>
                  </a:lnTo>
                  <a:lnTo>
                    <a:pt x="1013533" y="1501328"/>
                  </a:lnTo>
                  <a:close/>
                  <a:moveTo>
                    <a:pt x="622933" y="4800940"/>
                  </a:moveTo>
                  <a:lnTo>
                    <a:pt x="0" y="3726918"/>
                  </a:lnTo>
                  <a:lnTo>
                    <a:pt x="1245866" y="37269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76"/>
            <p:cNvSpPr/>
            <p:nvPr/>
          </p:nvSpPr>
          <p:spPr>
            <a:xfrm rot="-4500088">
              <a:off x="5432465" y="2432592"/>
              <a:ext cx="3002384" cy="3002384"/>
            </a:xfrm>
            <a:prstGeom prst="blockArc">
              <a:avLst>
                <a:gd fmla="val 10815410" name="adj1"/>
                <a:gd fmla="val 13831376" name="adj2"/>
                <a:gd fmla="val 26044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76"/>
            <p:cNvSpPr/>
            <p:nvPr/>
          </p:nvSpPr>
          <p:spPr>
            <a:xfrm rot="-1380550">
              <a:off x="5432493" y="2432639"/>
              <a:ext cx="3002469" cy="3002469"/>
            </a:xfrm>
            <a:prstGeom prst="blockArc">
              <a:avLst>
                <a:gd fmla="val 10804147" name="adj1"/>
                <a:gd fmla="val 14189823" name="adj2"/>
                <a:gd fmla="val 26226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76"/>
            <p:cNvSpPr/>
            <p:nvPr/>
          </p:nvSpPr>
          <p:spPr>
            <a:xfrm rot="2161491">
              <a:off x="5434421" y="2432614"/>
              <a:ext cx="3002367" cy="3002367"/>
            </a:xfrm>
            <a:prstGeom prst="blockArc">
              <a:avLst>
                <a:gd fmla="val 10735117" name="adj1"/>
                <a:gd fmla="val 13869755" name="adj2"/>
                <a:gd fmla="val 25921" name="adj3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5" name="Google Shape;1565;p176"/>
          <p:cNvGrpSpPr/>
          <p:nvPr/>
        </p:nvGrpSpPr>
        <p:grpSpPr>
          <a:xfrm>
            <a:off x="3956965" y="1493384"/>
            <a:ext cx="1868696" cy="692399"/>
            <a:chOff x="3021856" y="4283314"/>
            <a:chExt cx="1887000" cy="923199"/>
          </a:xfrm>
        </p:grpSpPr>
        <p:sp>
          <p:nvSpPr>
            <p:cNvPr id="1566" name="Google Shape;1566;p176"/>
            <p:cNvSpPr txBox="1"/>
            <p:nvPr/>
          </p:nvSpPr>
          <p:spPr>
            <a:xfrm>
              <a:off x="3021856" y="4560313"/>
              <a:ext cx="1887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76"/>
            <p:cNvSpPr txBox="1"/>
            <p:nvPr/>
          </p:nvSpPr>
          <p:spPr>
            <a:xfrm>
              <a:off x="3037896" y="4283314"/>
              <a:ext cx="1870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8" name="Google Shape;1568;p176"/>
          <p:cNvGrpSpPr/>
          <p:nvPr/>
        </p:nvGrpSpPr>
        <p:grpSpPr>
          <a:xfrm>
            <a:off x="3366474" y="2333858"/>
            <a:ext cx="2076705" cy="692399"/>
            <a:chOff x="3352435" y="4283314"/>
            <a:chExt cx="1556400" cy="923199"/>
          </a:xfrm>
        </p:grpSpPr>
        <p:sp>
          <p:nvSpPr>
            <p:cNvPr id="1569" name="Google Shape;1569;p176"/>
            <p:cNvSpPr txBox="1"/>
            <p:nvPr/>
          </p:nvSpPr>
          <p:spPr>
            <a:xfrm>
              <a:off x="3352435" y="4560313"/>
              <a:ext cx="15564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76"/>
            <p:cNvSpPr txBox="1"/>
            <p:nvPr/>
          </p:nvSpPr>
          <p:spPr>
            <a:xfrm>
              <a:off x="3365666" y="4283314"/>
              <a:ext cx="1542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1" name="Google Shape;1571;p176"/>
          <p:cNvGrpSpPr/>
          <p:nvPr/>
        </p:nvGrpSpPr>
        <p:grpSpPr>
          <a:xfrm>
            <a:off x="3384213" y="3174333"/>
            <a:ext cx="2059094" cy="692399"/>
            <a:chOff x="3021856" y="4283314"/>
            <a:chExt cx="1887000" cy="923199"/>
          </a:xfrm>
        </p:grpSpPr>
        <p:sp>
          <p:nvSpPr>
            <p:cNvPr id="1572" name="Google Shape;1572;p176"/>
            <p:cNvSpPr txBox="1"/>
            <p:nvPr/>
          </p:nvSpPr>
          <p:spPr>
            <a:xfrm>
              <a:off x="3021856" y="4560313"/>
              <a:ext cx="1887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100"/>
            </a:p>
          </p:txBody>
        </p:sp>
        <p:sp>
          <p:nvSpPr>
            <p:cNvPr id="1573" name="Google Shape;1573;p176"/>
            <p:cNvSpPr txBox="1"/>
            <p:nvPr/>
          </p:nvSpPr>
          <p:spPr>
            <a:xfrm>
              <a:off x="3037897" y="4283314"/>
              <a:ext cx="1870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4" name="Google Shape;1574;p176"/>
          <p:cNvSpPr txBox="1"/>
          <p:nvPr/>
        </p:nvSpPr>
        <p:spPr>
          <a:xfrm>
            <a:off x="7524867" y="4130537"/>
            <a:ext cx="761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176"/>
          <p:cNvSpPr txBox="1"/>
          <p:nvPr/>
        </p:nvSpPr>
        <p:spPr>
          <a:xfrm>
            <a:off x="5859897" y="3684062"/>
            <a:ext cx="761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176"/>
          <p:cNvSpPr txBox="1"/>
          <p:nvPr/>
        </p:nvSpPr>
        <p:spPr>
          <a:xfrm>
            <a:off x="5566654" y="2840926"/>
            <a:ext cx="761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176"/>
          <p:cNvSpPr txBox="1"/>
          <p:nvPr/>
        </p:nvSpPr>
        <p:spPr>
          <a:xfrm>
            <a:off x="6022626" y="2084842"/>
            <a:ext cx="761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176"/>
          <p:cNvSpPr txBox="1"/>
          <p:nvPr/>
        </p:nvSpPr>
        <p:spPr>
          <a:xfrm>
            <a:off x="7508761" y="1484243"/>
            <a:ext cx="761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176"/>
          <p:cNvSpPr txBox="1"/>
          <p:nvPr/>
        </p:nvSpPr>
        <p:spPr>
          <a:xfrm>
            <a:off x="505941" y="566362"/>
            <a:ext cx="23223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None/>
            </a:pPr>
            <a:r>
              <a:rPr b="1" lang="id" sz="2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Portfolio </a:t>
            </a:r>
            <a:r>
              <a:rPr b="1" lang="id" sz="27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Presentation Designed</a:t>
            </a:r>
            <a:endParaRPr sz="1100"/>
          </a:p>
        </p:txBody>
      </p:sp>
      <p:grpSp>
        <p:nvGrpSpPr>
          <p:cNvPr id="1580" name="Google Shape;1580;p176"/>
          <p:cNvGrpSpPr/>
          <p:nvPr/>
        </p:nvGrpSpPr>
        <p:grpSpPr>
          <a:xfrm>
            <a:off x="3749164" y="4014809"/>
            <a:ext cx="2076832" cy="692399"/>
            <a:chOff x="3021856" y="4283314"/>
            <a:chExt cx="1887000" cy="923199"/>
          </a:xfrm>
        </p:grpSpPr>
        <p:sp>
          <p:nvSpPr>
            <p:cNvPr id="1581" name="Google Shape;1581;p176"/>
            <p:cNvSpPr txBox="1"/>
            <p:nvPr/>
          </p:nvSpPr>
          <p:spPr>
            <a:xfrm>
              <a:off x="3021856" y="4560313"/>
              <a:ext cx="1887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100"/>
            </a:p>
          </p:txBody>
        </p:sp>
        <p:sp>
          <p:nvSpPr>
            <p:cNvPr id="1582" name="Google Shape;1582;p176"/>
            <p:cNvSpPr txBox="1"/>
            <p:nvPr/>
          </p:nvSpPr>
          <p:spPr>
            <a:xfrm>
              <a:off x="3037897" y="4283314"/>
              <a:ext cx="1870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3" name="Google Shape;1583;p176"/>
          <p:cNvGrpSpPr/>
          <p:nvPr/>
        </p:nvGrpSpPr>
        <p:grpSpPr>
          <a:xfrm>
            <a:off x="5039562" y="652909"/>
            <a:ext cx="1948894" cy="692399"/>
            <a:chOff x="3021856" y="4283314"/>
            <a:chExt cx="1887000" cy="923199"/>
          </a:xfrm>
        </p:grpSpPr>
        <p:sp>
          <p:nvSpPr>
            <p:cNvPr id="1584" name="Google Shape;1584;p176"/>
            <p:cNvSpPr txBox="1"/>
            <p:nvPr/>
          </p:nvSpPr>
          <p:spPr>
            <a:xfrm>
              <a:off x="3021856" y="4560313"/>
              <a:ext cx="1887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100"/>
            </a:p>
          </p:txBody>
        </p:sp>
        <p:sp>
          <p:nvSpPr>
            <p:cNvPr id="1585" name="Google Shape;1585;p176"/>
            <p:cNvSpPr txBox="1"/>
            <p:nvPr/>
          </p:nvSpPr>
          <p:spPr>
            <a:xfrm>
              <a:off x="3037897" y="4283314"/>
              <a:ext cx="1870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6" name="Google Shape;1586;p176"/>
          <p:cNvSpPr/>
          <p:nvPr/>
        </p:nvSpPr>
        <p:spPr>
          <a:xfrm rot="-5400000">
            <a:off x="6613254" y="2840649"/>
            <a:ext cx="581347" cy="581729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177"/>
          <p:cNvSpPr txBox="1"/>
          <p:nvPr>
            <p:ph idx="1" type="body"/>
          </p:nvPr>
        </p:nvSpPr>
        <p:spPr>
          <a:xfrm>
            <a:off x="181985" y="190974"/>
            <a:ext cx="6510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Infographic Style</a:t>
            </a:r>
            <a:endParaRPr/>
          </a:p>
        </p:txBody>
      </p:sp>
      <p:sp>
        <p:nvSpPr>
          <p:cNvPr id="1592" name="Google Shape;1592;p177"/>
          <p:cNvSpPr/>
          <p:nvPr/>
        </p:nvSpPr>
        <p:spPr>
          <a:xfrm>
            <a:off x="5151343" y="1293338"/>
            <a:ext cx="378000" cy="2214300"/>
          </a:xfrm>
          <a:prstGeom prst="roundRect">
            <a:avLst>
              <a:gd fmla="val 50000" name="adj"/>
            </a:avLst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177"/>
          <p:cNvSpPr/>
          <p:nvPr/>
        </p:nvSpPr>
        <p:spPr>
          <a:xfrm>
            <a:off x="1092852" y="1293338"/>
            <a:ext cx="378000" cy="2214300"/>
          </a:xfrm>
          <a:prstGeom prst="roundRect">
            <a:avLst>
              <a:gd fmla="val 50000" name="adj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p177"/>
          <p:cNvSpPr/>
          <p:nvPr/>
        </p:nvSpPr>
        <p:spPr>
          <a:xfrm>
            <a:off x="2445682" y="1293338"/>
            <a:ext cx="378000" cy="2214300"/>
          </a:xfrm>
          <a:prstGeom prst="roundRect">
            <a:avLst>
              <a:gd fmla="val 50000" name="adj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p177"/>
          <p:cNvSpPr/>
          <p:nvPr/>
        </p:nvSpPr>
        <p:spPr>
          <a:xfrm>
            <a:off x="3798513" y="1293338"/>
            <a:ext cx="378000" cy="2214300"/>
          </a:xfrm>
          <a:prstGeom prst="roundRect">
            <a:avLst>
              <a:gd fmla="val 50000" name="adj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6" name="Google Shape;1596;p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982" y="1427677"/>
            <a:ext cx="5624700" cy="202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7" name="Google Shape;1597;p177"/>
          <p:cNvGrpSpPr/>
          <p:nvPr/>
        </p:nvGrpSpPr>
        <p:grpSpPr>
          <a:xfrm>
            <a:off x="4823797" y="3194082"/>
            <a:ext cx="1033159" cy="1033159"/>
            <a:chOff x="683568" y="2000250"/>
            <a:chExt cx="1858200" cy="1858200"/>
          </a:xfrm>
        </p:grpSpPr>
        <p:grpSp>
          <p:nvGrpSpPr>
            <p:cNvPr id="1598" name="Google Shape;1598;p177"/>
            <p:cNvGrpSpPr/>
            <p:nvPr/>
          </p:nvGrpSpPr>
          <p:grpSpPr>
            <a:xfrm>
              <a:off x="892655" y="2209316"/>
              <a:ext cx="1439951" cy="1439951"/>
              <a:chOff x="899592" y="1935673"/>
              <a:chExt cx="1217100" cy="1217100"/>
            </a:xfrm>
          </p:grpSpPr>
          <p:sp>
            <p:nvSpPr>
              <p:cNvPr id="1599" name="Google Shape;1599;p177"/>
              <p:cNvSpPr/>
              <p:nvPr/>
            </p:nvSpPr>
            <p:spPr>
              <a:xfrm>
                <a:off x="899592" y="1935673"/>
                <a:ext cx="1217100" cy="1217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177"/>
              <p:cNvSpPr/>
              <p:nvPr/>
            </p:nvSpPr>
            <p:spPr>
              <a:xfrm>
                <a:off x="999394" y="2035475"/>
                <a:ext cx="1017300" cy="1017300"/>
              </a:xfrm>
              <a:prstGeom prst="ellipse">
                <a:avLst/>
              </a:pr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8100019" scaled="0"/>
              </a:gradFill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1" name="Google Shape;1601;p177"/>
            <p:cNvSpPr/>
            <p:nvPr/>
          </p:nvSpPr>
          <p:spPr>
            <a:xfrm>
              <a:off x="683568" y="2000250"/>
              <a:ext cx="1858200" cy="1858200"/>
            </a:xfrm>
            <a:prstGeom prst="pie">
              <a:avLst>
                <a:gd fmla="val 19058730" name="adj1"/>
                <a:gd fmla="val 16200000" name="adj2"/>
              </a:avLst>
            </a:prstGeom>
            <a:solidFill>
              <a:schemeClr val="accent4">
                <a:alpha val="20000"/>
              </a:scheme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77"/>
            <p:cNvSpPr txBox="1"/>
            <p:nvPr/>
          </p:nvSpPr>
          <p:spPr>
            <a:xfrm>
              <a:off x="892675" y="2638838"/>
              <a:ext cx="14400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5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85%</a:t>
              </a:r>
              <a:endParaRPr b="1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3" name="Google Shape;1603;p177"/>
          <p:cNvSpPr txBox="1"/>
          <p:nvPr/>
        </p:nvSpPr>
        <p:spPr>
          <a:xfrm>
            <a:off x="4880009" y="4273093"/>
            <a:ext cx="920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Option D</a:t>
            </a:r>
            <a:endParaRPr b="1" sz="11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4" name="Google Shape;1604;p177"/>
          <p:cNvGrpSpPr/>
          <p:nvPr/>
        </p:nvGrpSpPr>
        <p:grpSpPr>
          <a:xfrm>
            <a:off x="765307" y="3194082"/>
            <a:ext cx="1033159" cy="1033159"/>
            <a:chOff x="683568" y="2000250"/>
            <a:chExt cx="1858200" cy="1858200"/>
          </a:xfrm>
        </p:grpSpPr>
        <p:grpSp>
          <p:nvGrpSpPr>
            <p:cNvPr id="1605" name="Google Shape;1605;p177"/>
            <p:cNvGrpSpPr/>
            <p:nvPr/>
          </p:nvGrpSpPr>
          <p:grpSpPr>
            <a:xfrm>
              <a:off x="892655" y="2209316"/>
              <a:ext cx="1439951" cy="1439951"/>
              <a:chOff x="899592" y="1935673"/>
              <a:chExt cx="1217100" cy="1217100"/>
            </a:xfrm>
          </p:grpSpPr>
          <p:sp>
            <p:nvSpPr>
              <p:cNvPr id="1606" name="Google Shape;1606;p177"/>
              <p:cNvSpPr/>
              <p:nvPr/>
            </p:nvSpPr>
            <p:spPr>
              <a:xfrm>
                <a:off x="899592" y="1935673"/>
                <a:ext cx="1217100" cy="1217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177"/>
              <p:cNvSpPr/>
              <p:nvPr/>
            </p:nvSpPr>
            <p:spPr>
              <a:xfrm>
                <a:off x="999394" y="2035475"/>
                <a:ext cx="1017300" cy="1017300"/>
              </a:xfrm>
              <a:prstGeom prst="ellipse">
                <a:avLst/>
              </a:pr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8100019" scaled="0"/>
              </a:gradFill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8" name="Google Shape;1608;p177"/>
            <p:cNvSpPr/>
            <p:nvPr/>
          </p:nvSpPr>
          <p:spPr>
            <a:xfrm>
              <a:off x="683568" y="2000250"/>
              <a:ext cx="1858200" cy="18582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1">
                <a:alpha val="20000"/>
              </a:scheme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77"/>
            <p:cNvSpPr txBox="1"/>
            <p:nvPr/>
          </p:nvSpPr>
          <p:spPr>
            <a:xfrm>
              <a:off x="892675" y="2638838"/>
              <a:ext cx="14400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5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75%</a:t>
              </a:r>
              <a:endParaRPr b="1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0" name="Google Shape;1610;p177"/>
          <p:cNvSpPr txBox="1"/>
          <p:nvPr/>
        </p:nvSpPr>
        <p:spPr>
          <a:xfrm>
            <a:off x="821519" y="4273093"/>
            <a:ext cx="920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Option A</a:t>
            </a:r>
            <a:endParaRPr b="1" sz="11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1" name="Google Shape;1611;p177"/>
          <p:cNvGrpSpPr/>
          <p:nvPr/>
        </p:nvGrpSpPr>
        <p:grpSpPr>
          <a:xfrm>
            <a:off x="2118137" y="3194082"/>
            <a:ext cx="1033159" cy="1033159"/>
            <a:chOff x="683568" y="2000250"/>
            <a:chExt cx="1858200" cy="1858200"/>
          </a:xfrm>
        </p:grpSpPr>
        <p:grpSp>
          <p:nvGrpSpPr>
            <p:cNvPr id="1612" name="Google Shape;1612;p177"/>
            <p:cNvGrpSpPr/>
            <p:nvPr/>
          </p:nvGrpSpPr>
          <p:grpSpPr>
            <a:xfrm>
              <a:off x="892655" y="2209316"/>
              <a:ext cx="1439951" cy="1439951"/>
              <a:chOff x="899592" y="1935673"/>
              <a:chExt cx="1217100" cy="1217100"/>
            </a:xfrm>
          </p:grpSpPr>
          <p:sp>
            <p:nvSpPr>
              <p:cNvPr id="1613" name="Google Shape;1613;p177"/>
              <p:cNvSpPr/>
              <p:nvPr/>
            </p:nvSpPr>
            <p:spPr>
              <a:xfrm>
                <a:off x="899592" y="1935673"/>
                <a:ext cx="1217100" cy="1217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177"/>
              <p:cNvSpPr/>
              <p:nvPr/>
            </p:nvSpPr>
            <p:spPr>
              <a:xfrm>
                <a:off x="999394" y="2035475"/>
                <a:ext cx="1017300" cy="1017300"/>
              </a:xfrm>
              <a:prstGeom prst="ellipse">
                <a:avLst/>
              </a:pr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8100019" scaled="0"/>
              </a:gradFill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5" name="Google Shape;1615;p177"/>
            <p:cNvSpPr/>
            <p:nvPr/>
          </p:nvSpPr>
          <p:spPr>
            <a:xfrm>
              <a:off x="683568" y="2000250"/>
              <a:ext cx="1858200" cy="1858200"/>
            </a:xfrm>
            <a:prstGeom prst="pie">
              <a:avLst>
                <a:gd fmla="val 8660819" name="adj1"/>
                <a:gd fmla="val 16200000" name="adj2"/>
              </a:avLst>
            </a:prstGeom>
            <a:solidFill>
              <a:schemeClr val="accent2">
                <a:alpha val="20000"/>
              </a:scheme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77"/>
            <p:cNvSpPr txBox="1"/>
            <p:nvPr/>
          </p:nvSpPr>
          <p:spPr>
            <a:xfrm>
              <a:off x="892675" y="2638838"/>
              <a:ext cx="14400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5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35%</a:t>
              </a:r>
              <a:endParaRPr b="1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7" name="Google Shape;1617;p177"/>
          <p:cNvSpPr txBox="1"/>
          <p:nvPr/>
        </p:nvSpPr>
        <p:spPr>
          <a:xfrm>
            <a:off x="2174349" y="4273093"/>
            <a:ext cx="920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Option B</a:t>
            </a:r>
            <a:endParaRPr b="1" sz="11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8" name="Google Shape;1618;p177"/>
          <p:cNvGrpSpPr/>
          <p:nvPr/>
        </p:nvGrpSpPr>
        <p:grpSpPr>
          <a:xfrm>
            <a:off x="3470968" y="3194082"/>
            <a:ext cx="1033159" cy="1033159"/>
            <a:chOff x="683568" y="2000250"/>
            <a:chExt cx="1858200" cy="1858200"/>
          </a:xfrm>
        </p:grpSpPr>
        <p:grpSp>
          <p:nvGrpSpPr>
            <p:cNvPr id="1619" name="Google Shape;1619;p177"/>
            <p:cNvGrpSpPr/>
            <p:nvPr/>
          </p:nvGrpSpPr>
          <p:grpSpPr>
            <a:xfrm>
              <a:off x="892655" y="2209316"/>
              <a:ext cx="1439951" cy="1439951"/>
              <a:chOff x="899592" y="1935673"/>
              <a:chExt cx="1217100" cy="1217100"/>
            </a:xfrm>
          </p:grpSpPr>
          <p:sp>
            <p:nvSpPr>
              <p:cNvPr id="1620" name="Google Shape;1620;p177"/>
              <p:cNvSpPr/>
              <p:nvPr/>
            </p:nvSpPr>
            <p:spPr>
              <a:xfrm>
                <a:off x="899592" y="1935673"/>
                <a:ext cx="1217100" cy="1217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177"/>
              <p:cNvSpPr/>
              <p:nvPr/>
            </p:nvSpPr>
            <p:spPr>
              <a:xfrm>
                <a:off x="999394" y="2035475"/>
                <a:ext cx="1017300" cy="1017300"/>
              </a:xfrm>
              <a:prstGeom prst="ellipse">
                <a:avLst/>
              </a:pr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8100019" scaled="0"/>
              </a:gradFill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2" name="Google Shape;1622;p177"/>
            <p:cNvSpPr/>
            <p:nvPr/>
          </p:nvSpPr>
          <p:spPr>
            <a:xfrm>
              <a:off x="683568" y="2000250"/>
              <a:ext cx="1858200" cy="1858200"/>
            </a:xfrm>
            <a:prstGeom prst="pie">
              <a:avLst>
                <a:gd fmla="val 5375902" name="adj1"/>
                <a:gd fmla="val 16200000" name="adj2"/>
              </a:avLst>
            </a:prstGeom>
            <a:solidFill>
              <a:schemeClr val="accent3">
                <a:alpha val="20000"/>
              </a:scheme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77"/>
            <p:cNvSpPr txBox="1"/>
            <p:nvPr/>
          </p:nvSpPr>
          <p:spPr>
            <a:xfrm>
              <a:off x="892675" y="2638838"/>
              <a:ext cx="1440000" cy="5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5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50%</a:t>
              </a:r>
              <a:endParaRPr b="1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4" name="Google Shape;1624;p177"/>
          <p:cNvSpPr txBox="1"/>
          <p:nvPr/>
        </p:nvSpPr>
        <p:spPr>
          <a:xfrm>
            <a:off x="3527179" y="4273093"/>
            <a:ext cx="920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Option C</a:t>
            </a:r>
            <a:endParaRPr b="1" sz="11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5" name="Google Shape;1625;p177"/>
          <p:cNvGrpSpPr/>
          <p:nvPr/>
        </p:nvGrpSpPr>
        <p:grpSpPr>
          <a:xfrm>
            <a:off x="6508857" y="1239071"/>
            <a:ext cx="972030" cy="719336"/>
            <a:chOff x="7020272" y="1700460"/>
            <a:chExt cx="1296040" cy="959115"/>
          </a:xfrm>
        </p:grpSpPr>
        <p:grpSp>
          <p:nvGrpSpPr>
            <p:cNvPr id="1626" name="Google Shape;1626;p177"/>
            <p:cNvGrpSpPr/>
            <p:nvPr/>
          </p:nvGrpSpPr>
          <p:grpSpPr>
            <a:xfrm>
              <a:off x="7020272" y="1700460"/>
              <a:ext cx="1296040" cy="276900"/>
              <a:chOff x="7020272" y="1700460"/>
              <a:chExt cx="1296040" cy="276900"/>
            </a:xfrm>
          </p:grpSpPr>
          <p:sp>
            <p:nvSpPr>
              <p:cNvPr id="1627" name="Google Shape;1627;p177"/>
              <p:cNvSpPr/>
              <p:nvPr/>
            </p:nvSpPr>
            <p:spPr>
              <a:xfrm>
                <a:off x="7020272" y="1772816"/>
                <a:ext cx="288000" cy="14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177"/>
              <p:cNvSpPr txBox="1"/>
              <p:nvPr/>
            </p:nvSpPr>
            <p:spPr>
              <a:xfrm>
                <a:off x="7304112" y="1700460"/>
                <a:ext cx="10122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90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Option_A</a:t>
                </a:r>
                <a:endParaRPr sz="9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9" name="Google Shape;1629;p177"/>
            <p:cNvGrpSpPr/>
            <p:nvPr/>
          </p:nvGrpSpPr>
          <p:grpSpPr>
            <a:xfrm>
              <a:off x="7020272" y="1927865"/>
              <a:ext cx="1296040" cy="276900"/>
              <a:chOff x="7020272" y="1700460"/>
              <a:chExt cx="1296040" cy="276900"/>
            </a:xfrm>
          </p:grpSpPr>
          <p:sp>
            <p:nvSpPr>
              <p:cNvPr id="1630" name="Google Shape;1630;p177"/>
              <p:cNvSpPr/>
              <p:nvPr/>
            </p:nvSpPr>
            <p:spPr>
              <a:xfrm>
                <a:off x="7020272" y="1772816"/>
                <a:ext cx="288000" cy="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177"/>
              <p:cNvSpPr txBox="1"/>
              <p:nvPr/>
            </p:nvSpPr>
            <p:spPr>
              <a:xfrm>
                <a:off x="7304112" y="1700460"/>
                <a:ext cx="10122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90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Option_B</a:t>
                </a:r>
                <a:endParaRPr sz="9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2" name="Google Shape;1632;p177"/>
            <p:cNvGrpSpPr/>
            <p:nvPr/>
          </p:nvGrpSpPr>
          <p:grpSpPr>
            <a:xfrm>
              <a:off x="7020272" y="2155270"/>
              <a:ext cx="1296040" cy="276900"/>
              <a:chOff x="7020272" y="1700460"/>
              <a:chExt cx="1296040" cy="276900"/>
            </a:xfrm>
          </p:grpSpPr>
          <p:sp>
            <p:nvSpPr>
              <p:cNvPr id="1633" name="Google Shape;1633;p177"/>
              <p:cNvSpPr/>
              <p:nvPr/>
            </p:nvSpPr>
            <p:spPr>
              <a:xfrm>
                <a:off x="7020272" y="1772816"/>
                <a:ext cx="288000" cy="14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177"/>
              <p:cNvSpPr txBox="1"/>
              <p:nvPr/>
            </p:nvSpPr>
            <p:spPr>
              <a:xfrm>
                <a:off x="7304112" y="1700460"/>
                <a:ext cx="10122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90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Option_C</a:t>
                </a:r>
                <a:endParaRPr sz="9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5" name="Google Shape;1635;p177"/>
            <p:cNvGrpSpPr/>
            <p:nvPr/>
          </p:nvGrpSpPr>
          <p:grpSpPr>
            <a:xfrm>
              <a:off x="7020272" y="2382675"/>
              <a:ext cx="1296040" cy="276900"/>
              <a:chOff x="7020272" y="1700460"/>
              <a:chExt cx="1296040" cy="276900"/>
            </a:xfrm>
          </p:grpSpPr>
          <p:sp>
            <p:nvSpPr>
              <p:cNvPr id="1636" name="Google Shape;1636;p177"/>
              <p:cNvSpPr/>
              <p:nvPr/>
            </p:nvSpPr>
            <p:spPr>
              <a:xfrm>
                <a:off x="7020272" y="1772816"/>
                <a:ext cx="288000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177"/>
              <p:cNvSpPr txBox="1"/>
              <p:nvPr/>
            </p:nvSpPr>
            <p:spPr>
              <a:xfrm>
                <a:off x="7304112" y="1700460"/>
                <a:ext cx="10122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" sz="90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Option_D</a:t>
                </a:r>
                <a:endParaRPr sz="9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38" name="Google Shape;1638;p177"/>
          <p:cNvSpPr/>
          <p:nvPr/>
        </p:nvSpPr>
        <p:spPr>
          <a:xfrm>
            <a:off x="1153622" y="1859009"/>
            <a:ext cx="275400" cy="2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177"/>
          <p:cNvSpPr/>
          <p:nvPr/>
        </p:nvSpPr>
        <p:spPr>
          <a:xfrm>
            <a:off x="2513312" y="2556086"/>
            <a:ext cx="275400" cy="27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177"/>
          <p:cNvSpPr/>
          <p:nvPr/>
        </p:nvSpPr>
        <p:spPr>
          <a:xfrm>
            <a:off x="3861952" y="2284888"/>
            <a:ext cx="275400" cy="27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177"/>
          <p:cNvSpPr/>
          <p:nvPr/>
        </p:nvSpPr>
        <p:spPr>
          <a:xfrm>
            <a:off x="5214782" y="1685210"/>
            <a:ext cx="275400" cy="275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2" name="Google Shape;1642;p177"/>
          <p:cNvGrpSpPr/>
          <p:nvPr/>
        </p:nvGrpSpPr>
        <p:grpSpPr>
          <a:xfrm>
            <a:off x="6181600" y="2392413"/>
            <a:ext cx="2214225" cy="2073604"/>
            <a:chOff x="1395848" y="3256486"/>
            <a:chExt cx="2952300" cy="2764805"/>
          </a:xfrm>
        </p:grpSpPr>
        <p:sp>
          <p:nvSpPr>
            <p:cNvPr id="1643" name="Google Shape;1643;p177"/>
            <p:cNvSpPr txBox="1"/>
            <p:nvPr/>
          </p:nvSpPr>
          <p:spPr>
            <a:xfrm>
              <a:off x="1395848" y="3510825"/>
              <a:ext cx="29523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Easy to change colors, photos and Text. You can simply impress your audience.</a:t>
              </a:r>
              <a:endParaRPr sz="1100"/>
            </a:p>
          </p:txBody>
        </p:sp>
        <p:sp>
          <p:nvSpPr>
            <p:cNvPr id="1644" name="Google Shape;1644;p177"/>
            <p:cNvSpPr txBox="1"/>
            <p:nvPr/>
          </p:nvSpPr>
          <p:spPr>
            <a:xfrm>
              <a:off x="1395848" y="3256486"/>
              <a:ext cx="295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Contents Title</a:t>
              </a:r>
              <a:endParaRPr b="1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77"/>
            <p:cNvSpPr txBox="1"/>
            <p:nvPr/>
          </p:nvSpPr>
          <p:spPr>
            <a:xfrm>
              <a:off x="1395848" y="5190291"/>
              <a:ext cx="29523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-120650" lvl="0" marL="1270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Noto Sans Symbols"/>
                <a:buChar char="❖"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</a:t>
              </a:r>
              <a:endParaRPr sz="1100"/>
            </a:p>
            <a:p>
              <a:pPr indent="-120650" lvl="0" marL="1270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Noto Sans Symbols"/>
                <a:buChar char="❖"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</a:t>
              </a:r>
              <a:endParaRPr sz="1100"/>
            </a:p>
            <a:p>
              <a:pPr indent="-120650" lvl="0" marL="1270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Noto Sans Symbols"/>
                <a:buChar char="❖"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</a:t>
              </a:r>
              <a:endParaRPr sz="1100"/>
            </a:p>
            <a:p>
              <a:pPr indent="-120650" lvl="0" marL="12700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Noto Sans Symbols"/>
                <a:buChar char="❖"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</a:t>
              </a:r>
              <a:endParaRPr sz="1100"/>
            </a:p>
          </p:txBody>
        </p:sp>
        <p:sp>
          <p:nvSpPr>
            <p:cNvPr id="1646" name="Google Shape;1646;p177"/>
            <p:cNvSpPr txBox="1"/>
            <p:nvPr/>
          </p:nvSpPr>
          <p:spPr>
            <a:xfrm>
              <a:off x="1395848" y="4921423"/>
              <a:ext cx="2952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Add Contents Title</a:t>
              </a:r>
              <a:endParaRPr b="1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178"/>
          <p:cNvSpPr txBox="1"/>
          <p:nvPr>
            <p:ph idx="1" type="body"/>
          </p:nvPr>
        </p:nvSpPr>
        <p:spPr>
          <a:xfrm>
            <a:off x="181985" y="190974"/>
            <a:ext cx="6510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Infographic Style</a:t>
            </a:r>
            <a:endParaRPr/>
          </a:p>
        </p:txBody>
      </p:sp>
      <p:sp>
        <p:nvSpPr>
          <p:cNvPr id="1652" name="Google Shape;1652;p178"/>
          <p:cNvSpPr/>
          <p:nvPr/>
        </p:nvSpPr>
        <p:spPr>
          <a:xfrm rot="10800000">
            <a:off x="5420730" y="2151954"/>
            <a:ext cx="3024336" cy="270750"/>
          </a:xfrm>
          <a:custGeom>
            <a:rect b="b" l="l" r="r" t="t"/>
            <a:pathLst>
              <a:path extrusionOk="0" h="1152128" w="4032448">
                <a:moveTo>
                  <a:pt x="288032" y="0"/>
                </a:moveTo>
                <a:lnTo>
                  <a:pt x="1088688" y="0"/>
                </a:lnTo>
                <a:lnTo>
                  <a:pt x="4032448" y="0"/>
                </a:lnTo>
                <a:lnTo>
                  <a:pt x="4032448" y="1152128"/>
                </a:lnTo>
                <a:lnTo>
                  <a:pt x="1088688" y="1152128"/>
                </a:lnTo>
                <a:lnTo>
                  <a:pt x="288032" y="1152128"/>
                </a:lnTo>
                <a:lnTo>
                  <a:pt x="0" y="576064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178"/>
          <p:cNvSpPr/>
          <p:nvPr/>
        </p:nvSpPr>
        <p:spPr>
          <a:xfrm>
            <a:off x="677280" y="2152674"/>
            <a:ext cx="3024336" cy="270750"/>
          </a:xfrm>
          <a:custGeom>
            <a:rect b="b" l="l" r="r" t="t"/>
            <a:pathLst>
              <a:path extrusionOk="0" h="1152128" w="4032448">
                <a:moveTo>
                  <a:pt x="288032" y="0"/>
                </a:moveTo>
                <a:lnTo>
                  <a:pt x="1088688" y="0"/>
                </a:lnTo>
                <a:lnTo>
                  <a:pt x="4032448" y="0"/>
                </a:lnTo>
                <a:lnTo>
                  <a:pt x="4032448" y="1152128"/>
                </a:lnTo>
                <a:lnTo>
                  <a:pt x="1088688" y="1152128"/>
                </a:lnTo>
                <a:lnTo>
                  <a:pt x="288032" y="1152128"/>
                </a:lnTo>
                <a:lnTo>
                  <a:pt x="0" y="576064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178"/>
          <p:cNvSpPr/>
          <p:nvPr/>
        </p:nvSpPr>
        <p:spPr>
          <a:xfrm>
            <a:off x="3414713" y="2152688"/>
            <a:ext cx="2711100" cy="27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178"/>
          <p:cNvSpPr/>
          <p:nvPr/>
        </p:nvSpPr>
        <p:spPr>
          <a:xfrm>
            <a:off x="4087511" y="1790842"/>
            <a:ext cx="969000" cy="96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178"/>
          <p:cNvSpPr/>
          <p:nvPr/>
        </p:nvSpPr>
        <p:spPr>
          <a:xfrm>
            <a:off x="5588974" y="1868411"/>
            <a:ext cx="813900" cy="813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178"/>
          <p:cNvSpPr/>
          <p:nvPr/>
        </p:nvSpPr>
        <p:spPr>
          <a:xfrm>
            <a:off x="6924748" y="1868411"/>
            <a:ext cx="813900" cy="813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178"/>
          <p:cNvSpPr/>
          <p:nvPr/>
        </p:nvSpPr>
        <p:spPr>
          <a:xfrm>
            <a:off x="1405412" y="1868411"/>
            <a:ext cx="813900" cy="813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178"/>
          <p:cNvSpPr/>
          <p:nvPr/>
        </p:nvSpPr>
        <p:spPr>
          <a:xfrm>
            <a:off x="2741186" y="1868411"/>
            <a:ext cx="813900" cy="813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178"/>
          <p:cNvSpPr txBox="1"/>
          <p:nvPr/>
        </p:nvSpPr>
        <p:spPr>
          <a:xfrm>
            <a:off x="4105887" y="2076205"/>
            <a:ext cx="951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b="1" sz="21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1" name="Google Shape;1661;p178"/>
          <p:cNvGrpSpPr/>
          <p:nvPr/>
        </p:nvGrpSpPr>
        <p:grpSpPr>
          <a:xfrm>
            <a:off x="1393024" y="3246726"/>
            <a:ext cx="2043678" cy="1295816"/>
            <a:chOff x="1043607" y="3573671"/>
            <a:chExt cx="2248270" cy="2014953"/>
          </a:xfrm>
        </p:grpSpPr>
        <p:sp>
          <p:nvSpPr>
            <p:cNvPr id="1662" name="Google Shape;1662;p178"/>
            <p:cNvSpPr/>
            <p:nvPr/>
          </p:nvSpPr>
          <p:spPr>
            <a:xfrm rot="-5400000">
              <a:off x="1160305" y="3456973"/>
              <a:ext cx="2014874" cy="2248270"/>
            </a:xfrm>
            <a:custGeom>
              <a:rect b="b" l="l" r="r" t="t"/>
              <a:pathLst>
                <a:path extrusionOk="0" h="1656184" w="1980220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rgbClr val="CDF8E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78"/>
            <p:cNvSpPr/>
            <p:nvPr/>
          </p:nvSpPr>
          <p:spPr>
            <a:xfrm>
              <a:off x="1043607" y="5445224"/>
              <a:ext cx="22467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4" name="Google Shape;1664;p178"/>
          <p:cNvGrpSpPr/>
          <p:nvPr/>
        </p:nvGrpSpPr>
        <p:grpSpPr>
          <a:xfrm>
            <a:off x="3550798" y="3251284"/>
            <a:ext cx="2043678" cy="1295816"/>
            <a:chOff x="1043607" y="3573671"/>
            <a:chExt cx="2248270" cy="2014953"/>
          </a:xfrm>
        </p:grpSpPr>
        <p:sp>
          <p:nvSpPr>
            <p:cNvPr id="1665" name="Google Shape;1665;p178"/>
            <p:cNvSpPr/>
            <p:nvPr/>
          </p:nvSpPr>
          <p:spPr>
            <a:xfrm rot="-5400000">
              <a:off x="1160305" y="3456973"/>
              <a:ext cx="2014874" cy="2248270"/>
            </a:xfrm>
            <a:custGeom>
              <a:rect b="b" l="l" r="r" t="t"/>
              <a:pathLst>
                <a:path extrusionOk="0" h="1656184" w="1980220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rgbClr val="DBDBE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78"/>
            <p:cNvSpPr/>
            <p:nvPr/>
          </p:nvSpPr>
          <p:spPr>
            <a:xfrm>
              <a:off x="1043607" y="5445224"/>
              <a:ext cx="22467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7" name="Google Shape;1667;p178"/>
          <p:cNvGrpSpPr/>
          <p:nvPr/>
        </p:nvGrpSpPr>
        <p:grpSpPr>
          <a:xfrm>
            <a:off x="5708570" y="3255841"/>
            <a:ext cx="2043678" cy="1295816"/>
            <a:chOff x="1043607" y="3573671"/>
            <a:chExt cx="2248270" cy="2014953"/>
          </a:xfrm>
        </p:grpSpPr>
        <p:sp>
          <p:nvSpPr>
            <p:cNvPr id="1668" name="Google Shape;1668;p178"/>
            <p:cNvSpPr/>
            <p:nvPr/>
          </p:nvSpPr>
          <p:spPr>
            <a:xfrm rot="-5400000">
              <a:off x="1160305" y="3456973"/>
              <a:ext cx="2014874" cy="2248270"/>
            </a:xfrm>
            <a:custGeom>
              <a:rect b="b" l="l" r="r" t="t"/>
              <a:pathLst>
                <a:path extrusionOk="0" h="1656184" w="1980220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rgbClr val="CBF1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78"/>
            <p:cNvSpPr/>
            <p:nvPr/>
          </p:nvSpPr>
          <p:spPr>
            <a:xfrm>
              <a:off x="1043607" y="5445224"/>
              <a:ext cx="22467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0" name="Google Shape;1670;p178"/>
          <p:cNvSpPr txBox="1"/>
          <p:nvPr/>
        </p:nvSpPr>
        <p:spPr>
          <a:xfrm>
            <a:off x="1424729" y="2853383"/>
            <a:ext cx="775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1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178"/>
          <p:cNvSpPr txBox="1"/>
          <p:nvPr/>
        </p:nvSpPr>
        <p:spPr>
          <a:xfrm>
            <a:off x="2687830" y="2853383"/>
            <a:ext cx="775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1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178"/>
          <p:cNvSpPr txBox="1"/>
          <p:nvPr/>
        </p:nvSpPr>
        <p:spPr>
          <a:xfrm>
            <a:off x="5680963" y="2853383"/>
            <a:ext cx="775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1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178"/>
          <p:cNvSpPr txBox="1"/>
          <p:nvPr/>
        </p:nvSpPr>
        <p:spPr>
          <a:xfrm>
            <a:off x="6944065" y="2853383"/>
            <a:ext cx="775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11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178"/>
          <p:cNvSpPr txBox="1"/>
          <p:nvPr/>
        </p:nvSpPr>
        <p:spPr>
          <a:xfrm>
            <a:off x="3950932" y="2801445"/>
            <a:ext cx="1242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b="1"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178"/>
          <p:cNvSpPr txBox="1"/>
          <p:nvPr/>
        </p:nvSpPr>
        <p:spPr>
          <a:xfrm>
            <a:off x="5608307" y="1324694"/>
            <a:ext cx="775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id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1"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178"/>
          <p:cNvSpPr txBox="1"/>
          <p:nvPr/>
        </p:nvSpPr>
        <p:spPr>
          <a:xfrm>
            <a:off x="6944065" y="1324694"/>
            <a:ext cx="775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id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b="1"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p178"/>
          <p:cNvSpPr txBox="1"/>
          <p:nvPr/>
        </p:nvSpPr>
        <p:spPr>
          <a:xfrm>
            <a:off x="4096244" y="1232362"/>
            <a:ext cx="951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id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120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178"/>
          <p:cNvSpPr txBox="1"/>
          <p:nvPr/>
        </p:nvSpPr>
        <p:spPr>
          <a:xfrm>
            <a:off x="1424729" y="1324694"/>
            <a:ext cx="775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id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 b="1" sz="1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p178"/>
          <p:cNvSpPr txBox="1"/>
          <p:nvPr/>
        </p:nvSpPr>
        <p:spPr>
          <a:xfrm>
            <a:off x="2760487" y="1324694"/>
            <a:ext cx="775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id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1" sz="1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0" name="Google Shape;1680;p178"/>
          <p:cNvGrpSpPr/>
          <p:nvPr/>
        </p:nvGrpSpPr>
        <p:grpSpPr>
          <a:xfrm>
            <a:off x="1694509" y="3582526"/>
            <a:ext cx="1140628" cy="207675"/>
            <a:chOff x="1106820" y="4293096"/>
            <a:chExt cx="1520837" cy="276900"/>
          </a:xfrm>
        </p:grpSpPr>
        <p:grpSp>
          <p:nvGrpSpPr>
            <p:cNvPr id="1681" name="Google Shape;1681;p178"/>
            <p:cNvGrpSpPr/>
            <p:nvPr/>
          </p:nvGrpSpPr>
          <p:grpSpPr>
            <a:xfrm>
              <a:off x="1106820" y="4330329"/>
              <a:ext cx="206100" cy="206100"/>
              <a:chOff x="2411760" y="3708613"/>
              <a:chExt cx="206100" cy="206100"/>
            </a:xfrm>
          </p:grpSpPr>
          <p:sp>
            <p:nvSpPr>
              <p:cNvPr id="1682" name="Google Shape;1682;p178"/>
              <p:cNvSpPr/>
              <p:nvPr/>
            </p:nvSpPr>
            <p:spPr>
              <a:xfrm>
                <a:off x="2411760" y="3708613"/>
                <a:ext cx="206100" cy="20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178"/>
              <p:cNvSpPr/>
              <p:nvPr/>
            </p:nvSpPr>
            <p:spPr>
              <a:xfrm>
                <a:off x="2478836" y="3755880"/>
                <a:ext cx="72000" cy="108000"/>
              </a:xfrm>
              <a:prstGeom prst="chevron">
                <a:avLst>
                  <a:gd fmla="val 6522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4" name="Google Shape;1684;p178"/>
            <p:cNvSpPr txBox="1"/>
            <p:nvPr/>
          </p:nvSpPr>
          <p:spPr>
            <a:xfrm>
              <a:off x="1366157" y="4293096"/>
              <a:ext cx="1261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5" name="Google Shape;1685;p178"/>
          <p:cNvSpPr txBox="1"/>
          <p:nvPr/>
        </p:nvSpPr>
        <p:spPr>
          <a:xfrm>
            <a:off x="1889277" y="3797178"/>
            <a:ext cx="1389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6" name="Google Shape;1686;p178"/>
          <p:cNvGrpSpPr/>
          <p:nvPr/>
        </p:nvGrpSpPr>
        <p:grpSpPr>
          <a:xfrm>
            <a:off x="3815916" y="3582526"/>
            <a:ext cx="1140628" cy="207675"/>
            <a:chOff x="1106820" y="4293096"/>
            <a:chExt cx="1520837" cy="276900"/>
          </a:xfrm>
        </p:grpSpPr>
        <p:grpSp>
          <p:nvGrpSpPr>
            <p:cNvPr id="1687" name="Google Shape;1687;p178"/>
            <p:cNvGrpSpPr/>
            <p:nvPr/>
          </p:nvGrpSpPr>
          <p:grpSpPr>
            <a:xfrm>
              <a:off x="1106820" y="4330329"/>
              <a:ext cx="206100" cy="206100"/>
              <a:chOff x="2411760" y="3708613"/>
              <a:chExt cx="206100" cy="206100"/>
            </a:xfrm>
          </p:grpSpPr>
          <p:sp>
            <p:nvSpPr>
              <p:cNvPr id="1688" name="Google Shape;1688;p178"/>
              <p:cNvSpPr/>
              <p:nvPr/>
            </p:nvSpPr>
            <p:spPr>
              <a:xfrm>
                <a:off x="2411760" y="3708613"/>
                <a:ext cx="206100" cy="206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178"/>
              <p:cNvSpPr/>
              <p:nvPr/>
            </p:nvSpPr>
            <p:spPr>
              <a:xfrm>
                <a:off x="2478836" y="3755880"/>
                <a:ext cx="72000" cy="108000"/>
              </a:xfrm>
              <a:prstGeom prst="chevron">
                <a:avLst>
                  <a:gd fmla="val 6522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0" name="Google Shape;1690;p178"/>
            <p:cNvSpPr txBox="1"/>
            <p:nvPr/>
          </p:nvSpPr>
          <p:spPr>
            <a:xfrm>
              <a:off x="1366157" y="4293096"/>
              <a:ext cx="1261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1" name="Google Shape;1691;p178"/>
          <p:cNvSpPr txBox="1"/>
          <p:nvPr/>
        </p:nvSpPr>
        <p:spPr>
          <a:xfrm>
            <a:off x="4010685" y="3797178"/>
            <a:ext cx="1389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2" name="Google Shape;1692;p178"/>
          <p:cNvGrpSpPr/>
          <p:nvPr/>
        </p:nvGrpSpPr>
        <p:grpSpPr>
          <a:xfrm>
            <a:off x="5997293" y="3582526"/>
            <a:ext cx="1140628" cy="207675"/>
            <a:chOff x="1106820" y="4293096"/>
            <a:chExt cx="1520837" cy="276900"/>
          </a:xfrm>
        </p:grpSpPr>
        <p:grpSp>
          <p:nvGrpSpPr>
            <p:cNvPr id="1693" name="Google Shape;1693;p178"/>
            <p:cNvGrpSpPr/>
            <p:nvPr/>
          </p:nvGrpSpPr>
          <p:grpSpPr>
            <a:xfrm>
              <a:off x="1106820" y="4330329"/>
              <a:ext cx="206100" cy="206100"/>
              <a:chOff x="2411760" y="3708613"/>
              <a:chExt cx="206100" cy="206100"/>
            </a:xfrm>
          </p:grpSpPr>
          <p:sp>
            <p:nvSpPr>
              <p:cNvPr id="1694" name="Google Shape;1694;p178"/>
              <p:cNvSpPr/>
              <p:nvPr/>
            </p:nvSpPr>
            <p:spPr>
              <a:xfrm>
                <a:off x="2411760" y="3708613"/>
                <a:ext cx="206100" cy="20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178"/>
              <p:cNvSpPr/>
              <p:nvPr/>
            </p:nvSpPr>
            <p:spPr>
              <a:xfrm>
                <a:off x="2478836" y="3755880"/>
                <a:ext cx="72000" cy="108000"/>
              </a:xfrm>
              <a:prstGeom prst="chevron">
                <a:avLst>
                  <a:gd fmla="val 6522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6" name="Google Shape;1696;p178"/>
            <p:cNvSpPr txBox="1"/>
            <p:nvPr/>
          </p:nvSpPr>
          <p:spPr>
            <a:xfrm>
              <a:off x="1366157" y="4293096"/>
              <a:ext cx="1261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7" name="Google Shape;1697;p178"/>
          <p:cNvSpPr txBox="1"/>
          <p:nvPr/>
        </p:nvSpPr>
        <p:spPr>
          <a:xfrm>
            <a:off x="6192062" y="3797178"/>
            <a:ext cx="1389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178"/>
          <p:cNvSpPr/>
          <p:nvPr/>
        </p:nvSpPr>
        <p:spPr>
          <a:xfrm>
            <a:off x="1710471" y="2166133"/>
            <a:ext cx="234900" cy="234213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178"/>
          <p:cNvSpPr/>
          <p:nvPr/>
        </p:nvSpPr>
        <p:spPr>
          <a:xfrm>
            <a:off x="7204770" y="2144936"/>
            <a:ext cx="253822" cy="254974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p178"/>
          <p:cNvSpPr/>
          <p:nvPr/>
        </p:nvSpPr>
        <p:spPr>
          <a:xfrm rot="-5400000">
            <a:off x="5917956" y="2140721"/>
            <a:ext cx="230181" cy="274436"/>
          </a:xfrm>
          <a:custGeom>
            <a:rect b="b" l="l" r="r" t="t"/>
            <a:pathLst>
              <a:path extrusionOk="0" h="3228660" w="2708011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178"/>
          <p:cNvSpPr/>
          <p:nvPr/>
        </p:nvSpPr>
        <p:spPr>
          <a:xfrm>
            <a:off x="3003466" y="2134925"/>
            <a:ext cx="299700" cy="299700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179"/>
          <p:cNvSpPr txBox="1"/>
          <p:nvPr>
            <p:ph idx="1" type="body"/>
          </p:nvPr>
        </p:nvSpPr>
        <p:spPr>
          <a:xfrm>
            <a:off x="181985" y="190974"/>
            <a:ext cx="6510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Infographic Style</a:t>
            </a:r>
            <a:endParaRPr/>
          </a:p>
        </p:txBody>
      </p:sp>
      <p:grpSp>
        <p:nvGrpSpPr>
          <p:cNvPr id="1707" name="Google Shape;1707;p179"/>
          <p:cNvGrpSpPr/>
          <p:nvPr/>
        </p:nvGrpSpPr>
        <p:grpSpPr>
          <a:xfrm>
            <a:off x="3069204" y="1512289"/>
            <a:ext cx="2964850" cy="2796809"/>
            <a:chOff x="2568271" y="1785649"/>
            <a:chExt cx="3953134" cy="3729079"/>
          </a:xfrm>
        </p:grpSpPr>
        <p:grpSp>
          <p:nvGrpSpPr>
            <p:cNvPr id="1708" name="Google Shape;1708;p179"/>
            <p:cNvGrpSpPr/>
            <p:nvPr/>
          </p:nvGrpSpPr>
          <p:grpSpPr>
            <a:xfrm>
              <a:off x="3945586" y="1785649"/>
              <a:ext cx="1139778" cy="1632152"/>
              <a:chOff x="3692771" y="1580738"/>
              <a:chExt cx="1954016" cy="2798134"/>
            </a:xfrm>
          </p:grpSpPr>
          <p:sp>
            <p:nvSpPr>
              <p:cNvPr id="1709" name="Google Shape;1709;p179"/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rect b="b" l="l" r="r" t="t"/>
                <a:pathLst>
                  <a:path extrusionOk="0" h="1038637" w="1593605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179"/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rect b="b" l="l" r="r" t="t"/>
                <a:pathLst>
                  <a:path extrusionOk="0" h="2766815" w="1800200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1" name="Google Shape;1711;p179"/>
            <p:cNvGrpSpPr/>
            <p:nvPr/>
          </p:nvGrpSpPr>
          <p:grpSpPr>
            <a:xfrm rot="4113038">
              <a:off x="4983568" y="2478851"/>
              <a:ext cx="1139775" cy="1632148"/>
              <a:chOff x="3692771" y="1580738"/>
              <a:chExt cx="1954016" cy="2798134"/>
            </a:xfrm>
          </p:grpSpPr>
          <p:sp>
            <p:nvSpPr>
              <p:cNvPr id="1712" name="Google Shape;1712;p179"/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rect b="b" l="l" r="r" t="t"/>
                <a:pathLst>
                  <a:path extrusionOk="0" h="1038637" w="1593605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rgbClr val="2B2C3A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179"/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rect b="b" l="l" r="r" t="t"/>
                <a:pathLst>
                  <a:path extrusionOk="0" h="2766815" w="1800200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4" name="Google Shape;1714;p179"/>
            <p:cNvGrpSpPr/>
            <p:nvPr/>
          </p:nvGrpSpPr>
          <p:grpSpPr>
            <a:xfrm rot="8531584">
              <a:off x="4670388" y="3689362"/>
              <a:ext cx="1139891" cy="1632314"/>
              <a:chOff x="3692771" y="1580738"/>
              <a:chExt cx="1954016" cy="2798134"/>
            </a:xfrm>
          </p:grpSpPr>
          <p:sp>
            <p:nvSpPr>
              <p:cNvPr id="1715" name="Google Shape;1715;p179"/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rect b="b" l="l" r="r" t="t"/>
                <a:pathLst>
                  <a:path extrusionOk="0" h="1038637" w="1593605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rgbClr val="003F8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179"/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rect b="b" l="l" r="r" t="t"/>
                <a:pathLst>
                  <a:path extrusionOk="0" h="2766815" w="1800200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7" name="Google Shape;1717;p179"/>
            <p:cNvGrpSpPr/>
            <p:nvPr/>
          </p:nvGrpSpPr>
          <p:grpSpPr>
            <a:xfrm rot="-8471207">
              <a:off x="3387513" y="3705589"/>
              <a:ext cx="1139769" cy="1632139"/>
              <a:chOff x="3692771" y="1580738"/>
              <a:chExt cx="1954016" cy="2798134"/>
            </a:xfrm>
          </p:grpSpPr>
          <p:sp>
            <p:nvSpPr>
              <p:cNvPr id="1718" name="Google Shape;1718;p179"/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rect b="b" l="l" r="r" t="t"/>
                <a:pathLst>
                  <a:path extrusionOk="0" h="1038637" w="1593605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rgbClr val="0E685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179"/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rect b="b" l="l" r="r" t="t"/>
                <a:pathLst>
                  <a:path extrusionOk="0" h="2766815" w="1800200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0" name="Google Shape;1720;p179"/>
            <p:cNvGrpSpPr/>
            <p:nvPr/>
          </p:nvGrpSpPr>
          <p:grpSpPr>
            <a:xfrm rot="-4185606">
              <a:off x="2961234" y="2533211"/>
              <a:ext cx="1139814" cy="1632203"/>
              <a:chOff x="3692771" y="1580738"/>
              <a:chExt cx="1954016" cy="2798134"/>
            </a:xfrm>
          </p:grpSpPr>
          <p:sp>
            <p:nvSpPr>
              <p:cNvPr id="1721" name="Google Shape;1721;p179"/>
              <p:cNvSpPr/>
              <p:nvPr/>
            </p:nvSpPr>
            <p:spPr>
              <a:xfrm>
                <a:off x="3692771" y="1580738"/>
                <a:ext cx="1593605" cy="1038637"/>
              </a:xfrm>
              <a:custGeom>
                <a:rect b="b" l="l" r="r" t="t"/>
                <a:pathLst>
                  <a:path extrusionOk="0" h="1038637" w="1593605">
                    <a:moveTo>
                      <a:pt x="383930" y="38512"/>
                    </a:moveTo>
                    <a:cubicBezTo>
                      <a:pt x="269874" y="-49899"/>
                      <a:pt x="81816" y="36070"/>
                      <a:pt x="0" y="76612"/>
                    </a:cubicBezTo>
                    <a:lnTo>
                      <a:pt x="1260230" y="1038637"/>
                    </a:lnTo>
                    <a:lnTo>
                      <a:pt x="1593605" y="971962"/>
                    </a:lnTo>
                    <a:lnTo>
                      <a:pt x="383930" y="38512"/>
                    </a:lnTo>
                    <a:close/>
                  </a:path>
                </a:pathLst>
              </a:custGeom>
              <a:solidFill>
                <a:srgbClr val="005E7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179"/>
              <p:cNvSpPr/>
              <p:nvPr/>
            </p:nvSpPr>
            <p:spPr>
              <a:xfrm>
                <a:off x="3846587" y="1612057"/>
                <a:ext cx="1800200" cy="2766815"/>
              </a:xfrm>
              <a:custGeom>
                <a:rect b="b" l="l" r="r" t="t"/>
                <a:pathLst>
                  <a:path extrusionOk="0" h="2766815" w="1800200">
                    <a:moveTo>
                      <a:pt x="221456" y="0"/>
                    </a:moveTo>
                    <a:lnTo>
                      <a:pt x="1464444" y="929953"/>
                    </a:lnTo>
                    <a:cubicBezTo>
                      <a:pt x="1514023" y="992361"/>
                      <a:pt x="1496194" y="1535415"/>
                      <a:pt x="1512069" y="1838146"/>
                    </a:cubicBezTo>
                    <a:lnTo>
                      <a:pt x="1800200" y="1838146"/>
                    </a:lnTo>
                    <a:lnTo>
                      <a:pt x="900100" y="2766815"/>
                    </a:lnTo>
                    <a:lnTo>
                      <a:pt x="0" y="1838146"/>
                    </a:lnTo>
                    <a:lnTo>
                      <a:pt x="288131" y="1838146"/>
                    </a:lnTo>
                    <a:cubicBezTo>
                      <a:pt x="288131" y="1238131"/>
                      <a:pt x="297656" y="104715"/>
                      <a:pt x="2214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23" name="Google Shape;1723;p179"/>
          <p:cNvGrpSpPr/>
          <p:nvPr/>
        </p:nvGrpSpPr>
        <p:grpSpPr>
          <a:xfrm>
            <a:off x="5903314" y="1533526"/>
            <a:ext cx="2582890" cy="675863"/>
            <a:chOff x="7871725" y="2759312"/>
            <a:chExt cx="2304300" cy="901151"/>
          </a:xfrm>
        </p:grpSpPr>
        <p:sp>
          <p:nvSpPr>
            <p:cNvPr id="1724" name="Google Shape;1724;p179"/>
            <p:cNvSpPr txBox="1"/>
            <p:nvPr/>
          </p:nvSpPr>
          <p:spPr>
            <a:xfrm>
              <a:off x="7871725" y="2759312"/>
              <a:ext cx="2304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79"/>
            <p:cNvSpPr txBox="1"/>
            <p:nvPr/>
          </p:nvSpPr>
          <p:spPr>
            <a:xfrm>
              <a:off x="7871725" y="3014263"/>
              <a:ext cx="2304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Time.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6" name="Google Shape;1726;p179"/>
          <p:cNvGrpSpPr/>
          <p:nvPr/>
        </p:nvGrpSpPr>
        <p:grpSpPr>
          <a:xfrm>
            <a:off x="5903314" y="2984715"/>
            <a:ext cx="2582890" cy="675863"/>
            <a:chOff x="7871725" y="4174355"/>
            <a:chExt cx="2304300" cy="901151"/>
          </a:xfrm>
        </p:grpSpPr>
        <p:sp>
          <p:nvSpPr>
            <p:cNvPr id="1727" name="Google Shape;1727;p179"/>
            <p:cNvSpPr txBox="1"/>
            <p:nvPr/>
          </p:nvSpPr>
          <p:spPr>
            <a:xfrm>
              <a:off x="7871725" y="4174355"/>
              <a:ext cx="2304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79"/>
            <p:cNvSpPr txBox="1"/>
            <p:nvPr/>
          </p:nvSpPr>
          <p:spPr>
            <a:xfrm>
              <a:off x="7871725" y="4429306"/>
              <a:ext cx="2304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Time.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9" name="Google Shape;1729;p179"/>
          <p:cNvGrpSpPr/>
          <p:nvPr/>
        </p:nvGrpSpPr>
        <p:grpSpPr>
          <a:xfrm>
            <a:off x="1300661" y="1312293"/>
            <a:ext cx="2616994" cy="675863"/>
            <a:chOff x="2375857" y="2162958"/>
            <a:chExt cx="2304300" cy="901151"/>
          </a:xfrm>
        </p:grpSpPr>
        <p:sp>
          <p:nvSpPr>
            <p:cNvPr id="1730" name="Google Shape;1730;p179"/>
            <p:cNvSpPr txBox="1"/>
            <p:nvPr/>
          </p:nvSpPr>
          <p:spPr>
            <a:xfrm>
              <a:off x="2375857" y="2162958"/>
              <a:ext cx="2304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79"/>
            <p:cNvSpPr txBox="1"/>
            <p:nvPr/>
          </p:nvSpPr>
          <p:spPr>
            <a:xfrm>
              <a:off x="2375857" y="2417909"/>
              <a:ext cx="2304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Time. 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2" name="Google Shape;1732;p179"/>
          <p:cNvGrpSpPr/>
          <p:nvPr/>
        </p:nvGrpSpPr>
        <p:grpSpPr>
          <a:xfrm>
            <a:off x="682185" y="2919613"/>
            <a:ext cx="2616994" cy="675863"/>
            <a:chOff x="2375857" y="3963158"/>
            <a:chExt cx="2304300" cy="901151"/>
          </a:xfrm>
        </p:grpSpPr>
        <p:sp>
          <p:nvSpPr>
            <p:cNvPr id="1733" name="Google Shape;1733;p179"/>
            <p:cNvSpPr txBox="1"/>
            <p:nvPr/>
          </p:nvSpPr>
          <p:spPr>
            <a:xfrm>
              <a:off x="2375857" y="3963158"/>
              <a:ext cx="2304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79"/>
            <p:cNvSpPr txBox="1"/>
            <p:nvPr/>
          </p:nvSpPr>
          <p:spPr>
            <a:xfrm>
              <a:off x="2375857" y="4218109"/>
              <a:ext cx="2304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Time. 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5" name="Google Shape;1735;p179"/>
          <p:cNvGrpSpPr/>
          <p:nvPr/>
        </p:nvGrpSpPr>
        <p:grpSpPr>
          <a:xfrm>
            <a:off x="4453287" y="3908363"/>
            <a:ext cx="2582890" cy="675863"/>
            <a:chOff x="5735960" y="5255111"/>
            <a:chExt cx="2304300" cy="901151"/>
          </a:xfrm>
        </p:grpSpPr>
        <p:sp>
          <p:nvSpPr>
            <p:cNvPr id="1736" name="Google Shape;1736;p179"/>
            <p:cNvSpPr txBox="1"/>
            <p:nvPr/>
          </p:nvSpPr>
          <p:spPr>
            <a:xfrm>
              <a:off x="5735960" y="5255111"/>
              <a:ext cx="2304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79"/>
            <p:cNvSpPr txBox="1"/>
            <p:nvPr/>
          </p:nvSpPr>
          <p:spPr>
            <a:xfrm>
              <a:off x="5735960" y="5510062"/>
              <a:ext cx="2304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Time.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8" name="Google Shape;1738;p179"/>
          <p:cNvSpPr/>
          <p:nvPr/>
        </p:nvSpPr>
        <p:spPr>
          <a:xfrm flipH="1">
            <a:off x="3865059" y="2606133"/>
            <a:ext cx="297624" cy="245521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p179"/>
          <p:cNvSpPr/>
          <p:nvPr/>
        </p:nvSpPr>
        <p:spPr>
          <a:xfrm rot="-2815835">
            <a:off x="4435596" y="2194248"/>
            <a:ext cx="284497" cy="281528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179"/>
          <p:cNvSpPr/>
          <p:nvPr/>
        </p:nvSpPr>
        <p:spPr>
          <a:xfrm rot="9957825">
            <a:off x="4138185" y="3238040"/>
            <a:ext cx="300060" cy="254843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179"/>
          <p:cNvSpPr/>
          <p:nvPr/>
        </p:nvSpPr>
        <p:spPr>
          <a:xfrm>
            <a:off x="4974771" y="2669478"/>
            <a:ext cx="254946" cy="195833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179"/>
          <p:cNvSpPr/>
          <p:nvPr/>
        </p:nvSpPr>
        <p:spPr>
          <a:xfrm>
            <a:off x="4749233" y="3290929"/>
            <a:ext cx="321910" cy="218044"/>
          </a:xfrm>
          <a:custGeom>
            <a:rect b="b" l="l" r="r" t="t"/>
            <a:pathLst>
              <a:path extrusionOk="0" h="2180445" w="3219104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180"/>
          <p:cNvSpPr txBox="1"/>
          <p:nvPr>
            <p:ph idx="1" type="body"/>
          </p:nvPr>
        </p:nvSpPr>
        <p:spPr>
          <a:xfrm>
            <a:off x="181985" y="190974"/>
            <a:ext cx="6510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Infographic Style</a:t>
            </a:r>
            <a:endParaRPr/>
          </a:p>
        </p:txBody>
      </p:sp>
      <p:sp>
        <p:nvSpPr>
          <p:cNvPr id="1748" name="Google Shape;1748;p180"/>
          <p:cNvSpPr/>
          <p:nvPr/>
        </p:nvSpPr>
        <p:spPr>
          <a:xfrm flipH="1">
            <a:off x="683446" y="3159734"/>
            <a:ext cx="1198800" cy="1431000"/>
          </a:xfrm>
          <a:prstGeom prst="roundRect">
            <a:avLst>
              <a:gd fmla="val 6084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180"/>
          <p:cNvSpPr/>
          <p:nvPr/>
        </p:nvSpPr>
        <p:spPr>
          <a:xfrm flipH="1">
            <a:off x="685113" y="3102359"/>
            <a:ext cx="1197133" cy="459304"/>
          </a:xfrm>
          <a:custGeom>
            <a:rect b="b" l="l" r="r" t="t"/>
            <a:pathLst>
              <a:path extrusionOk="0" h="581397" w="180020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Google Shape;1750;p180"/>
          <p:cNvSpPr/>
          <p:nvPr/>
        </p:nvSpPr>
        <p:spPr>
          <a:xfrm flipH="1">
            <a:off x="4615666" y="3159734"/>
            <a:ext cx="1198800" cy="1431000"/>
          </a:xfrm>
          <a:prstGeom prst="roundRect">
            <a:avLst>
              <a:gd fmla="val 6084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Google Shape;1751;p180"/>
          <p:cNvSpPr/>
          <p:nvPr/>
        </p:nvSpPr>
        <p:spPr>
          <a:xfrm flipH="1">
            <a:off x="4617332" y="3102359"/>
            <a:ext cx="1197133" cy="459304"/>
          </a:xfrm>
          <a:custGeom>
            <a:rect b="b" l="l" r="r" t="t"/>
            <a:pathLst>
              <a:path extrusionOk="0" h="581397" w="180020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180"/>
          <p:cNvSpPr/>
          <p:nvPr/>
        </p:nvSpPr>
        <p:spPr>
          <a:xfrm flipH="1">
            <a:off x="3304926" y="3159734"/>
            <a:ext cx="1198800" cy="1431000"/>
          </a:xfrm>
          <a:prstGeom prst="roundRect">
            <a:avLst>
              <a:gd fmla="val 6084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180"/>
          <p:cNvSpPr/>
          <p:nvPr/>
        </p:nvSpPr>
        <p:spPr>
          <a:xfrm flipH="1">
            <a:off x="3306592" y="3102359"/>
            <a:ext cx="1197133" cy="459304"/>
          </a:xfrm>
          <a:custGeom>
            <a:rect b="b" l="l" r="r" t="t"/>
            <a:pathLst>
              <a:path extrusionOk="0" h="581397" w="180020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180"/>
          <p:cNvSpPr/>
          <p:nvPr/>
        </p:nvSpPr>
        <p:spPr>
          <a:xfrm flipH="1">
            <a:off x="7237144" y="3159734"/>
            <a:ext cx="1198800" cy="1431000"/>
          </a:xfrm>
          <a:prstGeom prst="roundRect">
            <a:avLst>
              <a:gd fmla="val 6084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180"/>
          <p:cNvSpPr/>
          <p:nvPr/>
        </p:nvSpPr>
        <p:spPr>
          <a:xfrm flipH="1">
            <a:off x="7238811" y="3102359"/>
            <a:ext cx="1197133" cy="459304"/>
          </a:xfrm>
          <a:custGeom>
            <a:rect b="b" l="l" r="r" t="t"/>
            <a:pathLst>
              <a:path extrusionOk="0" h="581397" w="180020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p180"/>
          <p:cNvSpPr txBox="1"/>
          <p:nvPr/>
        </p:nvSpPr>
        <p:spPr>
          <a:xfrm>
            <a:off x="775279" y="3695308"/>
            <a:ext cx="98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180"/>
          <p:cNvSpPr txBox="1"/>
          <p:nvPr/>
        </p:nvSpPr>
        <p:spPr>
          <a:xfrm>
            <a:off x="4707499" y="3695308"/>
            <a:ext cx="98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180"/>
          <p:cNvSpPr txBox="1"/>
          <p:nvPr/>
        </p:nvSpPr>
        <p:spPr>
          <a:xfrm>
            <a:off x="3396759" y="3695308"/>
            <a:ext cx="98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180"/>
          <p:cNvSpPr txBox="1"/>
          <p:nvPr/>
        </p:nvSpPr>
        <p:spPr>
          <a:xfrm>
            <a:off x="7328977" y="3695308"/>
            <a:ext cx="98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180"/>
          <p:cNvSpPr/>
          <p:nvPr/>
        </p:nvSpPr>
        <p:spPr>
          <a:xfrm flipH="1">
            <a:off x="1994186" y="3159734"/>
            <a:ext cx="1198800" cy="1431000"/>
          </a:xfrm>
          <a:prstGeom prst="roundRect">
            <a:avLst>
              <a:gd fmla="val 6084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180"/>
          <p:cNvSpPr/>
          <p:nvPr/>
        </p:nvSpPr>
        <p:spPr>
          <a:xfrm flipH="1">
            <a:off x="1995853" y="3102359"/>
            <a:ext cx="1197133" cy="459304"/>
          </a:xfrm>
          <a:custGeom>
            <a:rect b="b" l="l" r="r" t="t"/>
            <a:pathLst>
              <a:path extrusionOk="0" h="581397" w="180020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180"/>
          <p:cNvSpPr txBox="1"/>
          <p:nvPr/>
        </p:nvSpPr>
        <p:spPr>
          <a:xfrm>
            <a:off x="2086019" y="3695308"/>
            <a:ext cx="98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3" name="Google Shape;1763;p180"/>
          <p:cNvGrpSpPr/>
          <p:nvPr/>
        </p:nvGrpSpPr>
        <p:grpSpPr>
          <a:xfrm>
            <a:off x="686950" y="1177118"/>
            <a:ext cx="7750136" cy="1651820"/>
            <a:chOff x="1287363" y="1734052"/>
            <a:chExt cx="9237350" cy="1968796"/>
          </a:xfrm>
        </p:grpSpPr>
        <p:sp>
          <p:nvSpPr>
            <p:cNvPr id="1764" name="Google Shape;1764;p180"/>
            <p:cNvSpPr/>
            <p:nvPr/>
          </p:nvSpPr>
          <p:spPr>
            <a:xfrm rot="5400000">
              <a:off x="7519945" y="1776741"/>
              <a:ext cx="1450241" cy="2401971"/>
            </a:xfrm>
            <a:custGeom>
              <a:rect b="b" l="l" r="r" t="t"/>
              <a:pathLst>
                <a:path extrusionOk="0" h="2298537" w="1368152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80"/>
            <p:cNvSpPr/>
            <p:nvPr/>
          </p:nvSpPr>
          <p:spPr>
            <a:xfrm rot="10800000">
              <a:off x="9093813" y="1748891"/>
              <a:ext cx="1430900" cy="1952472"/>
            </a:xfrm>
            <a:custGeom>
              <a:rect b="b" l="l" r="r" t="t"/>
              <a:pathLst>
                <a:path extrusionOk="0" h="1952472" w="1449013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0"/>
                  </a:lnTo>
                  <a:lnTo>
                    <a:pt x="144901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80"/>
            <p:cNvSpPr/>
            <p:nvPr/>
          </p:nvSpPr>
          <p:spPr>
            <a:xfrm rot="5400000">
              <a:off x="4404004" y="1767112"/>
              <a:ext cx="1450241" cy="2401971"/>
            </a:xfrm>
            <a:custGeom>
              <a:rect b="b" l="l" r="r" t="t"/>
              <a:pathLst>
                <a:path extrusionOk="0" h="2298537" w="1368152">
                  <a:moveTo>
                    <a:pt x="684076" y="0"/>
                  </a:moveTo>
                  <a:cubicBezTo>
                    <a:pt x="803370" y="0"/>
                    <a:pt x="900076" y="96706"/>
                    <a:pt x="900076" y="216000"/>
                  </a:cubicBezTo>
                  <a:cubicBezTo>
                    <a:pt x="900076" y="287268"/>
                    <a:pt x="865561" y="350475"/>
                    <a:pt x="810076" y="386760"/>
                  </a:cubicBezTo>
                  <a:lnTo>
                    <a:pt x="810076" y="450517"/>
                  </a:lnTo>
                  <a:lnTo>
                    <a:pt x="1368152" y="450517"/>
                  </a:lnTo>
                  <a:lnTo>
                    <a:pt x="1368152" y="895744"/>
                  </a:lnTo>
                  <a:cubicBezTo>
                    <a:pt x="1331417" y="875468"/>
                    <a:pt x="1289090" y="864516"/>
                    <a:pt x="1244206" y="864516"/>
                  </a:cubicBezTo>
                  <a:cubicBezTo>
                    <a:pt x="1095089" y="864516"/>
                    <a:pt x="974206" y="985399"/>
                    <a:pt x="974206" y="1134516"/>
                  </a:cubicBezTo>
                  <a:cubicBezTo>
                    <a:pt x="974206" y="1283633"/>
                    <a:pt x="1095089" y="1404516"/>
                    <a:pt x="1244206" y="1404516"/>
                  </a:cubicBezTo>
                  <a:cubicBezTo>
                    <a:pt x="1289090" y="1404516"/>
                    <a:pt x="1331417" y="1393563"/>
                    <a:pt x="1368152" y="1373288"/>
                  </a:cubicBezTo>
                  <a:lnTo>
                    <a:pt x="1368152" y="1818517"/>
                  </a:lnTo>
                  <a:lnTo>
                    <a:pt x="810076" y="1818517"/>
                  </a:lnTo>
                  <a:lnTo>
                    <a:pt x="810076" y="1911777"/>
                  </a:lnTo>
                  <a:cubicBezTo>
                    <a:pt x="865561" y="1948062"/>
                    <a:pt x="900076" y="2011269"/>
                    <a:pt x="900076" y="2082537"/>
                  </a:cubicBezTo>
                  <a:cubicBezTo>
                    <a:pt x="900076" y="2201831"/>
                    <a:pt x="803370" y="2298537"/>
                    <a:pt x="684076" y="2298537"/>
                  </a:cubicBezTo>
                  <a:cubicBezTo>
                    <a:pt x="564782" y="2298537"/>
                    <a:pt x="468076" y="2201831"/>
                    <a:pt x="468076" y="2082537"/>
                  </a:cubicBezTo>
                  <a:cubicBezTo>
                    <a:pt x="468076" y="2011269"/>
                    <a:pt x="502591" y="1948062"/>
                    <a:pt x="558076" y="1911777"/>
                  </a:cubicBezTo>
                  <a:lnTo>
                    <a:pt x="558076" y="1818517"/>
                  </a:lnTo>
                  <a:lnTo>
                    <a:pt x="0" y="1818517"/>
                  </a:lnTo>
                  <a:lnTo>
                    <a:pt x="0" y="1368933"/>
                  </a:lnTo>
                  <a:cubicBezTo>
                    <a:pt x="39235" y="1391659"/>
                    <a:pt x="84862" y="1404516"/>
                    <a:pt x="133491" y="1404516"/>
                  </a:cubicBezTo>
                  <a:cubicBezTo>
                    <a:pt x="282608" y="1404516"/>
                    <a:pt x="403491" y="1283633"/>
                    <a:pt x="403491" y="1134516"/>
                  </a:cubicBezTo>
                  <a:cubicBezTo>
                    <a:pt x="403491" y="985399"/>
                    <a:pt x="282608" y="864516"/>
                    <a:pt x="133491" y="864516"/>
                  </a:cubicBezTo>
                  <a:cubicBezTo>
                    <a:pt x="84862" y="864516"/>
                    <a:pt x="39235" y="877372"/>
                    <a:pt x="0" y="900098"/>
                  </a:cubicBezTo>
                  <a:lnTo>
                    <a:pt x="0" y="450517"/>
                  </a:lnTo>
                  <a:lnTo>
                    <a:pt x="558076" y="450517"/>
                  </a:lnTo>
                  <a:lnTo>
                    <a:pt x="558076" y="386760"/>
                  </a:lnTo>
                  <a:cubicBezTo>
                    <a:pt x="502591" y="350475"/>
                    <a:pt x="468076" y="287268"/>
                    <a:pt x="468076" y="216000"/>
                  </a:cubicBezTo>
                  <a:cubicBezTo>
                    <a:pt x="468076" y="96706"/>
                    <a:pt x="564782" y="0"/>
                    <a:pt x="68407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80"/>
            <p:cNvSpPr/>
            <p:nvPr/>
          </p:nvSpPr>
          <p:spPr>
            <a:xfrm rot="-5400000">
              <a:off x="1526890" y="2003194"/>
              <a:ext cx="1449013" cy="1928066"/>
            </a:xfrm>
            <a:custGeom>
              <a:rect b="b" l="l" r="r" t="t"/>
              <a:pathLst>
                <a:path extrusionOk="0" h="1952472" w="1449013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80"/>
            <p:cNvSpPr/>
            <p:nvPr/>
          </p:nvSpPr>
          <p:spPr>
            <a:xfrm rot="10800000">
              <a:off x="2856656" y="1734052"/>
              <a:ext cx="1430900" cy="1952472"/>
            </a:xfrm>
            <a:custGeom>
              <a:rect b="b" l="l" r="r" t="t"/>
              <a:pathLst>
                <a:path extrusionOk="0" h="1952472" w="1449013">
                  <a:moveTo>
                    <a:pt x="1449013" y="0"/>
                  </a:moveTo>
                  <a:lnTo>
                    <a:pt x="1449013" y="466741"/>
                  </a:lnTo>
                  <a:cubicBezTo>
                    <a:pt x="1410107" y="445266"/>
                    <a:pt x="1365278" y="433666"/>
                    <a:pt x="1317741" y="433666"/>
                  </a:cubicBezTo>
                  <a:cubicBezTo>
                    <a:pt x="1159811" y="433666"/>
                    <a:pt x="1031784" y="561696"/>
                    <a:pt x="1031784" y="719630"/>
                  </a:cubicBezTo>
                  <a:cubicBezTo>
                    <a:pt x="1031784" y="877563"/>
                    <a:pt x="1159811" y="1005593"/>
                    <a:pt x="1317741" y="1005593"/>
                  </a:cubicBezTo>
                  <a:cubicBezTo>
                    <a:pt x="1365278" y="1005593"/>
                    <a:pt x="1410107" y="993993"/>
                    <a:pt x="1449013" y="972519"/>
                  </a:cubicBezTo>
                  <a:lnTo>
                    <a:pt x="1449013" y="1444072"/>
                  </a:lnTo>
                  <a:lnTo>
                    <a:pt x="857954" y="1444072"/>
                  </a:lnTo>
                  <a:lnTo>
                    <a:pt x="857954" y="1542845"/>
                  </a:lnTo>
                  <a:cubicBezTo>
                    <a:pt x="916718" y="1581276"/>
                    <a:pt x="953273" y="1648220"/>
                    <a:pt x="953273" y="1723701"/>
                  </a:cubicBezTo>
                  <a:cubicBezTo>
                    <a:pt x="953273" y="1850048"/>
                    <a:pt x="850851" y="1952472"/>
                    <a:pt x="724507" y="1952472"/>
                  </a:cubicBezTo>
                  <a:cubicBezTo>
                    <a:pt x="598162" y="1952472"/>
                    <a:pt x="495741" y="1850048"/>
                    <a:pt x="495741" y="1723701"/>
                  </a:cubicBezTo>
                  <a:cubicBezTo>
                    <a:pt x="495741" y="1648220"/>
                    <a:pt x="532295" y="1581276"/>
                    <a:pt x="591060" y="1542845"/>
                  </a:cubicBezTo>
                  <a:lnTo>
                    <a:pt x="591060" y="1444072"/>
                  </a:lnTo>
                  <a:lnTo>
                    <a:pt x="0" y="1444072"/>
                  </a:lnTo>
                  <a:lnTo>
                    <a:pt x="0" y="967906"/>
                  </a:lnTo>
                  <a:cubicBezTo>
                    <a:pt x="41554" y="991976"/>
                    <a:pt x="89878" y="1005593"/>
                    <a:pt x="141381" y="1005593"/>
                  </a:cubicBezTo>
                  <a:cubicBezTo>
                    <a:pt x="299311" y="1005593"/>
                    <a:pt x="427338" y="877563"/>
                    <a:pt x="427338" y="719630"/>
                  </a:cubicBezTo>
                  <a:cubicBezTo>
                    <a:pt x="427338" y="561696"/>
                    <a:pt x="299311" y="433666"/>
                    <a:pt x="141381" y="433666"/>
                  </a:cubicBezTo>
                  <a:cubicBezTo>
                    <a:pt x="89878" y="433666"/>
                    <a:pt x="41554" y="447283"/>
                    <a:pt x="0" y="4713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80"/>
            <p:cNvSpPr/>
            <p:nvPr/>
          </p:nvSpPr>
          <p:spPr>
            <a:xfrm rot="10800000">
              <a:off x="5981507" y="1734101"/>
              <a:ext cx="1430900" cy="1952424"/>
            </a:xfrm>
            <a:custGeom>
              <a:rect b="b" l="l" r="r" t="t"/>
              <a:pathLst>
                <a:path extrusionOk="0" h="1952424" w="1449013">
                  <a:moveTo>
                    <a:pt x="0" y="1444024"/>
                  </a:moveTo>
                  <a:lnTo>
                    <a:pt x="0" y="967858"/>
                  </a:lnTo>
                  <a:cubicBezTo>
                    <a:pt x="41554" y="991928"/>
                    <a:pt x="89878" y="1005545"/>
                    <a:pt x="141381" y="1005545"/>
                  </a:cubicBezTo>
                  <a:cubicBezTo>
                    <a:pt x="299311" y="1005545"/>
                    <a:pt x="427338" y="877515"/>
                    <a:pt x="427338" y="719582"/>
                  </a:cubicBezTo>
                  <a:cubicBezTo>
                    <a:pt x="427338" y="561649"/>
                    <a:pt x="299311" y="433619"/>
                    <a:pt x="141381" y="433619"/>
                  </a:cubicBezTo>
                  <a:cubicBezTo>
                    <a:pt x="89878" y="433619"/>
                    <a:pt x="41554" y="447235"/>
                    <a:pt x="0" y="471304"/>
                  </a:cubicBezTo>
                  <a:lnTo>
                    <a:pt x="0" y="0"/>
                  </a:lnTo>
                  <a:lnTo>
                    <a:pt x="1449013" y="0"/>
                  </a:lnTo>
                  <a:lnTo>
                    <a:pt x="1449013" y="466693"/>
                  </a:lnTo>
                  <a:cubicBezTo>
                    <a:pt x="1410107" y="445218"/>
                    <a:pt x="1365278" y="433619"/>
                    <a:pt x="1317742" y="433619"/>
                  </a:cubicBezTo>
                  <a:cubicBezTo>
                    <a:pt x="1159811" y="433619"/>
                    <a:pt x="1031784" y="561649"/>
                    <a:pt x="1031784" y="719582"/>
                  </a:cubicBezTo>
                  <a:cubicBezTo>
                    <a:pt x="1031784" y="877515"/>
                    <a:pt x="1159811" y="1005545"/>
                    <a:pt x="1317742" y="1005545"/>
                  </a:cubicBezTo>
                  <a:cubicBezTo>
                    <a:pt x="1365278" y="1005545"/>
                    <a:pt x="1410107" y="993945"/>
                    <a:pt x="1449013" y="972471"/>
                  </a:cubicBezTo>
                  <a:lnTo>
                    <a:pt x="1449013" y="1444024"/>
                  </a:lnTo>
                  <a:lnTo>
                    <a:pt x="857954" y="1444024"/>
                  </a:lnTo>
                  <a:lnTo>
                    <a:pt x="857954" y="1542797"/>
                  </a:lnTo>
                  <a:cubicBezTo>
                    <a:pt x="916718" y="1581228"/>
                    <a:pt x="953273" y="1648172"/>
                    <a:pt x="953273" y="1723653"/>
                  </a:cubicBezTo>
                  <a:cubicBezTo>
                    <a:pt x="953273" y="1850000"/>
                    <a:pt x="850851" y="1952424"/>
                    <a:pt x="724507" y="1952424"/>
                  </a:cubicBezTo>
                  <a:cubicBezTo>
                    <a:pt x="598162" y="1952424"/>
                    <a:pt x="495741" y="1850000"/>
                    <a:pt x="495741" y="1723653"/>
                  </a:cubicBezTo>
                  <a:cubicBezTo>
                    <a:pt x="495741" y="1648172"/>
                    <a:pt x="532295" y="1581228"/>
                    <a:pt x="591060" y="1542797"/>
                  </a:cubicBezTo>
                  <a:lnTo>
                    <a:pt x="591060" y="1444024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80"/>
            <p:cNvSpPr txBox="1"/>
            <p:nvPr/>
          </p:nvSpPr>
          <p:spPr>
            <a:xfrm>
              <a:off x="1331323" y="2807707"/>
              <a:ext cx="1345800" cy="3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80"/>
            <p:cNvSpPr txBox="1"/>
            <p:nvPr/>
          </p:nvSpPr>
          <p:spPr>
            <a:xfrm>
              <a:off x="2896441" y="3320012"/>
              <a:ext cx="1345800" cy="3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80"/>
            <p:cNvSpPr txBox="1"/>
            <p:nvPr/>
          </p:nvSpPr>
          <p:spPr>
            <a:xfrm>
              <a:off x="4461559" y="2807707"/>
              <a:ext cx="1345800" cy="3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80"/>
            <p:cNvSpPr txBox="1"/>
            <p:nvPr/>
          </p:nvSpPr>
          <p:spPr>
            <a:xfrm>
              <a:off x="7570001" y="2798077"/>
              <a:ext cx="1345800" cy="3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80"/>
            <p:cNvSpPr txBox="1"/>
            <p:nvPr/>
          </p:nvSpPr>
          <p:spPr>
            <a:xfrm>
              <a:off x="6024812" y="3320012"/>
              <a:ext cx="1345800" cy="3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80"/>
            <p:cNvSpPr txBox="1"/>
            <p:nvPr/>
          </p:nvSpPr>
          <p:spPr>
            <a:xfrm>
              <a:off x="9153183" y="3320012"/>
              <a:ext cx="1345800" cy="3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Text  Here</a:t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6" name="Google Shape;1776;p180"/>
          <p:cNvSpPr/>
          <p:nvPr/>
        </p:nvSpPr>
        <p:spPr>
          <a:xfrm flipH="1">
            <a:off x="5926406" y="3159734"/>
            <a:ext cx="1198800" cy="1431000"/>
          </a:xfrm>
          <a:prstGeom prst="roundRect">
            <a:avLst>
              <a:gd fmla="val 6084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Google Shape;1777;p180"/>
          <p:cNvSpPr/>
          <p:nvPr/>
        </p:nvSpPr>
        <p:spPr>
          <a:xfrm flipH="1">
            <a:off x="5928071" y="3102359"/>
            <a:ext cx="1197133" cy="459304"/>
          </a:xfrm>
          <a:custGeom>
            <a:rect b="b" l="l" r="r" t="t"/>
            <a:pathLst>
              <a:path extrusionOk="0" h="581397" w="180020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p180"/>
          <p:cNvSpPr txBox="1"/>
          <p:nvPr/>
        </p:nvSpPr>
        <p:spPr>
          <a:xfrm>
            <a:off x="6018238" y="3695308"/>
            <a:ext cx="98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180"/>
          <p:cNvSpPr/>
          <p:nvPr/>
        </p:nvSpPr>
        <p:spPr>
          <a:xfrm>
            <a:off x="1143931" y="3211995"/>
            <a:ext cx="243000" cy="243000"/>
          </a:xfrm>
          <a:custGeom>
            <a:rect b="b" l="l" r="r" t="t"/>
            <a:pathLst>
              <a:path extrusionOk="0" h="3240000" w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p180"/>
          <p:cNvSpPr/>
          <p:nvPr/>
        </p:nvSpPr>
        <p:spPr>
          <a:xfrm rot="2700000">
            <a:off x="2521812" y="3133011"/>
            <a:ext cx="197305" cy="353730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180"/>
          <p:cNvSpPr/>
          <p:nvPr/>
        </p:nvSpPr>
        <p:spPr>
          <a:xfrm flipH="1">
            <a:off x="5077869" y="3202322"/>
            <a:ext cx="297624" cy="245521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p180"/>
          <p:cNvSpPr/>
          <p:nvPr/>
        </p:nvSpPr>
        <p:spPr>
          <a:xfrm>
            <a:off x="7703684" y="3202322"/>
            <a:ext cx="275400" cy="275400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180"/>
          <p:cNvSpPr/>
          <p:nvPr/>
        </p:nvSpPr>
        <p:spPr>
          <a:xfrm>
            <a:off x="3732364" y="3211995"/>
            <a:ext cx="294781" cy="246414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Google Shape;1784;p180"/>
          <p:cNvSpPr/>
          <p:nvPr/>
        </p:nvSpPr>
        <p:spPr>
          <a:xfrm>
            <a:off x="6383631" y="3186588"/>
            <a:ext cx="277587" cy="291347"/>
          </a:xfrm>
          <a:custGeom>
            <a:rect b="b" l="l" r="r" t="t"/>
            <a:pathLst>
              <a:path extrusionOk="0" h="3066808" w="292196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45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eForm</a:t>
            </a:r>
            <a:endParaRPr/>
          </a:p>
        </p:txBody>
      </p:sp>
      <p:sp>
        <p:nvSpPr>
          <p:cNvPr id="907" name="Google Shape;907;p145">
            <a:hlinkClick action="ppaction://hlinksldjump" r:id="rId3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908" name="Google Shape;908;p145"/>
          <p:cNvSpPr/>
          <p:nvPr/>
        </p:nvSpPr>
        <p:spPr>
          <a:xfrm rot="1201188">
            <a:off x="-508040" y="-326609"/>
            <a:ext cx="714481" cy="2227593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rgbClr val="00B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145"/>
          <p:cNvSpPr txBox="1"/>
          <p:nvPr/>
        </p:nvSpPr>
        <p:spPr>
          <a:xfrm>
            <a:off x="402800" y="3738225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View All Forms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keseluruhan form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mencari form berdasar nama</a:t>
            </a:r>
            <a:endParaRPr sz="1200"/>
          </a:p>
        </p:txBody>
      </p:sp>
      <p:cxnSp>
        <p:nvCxnSpPr>
          <p:cNvPr id="910" name="Google Shape;910;p145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145"/>
          <p:cNvCxnSpPr/>
          <p:nvPr/>
        </p:nvCxnSpPr>
        <p:spPr>
          <a:xfrm rot="10800000">
            <a:off x="284700" y="3599375"/>
            <a:ext cx="199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2" name="Google Shape;912;p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50" y="1384975"/>
            <a:ext cx="1985100" cy="199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145"/>
          <p:cNvPicPr preferRelativeResize="0"/>
          <p:nvPr/>
        </p:nvPicPr>
        <p:blipFill>
          <a:blip r:embed="rId5">
            <a:alphaModFix amt="19000"/>
          </a:blip>
          <a:stretch>
            <a:fillRect/>
          </a:stretch>
        </p:blipFill>
        <p:spPr>
          <a:xfrm>
            <a:off x="1337050" y="1614175"/>
            <a:ext cx="877450" cy="1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1025" y="1384963"/>
            <a:ext cx="5726994" cy="26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145"/>
          <p:cNvSpPr/>
          <p:nvPr/>
        </p:nvSpPr>
        <p:spPr>
          <a:xfrm>
            <a:off x="7162325" y="1614175"/>
            <a:ext cx="1337100" cy="247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45">
            <a:hlinkClick action="ppaction://hlinksldjump" r:id="rId7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  <p:sp>
        <p:nvSpPr>
          <p:cNvPr id="917" name="Google Shape;917;p145">
            <a:hlinkClick action="ppaction://hlinksldjump" r:id="rId8"/>
          </p:cNvPr>
          <p:cNvSpPr/>
          <p:nvPr/>
        </p:nvSpPr>
        <p:spPr>
          <a:xfrm>
            <a:off x="1337050" y="15858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45">
            <a:hlinkClick action="ppaction://hlinksldjump" r:id="rId9"/>
          </p:cNvPr>
          <p:cNvSpPr/>
          <p:nvPr/>
        </p:nvSpPr>
        <p:spPr>
          <a:xfrm>
            <a:off x="1337050" y="17814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45">
            <a:hlinkClick action="ppaction://hlinksldjump" r:id="rId10"/>
          </p:cNvPr>
          <p:cNvSpPr/>
          <p:nvPr/>
        </p:nvSpPr>
        <p:spPr>
          <a:xfrm>
            <a:off x="1337050" y="195597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45">
            <a:hlinkClick action="ppaction://hlinksldjump" r:id="rId11"/>
          </p:cNvPr>
          <p:cNvSpPr/>
          <p:nvPr/>
        </p:nvSpPr>
        <p:spPr>
          <a:xfrm>
            <a:off x="1337050" y="2119988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145">
            <a:hlinkClick action="ppaction://hlinksldjump" r:id="rId12"/>
          </p:cNvPr>
          <p:cNvSpPr/>
          <p:nvPr/>
        </p:nvSpPr>
        <p:spPr>
          <a:xfrm>
            <a:off x="1337050" y="262582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45">
            <a:hlinkClick action="ppaction://hlinksldjump" r:id="rId13"/>
          </p:cNvPr>
          <p:cNvSpPr/>
          <p:nvPr/>
        </p:nvSpPr>
        <p:spPr>
          <a:xfrm>
            <a:off x="1337050" y="138030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181"/>
          <p:cNvSpPr txBox="1"/>
          <p:nvPr>
            <p:ph idx="1" type="body"/>
          </p:nvPr>
        </p:nvSpPr>
        <p:spPr>
          <a:xfrm>
            <a:off x="181985" y="190974"/>
            <a:ext cx="6510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Infographic Style</a:t>
            </a:r>
            <a:endParaRPr/>
          </a:p>
        </p:txBody>
      </p:sp>
      <p:sp>
        <p:nvSpPr>
          <p:cNvPr id="1790" name="Google Shape;1790;p181"/>
          <p:cNvSpPr/>
          <p:nvPr/>
        </p:nvSpPr>
        <p:spPr>
          <a:xfrm>
            <a:off x="1460450" y="1482869"/>
            <a:ext cx="6897000" cy="652800"/>
          </a:xfrm>
          <a:prstGeom prst="rect">
            <a:avLst/>
          </a:prstGeom>
          <a:solidFill>
            <a:srgbClr val="DBDBE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181"/>
          <p:cNvSpPr/>
          <p:nvPr/>
        </p:nvSpPr>
        <p:spPr>
          <a:xfrm>
            <a:off x="1460450" y="2230760"/>
            <a:ext cx="6897000" cy="652800"/>
          </a:xfrm>
          <a:prstGeom prst="rect">
            <a:avLst/>
          </a:prstGeom>
          <a:solidFill>
            <a:srgbClr val="D1E5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Google Shape;1792;p181"/>
          <p:cNvSpPr/>
          <p:nvPr/>
        </p:nvSpPr>
        <p:spPr>
          <a:xfrm>
            <a:off x="1460450" y="2978650"/>
            <a:ext cx="6897000" cy="652800"/>
          </a:xfrm>
          <a:prstGeom prst="rect">
            <a:avLst/>
          </a:prstGeom>
          <a:solidFill>
            <a:srgbClr val="CDF8E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3" name="Google Shape;1793;p181"/>
          <p:cNvSpPr/>
          <p:nvPr/>
        </p:nvSpPr>
        <p:spPr>
          <a:xfrm>
            <a:off x="1460450" y="3726541"/>
            <a:ext cx="6897000" cy="652800"/>
          </a:xfrm>
          <a:prstGeom prst="rect">
            <a:avLst/>
          </a:prstGeom>
          <a:solidFill>
            <a:srgbClr val="CBF1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p181"/>
          <p:cNvSpPr/>
          <p:nvPr/>
        </p:nvSpPr>
        <p:spPr>
          <a:xfrm>
            <a:off x="982710" y="1644226"/>
            <a:ext cx="375000" cy="37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5" name="Google Shape;1795;p181"/>
          <p:cNvSpPr txBox="1"/>
          <p:nvPr/>
        </p:nvSpPr>
        <p:spPr>
          <a:xfrm>
            <a:off x="1016910" y="1641216"/>
            <a:ext cx="306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p181"/>
          <p:cNvSpPr/>
          <p:nvPr/>
        </p:nvSpPr>
        <p:spPr>
          <a:xfrm>
            <a:off x="982710" y="2384642"/>
            <a:ext cx="375000" cy="37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181"/>
          <p:cNvSpPr txBox="1"/>
          <p:nvPr/>
        </p:nvSpPr>
        <p:spPr>
          <a:xfrm>
            <a:off x="1016910" y="2381631"/>
            <a:ext cx="306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181"/>
          <p:cNvSpPr/>
          <p:nvPr/>
        </p:nvSpPr>
        <p:spPr>
          <a:xfrm>
            <a:off x="982710" y="3125057"/>
            <a:ext cx="375000" cy="375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181"/>
          <p:cNvSpPr txBox="1"/>
          <p:nvPr/>
        </p:nvSpPr>
        <p:spPr>
          <a:xfrm>
            <a:off x="1016910" y="3122046"/>
            <a:ext cx="306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181"/>
          <p:cNvSpPr/>
          <p:nvPr/>
        </p:nvSpPr>
        <p:spPr>
          <a:xfrm>
            <a:off x="982710" y="3865471"/>
            <a:ext cx="375000" cy="37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181"/>
          <p:cNvSpPr txBox="1"/>
          <p:nvPr/>
        </p:nvSpPr>
        <p:spPr>
          <a:xfrm>
            <a:off x="1016910" y="3862460"/>
            <a:ext cx="306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2" name="Google Shape;1802;p181"/>
          <p:cNvGrpSpPr/>
          <p:nvPr/>
        </p:nvGrpSpPr>
        <p:grpSpPr>
          <a:xfrm>
            <a:off x="724998" y="1325593"/>
            <a:ext cx="891000" cy="951540"/>
            <a:chOff x="1779654" y="1050607"/>
            <a:chExt cx="1188000" cy="1268720"/>
          </a:xfrm>
        </p:grpSpPr>
        <p:sp>
          <p:nvSpPr>
            <p:cNvPr id="1803" name="Google Shape;1803;p181"/>
            <p:cNvSpPr/>
            <p:nvPr/>
          </p:nvSpPr>
          <p:spPr>
            <a:xfrm rot="5400000">
              <a:off x="1779654" y="1131327"/>
              <a:ext cx="1188000" cy="1188000"/>
            </a:xfrm>
            <a:prstGeom prst="blockArc">
              <a:avLst>
                <a:gd fmla="val 10473157" name="adj1"/>
                <a:gd fmla="val 203130" name="adj2"/>
                <a:gd fmla="val 18637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81"/>
            <p:cNvSpPr/>
            <p:nvPr/>
          </p:nvSpPr>
          <p:spPr>
            <a:xfrm rot="2700000">
              <a:off x="2223359" y="1104734"/>
              <a:ext cx="261347" cy="261347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5" name="Google Shape;1805;p181"/>
          <p:cNvGrpSpPr/>
          <p:nvPr/>
        </p:nvGrpSpPr>
        <p:grpSpPr>
          <a:xfrm>
            <a:off x="724998" y="2062102"/>
            <a:ext cx="891000" cy="951540"/>
            <a:chOff x="1779654" y="1050607"/>
            <a:chExt cx="1188000" cy="1268720"/>
          </a:xfrm>
        </p:grpSpPr>
        <p:sp>
          <p:nvSpPr>
            <p:cNvPr id="1806" name="Google Shape;1806;p181"/>
            <p:cNvSpPr/>
            <p:nvPr/>
          </p:nvSpPr>
          <p:spPr>
            <a:xfrm rot="5400000">
              <a:off x="1779654" y="1131327"/>
              <a:ext cx="1188000" cy="1188000"/>
            </a:xfrm>
            <a:prstGeom prst="blockArc">
              <a:avLst>
                <a:gd fmla="val 10473157" name="adj1"/>
                <a:gd fmla="val 203130" name="adj2"/>
                <a:gd fmla="val 18637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81"/>
            <p:cNvSpPr/>
            <p:nvPr/>
          </p:nvSpPr>
          <p:spPr>
            <a:xfrm rot="2700000">
              <a:off x="2223359" y="1104734"/>
              <a:ext cx="261347" cy="261347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8" name="Google Shape;1808;p181"/>
          <p:cNvGrpSpPr/>
          <p:nvPr/>
        </p:nvGrpSpPr>
        <p:grpSpPr>
          <a:xfrm>
            <a:off x="724998" y="2798611"/>
            <a:ext cx="891000" cy="951540"/>
            <a:chOff x="1779654" y="1050607"/>
            <a:chExt cx="1188000" cy="1268720"/>
          </a:xfrm>
        </p:grpSpPr>
        <p:sp>
          <p:nvSpPr>
            <p:cNvPr id="1809" name="Google Shape;1809;p181"/>
            <p:cNvSpPr/>
            <p:nvPr/>
          </p:nvSpPr>
          <p:spPr>
            <a:xfrm rot="5400000">
              <a:off x="1779654" y="1131327"/>
              <a:ext cx="1188000" cy="1188000"/>
            </a:xfrm>
            <a:prstGeom prst="blockArc">
              <a:avLst>
                <a:gd fmla="val 10473157" name="adj1"/>
                <a:gd fmla="val 203130" name="adj2"/>
                <a:gd fmla="val 18637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81"/>
            <p:cNvSpPr/>
            <p:nvPr/>
          </p:nvSpPr>
          <p:spPr>
            <a:xfrm rot="2700000">
              <a:off x="2223359" y="1104734"/>
              <a:ext cx="261347" cy="261347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1" name="Google Shape;1811;p181"/>
          <p:cNvGrpSpPr/>
          <p:nvPr/>
        </p:nvGrpSpPr>
        <p:grpSpPr>
          <a:xfrm>
            <a:off x="724998" y="3535120"/>
            <a:ext cx="891000" cy="951540"/>
            <a:chOff x="1779654" y="1050607"/>
            <a:chExt cx="1188000" cy="1268720"/>
          </a:xfrm>
        </p:grpSpPr>
        <p:sp>
          <p:nvSpPr>
            <p:cNvPr id="1812" name="Google Shape;1812;p181"/>
            <p:cNvSpPr/>
            <p:nvPr/>
          </p:nvSpPr>
          <p:spPr>
            <a:xfrm rot="5400000">
              <a:off x="1779654" y="1131327"/>
              <a:ext cx="1188000" cy="1188000"/>
            </a:xfrm>
            <a:prstGeom prst="blockArc">
              <a:avLst>
                <a:gd fmla="val 10473157" name="adj1"/>
                <a:gd fmla="val 5483321" name="adj2"/>
                <a:gd fmla="val 16974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81"/>
            <p:cNvSpPr/>
            <p:nvPr/>
          </p:nvSpPr>
          <p:spPr>
            <a:xfrm rot="2700000">
              <a:off x="2223359" y="1104734"/>
              <a:ext cx="261347" cy="26134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4" name="Google Shape;1814;p181"/>
          <p:cNvGrpSpPr/>
          <p:nvPr/>
        </p:nvGrpSpPr>
        <p:grpSpPr>
          <a:xfrm>
            <a:off x="1794900" y="1543656"/>
            <a:ext cx="3653200" cy="536148"/>
            <a:chOff x="3017857" y="4307149"/>
            <a:chExt cx="5686800" cy="714864"/>
          </a:xfrm>
        </p:grpSpPr>
        <p:sp>
          <p:nvSpPr>
            <p:cNvPr id="1815" name="Google Shape;1815;p181"/>
            <p:cNvSpPr txBox="1"/>
            <p:nvPr/>
          </p:nvSpPr>
          <p:spPr>
            <a:xfrm>
              <a:off x="3017857" y="4560313"/>
              <a:ext cx="5604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100"/>
            </a:p>
          </p:txBody>
        </p:sp>
        <p:sp>
          <p:nvSpPr>
            <p:cNvPr id="1816" name="Google Shape;1816;p181"/>
            <p:cNvSpPr txBox="1"/>
            <p:nvPr/>
          </p:nvSpPr>
          <p:spPr>
            <a:xfrm>
              <a:off x="3017857" y="4307149"/>
              <a:ext cx="5686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7" name="Google Shape;1817;p181"/>
          <p:cNvGrpSpPr/>
          <p:nvPr/>
        </p:nvGrpSpPr>
        <p:grpSpPr>
          <a:xfrm>
            <a:off x="1794900" y="2291781"/>
            <a:ext cx="3653200" cy="536148"/>
            <a:chOff x="3017857" y="4307149"/>
            <a:chExt cx="5686800" cy="714864"/>
          </a:xfrm>
        </p:grpSpPr>
        <p:sp>
          <p:nvSpPr>
            <p:cNvPr id="1818" name="Google Shape;1818;p181"/>
            <p:cNvSpPr txBox="1"/>
            <p:nvPr/>
          </p:nvSpPr>
          <p:spPr>
            <a:xfrm>
              <a:off x="3017857" y="4560313"/>
              <a:ext cx="5604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100"/>
            </a:p>
          </p:txBody>
        </p:sp>
        <p:sp>
          <p:nvSpPr>
            <p:cNvPr id="1819" name="Google Shape;1819;p181"/>
            <p:cNvSpPr txBox="1"/>
            <p:nvPr/>
          </p:nvSpPr>
          <p:spPr>
            <a:xfrm>
              <a:off x="3017857" y="4307149"/>
              <a:ext cx="5686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0" name="Google Shape;1820;p181"/>
          <p:cNvGrpSpPr/>
          <p:nvPr/>
        </p:nvGrpSpPr>
        <p:grpSpPr>
          <a:xfrm>
            <a:off x="1794900" y="3039904"/>
            <a:ext cx="3653200" cy="536148"/>
            <a:chOff x="3017857" y="4307149"/>
            <a:chExt cx="5686800" cy="714864"/>
          </a:xfrm>
        </p:grpSpPr>
        <p:sp>
          <p:nvSpPr>
            <p:cNvPr id="1821" name="Google Shape;1821;p181"/>
            <p:cNvSpPr txBox="1"/>
            <p:nvPr/>
          </p:nvSpPr>
          <p:spPr>
            <a:xfrm>
              <a:off x="3017857" y="4560313"/>
              <a:ext cx="5604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100"/>
            </a:p>
          </p:txBody>
        </p:sp>
        <p:sp>
          <p:nvSpPr>
            <p:cNvPr id="1822" name="Google Shape;1822;p181"/>
            <p:cNvSpPr txBox="1"/>
            <p:nvPr/>
          </p:nvSpPr>
          <p:spPr>
            <a:xfrm>
              <a:off x="3017857" y="4307149"/>
              <a:ext cx="5686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3" name="Google Shape;1823;p181"/>
          <p:cNvGrpSpPr/>
          <p:nvPr/>
        </p:nvGrpSpPr>
        <p:grpSpPr>
          <a:xfrm>
            <a:off x="1794901" y="3788029"/>
            <a:ext cx="3600588" cy="536148"/>
            <a:chOff x="3017857" y="4307149"/>
            <a:chExt cx="5604900" cy="714864"/>
          </a:xfrm>
        </p:grpSpPr>
        <p:sp>
          <p:nvSpPr>
            <p:cNvPr id="1824" name="Google Shape;1824;p181"/>
            <p:cNvSpPr txBox="1"/>
            <p:nvPr/>
          </p:nvSpPr>
          <p:spPr>
            <a:xfrm>
              <a:off x="3017857" y="4560313"/>
              <a:ext cx="5604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100"/>
            </a:p>
          </p:txBody>
        </p:sp>
        <p:sp>
          <p:nvSpPr>
            <p:cNvPr id="1825" name="Google Shape;1825;p181"/>
            <p:cNvSpPr txBox="1"/>
            <p:nvPr/>
          </p:nvSpPr>
          <p:spPr>
            <a:xfrm>
              <a:off x="3017857" y="4307149"/>
              <a:ext cx="5604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6" name="Google Shape;1826;p181"/>
          <p:cNvGrpSpPr/>
          <p:nvPr/>
        </p:nvGrpSpPr>
        <p:grpSpPr>
          <a:xfrm>
            <a:off x="5454527" y="1424230"/>
            <a:ext cx="2997033" cy="356900"/>
            <a:chOff x="1493215" y="2017033"/>
            <a:chExt cx="2946645" cy="376914"/>
          </a:xfrm>
        </p:grpSpPr>
        <p:sp>
          <p:nvSpPr>
            <p:cNvPr id="1827" name="Google Shape;1827;p181"/>
            <p:cNvSpPr/>
            <p:nvPr/>
          </p:nvSpPr>
          <p:spPr>
            <a:xfrm>
              <a:off x="4319543" y="2027138"/>
              <a:ext cx="115353" cy="366809"/>
            </a:xfrm>
            <a:custGeom>
              <a:rect b="b" l="l" r="r" t="t"/>
              <a:pathLst>
                <a:path extrusionOk="0" h="366809" w="115353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rgbClr val="2B2C3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81"/>
            <p:cNvSpPr/>
            <p:nvPr/>
          </p:nvSpPr>
          <p:spPr>
            <a:xfrm flipH="1">
              <a:off x="1493215" y="2017033"/>
              <a:ext cx="2946645" cy="288032"/>
            </a:xfrm>
            <a:custGeom>
              <a:rect b="b" l="l" r="r" t="t"/>
              <a:pathLst>
                <a:path extrusionOk="0" h="576064" w="5285462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9" name="Google Shape;1829;p181"/>
          <p:cNvGrpSpPr/>
          <p:nvPr/>
        </p:nvGrpSpPr>
        <p:grpSpPr>
          <a:xfrm>
            <a:off x="5454527" y="2160739"/>
            <a:ext cx="2997033" cy="356900"/>
            <a:chOff x="1493215" y="2017033"/>
            <a:chExt cx="2946645" cy="376914"/>
          </a:xfrm>
        </p:grpSpPr>
        <p:sp>
          <p:nvSpPr>
            <p:cNvPr id="1830" name="Google Shape;1830;p181"/>
            <p:cNvSpPr/>
            <p:nvPr/>
          </p:nvSpPr>
          <p:spPr>
            <a:xfrm>
              <a:off x="4319543" y="2027138"/>
              <a:ext cx="115353" cy="366809"/>
            </a:xfrm>
            <a:custGeom>
              <a:rect b="b" l="l" r="r" t="t"/>
              <a:pathLst>
                <a:path extrusionOk="0" h="366809" w="115353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rgbClr val="003F8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81"/>
            <p:cNvSpPr/>
            <p:nvPr/>
          </p:nvSpPr>
          <p:spPr>
            <a:xfrm flipH="1">
              <a:off x="1493215" y="2017033"/>
              <a:ext cx="2946645" cy="288032"/>
            </a:xfrm>
            <a:custGeom>
              <a:rect b="b" l="l" r="r" t="t"/>
              <a:pathLst>
                <a:path extrusionOk="0" h="576064" w="5285462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2" name="Google Shape;1832;p181"/>
          <p:cNvGrpSpPr/>
          <p:nvPr/>
        </p:nvGrpSpPr>
        <p:grpSpPr>
          <a:xfrm>
            <a:off x="5454527" y="2897248"/>
            <a:ext cx="2997033" cy="356900"/>
            <a:chOff x="1493215" y="2017033"/>
            <a:chExt cx="2946645" cy="376914"/>
          </a:xfrm>
        </p:grpSpPr>
        <p:sp>
          <p:nvSpPr>
            <p:cNvPr id="1833" name="Google Shape;1833;p181"/>
            <p:cNvSpPr/>
            <p:nvPr/>
          </p:nvSpPr>
          <p:spPr>
            <a:xfrm>
              <a:off x="4319543" y="2027138"/>
              <a:ext cx="115353" cy="366809"/>
            </a:xfrm>
            <a:custGeom>
              <a:rect b="b" l="l" r="r" t="t"/>
              <a:pathLst>
                <a:path extrusionOk="0" h="366809" w="115353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rgbClr val="0E685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81"/>
            <p:cNvSpPr/>
            <p:nvPr/>
          </p:nvSpPr>
          <p:spPr>
            <a:xfrm flipH="1">
              <a:off x="1493215" y="2017033"/>
              <a:ext cx="2946645" cy="288032"/>
            </a:xfrm>
            <a:custGeom>
              <a:rect b="b" l="l" r="r" t="t"/>
              <a:pathLst>
                <a:path extrusionOk="0" h="576064" w="5285462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5" name="Google Shape;1835;p181"/>
          <p:cNvGrpSpPr/>
          <p:nvPr/>
        </p:nvGrpSpPr>
        <p:grpSpPr>
          <a:xfrm>
            <a:off x="5454527" y="3633757"/>
            <a:ext cx="2997033" cy="356900"/>
            <a:chOff x="1493215" y="2017033"/>
            <a:chExt cx="2946645" cy="376914"/>
          </a:xfrm>
        </p:grpSpPr>
        <p:sp>
          <p:nvSpPr>
            <p:cNvPr id="1836" name="Google Shape;1836;p181"/>
            <p:cNvSpPr/>
            <p:nvPr/>
          </p:nvSpPr>
          <p:spPr>
            <a:xfrm>
              <a:off x="4319543" y="2027138"/>
              <a:ext cx="115353" cy="366809"/>
            </a:xfrm>
            <a:custGeom>
              <a:rect b="b" l="l" r="r" t="t"/>
              <a:pathLst>
                <a:path extrusionOk="0" h="366809" w="115353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solidFill>
              <a:srgbClr val="005E7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81"/>
            <p:cNvSpPr/>
            <p:nvPr/>
          </p:nvSpPr>
          <p:spPr>
            <a:xfrm flipH="1">
              <a:off x="1493215" y="2017033"/>
              <a:ext cx="2946645" cy="288032"/>
            </a:xfrm>
            <a:custGeom>
              <a:rect b="b" l="l" r="r" t="t"/>
              <a:pathLst>
                <a:path extrusionOk="0" h="576064" w="5285462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8" name="Google Shape;1838;p181"/>
          <p:cNvGrpSpPr/>
          <p:nvPr/>
        </p:nvGrpSpPr>
        <p:grpSpPr>
          <a:xfrm>
            <a:off x="6889799" y="1751405"/>
            <a:ext cx="1116341" cy="346275"/>
            <a:chOff x="605046" y="3750007"/>
            <a:chExt cx="1488454" cy="461700"/>
          </a:xfrm>
        </p:grpSpPr>
        <p:grpSp>
          <p:nvGrpSpPr>
            <p:cNvPr id="1839" name="Google Shape;1839;p181"/>
            <p:cNvGrpSpPr/>
            <p:nvPr/>
          </p:nvGrpSpPr>
          <p:grpSpPr>
            <a:xfrm>
              <a:off x="605046" y="3786939"/>
              <a:ext cx="206100" cy="206100"/>
              <a:chOff x="2411760" y="3726904"/>
              <a:chExt cx="206100" cy="206100"/>
            </a:xfrm>
          </p:grpSpPr>
          <p:sp>
            <p:nvSpPr>
              <p:cNvPr id="1840" name="Google Shape;1840;p181"/>
              <p:cNvSpPr/>
              <p:nvPr/>
            </p:nvSpPr>
            <p:spPr>
              <a:xfrm>
                <a:off x="2411760" y="3726904"/>
                <a:ext cx="206100" cy="206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181"/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fmla="val 6522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2" name="Google Shape;1842;p181"/>
            <p:cNvSpPr txBox="1"/>
            <p:nvPr/>
          </p:nvSpPr>
          <p:spPr>
            <a:xfrm>
              <a:off x="832000" y="3750007"/>
              <a:ext cx="1261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3" name="Google Shape;1843;p181"/>
          <p:cNvGrpSpPr/>
          <p:nvPr/>
        </p:nvGrpSpPr>
        <p:grpSpPr>
          <a:xfrm>
            <a:off x="6889799" y="3970079"/>
            <a:ext cx="1116341" cy="346275"/>
            <a:chOff x="605046" y="3750007"/>
            <a:chExt cx="1488454" cy="461700"/>
          </a:xfrm>
        </p:grpSpPr>
        <p:grpSp>
          <p:nvGrpSpPr>
            <p:cNvPr id="1844" name="Google Shape;1844;p181"/>
            <p:cNvGrpSpPr/>
            <p:nvPr/>
          </p:nvGrpSpPr>
          <p:grpSpPr>
            <a:xfrm>
              <a:off x="605046" y="3786939"/>
              <a:ext cx="206100" cy="206100"/>
              <a:chOff x="2411760" y="3726904"/>
              <a:chExt cx="206100" cy="206100"/>
            </a:xfrm>
          </p:grpSpPr>
          <p:sp>
            <p:nvSpPr>
              <p:cNvPr id="1845" name="Google Shape;1845;p181"/>
              <p:cNvSpPr/>
              <p:nvPr/>
            </p:nvSpPr>
            <p:spPr>
              <a:xfrm>
                <a:off x="2411760" y="3726904"/>
                <a:ext cx="206100" cy="20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181"/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fmla="val 6522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7" name="Google Shape;1847;p181"/>
            <p:cNvSpPr txBox="1"/>
            <p:nvPr/>
          </p:nvSpPr>
          <p:spPr>
            <a:xfrm>
              <a:off x="832000" y="3750007"/>
              <a:ext cx="1261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8" name="Google Shape;1848;p181"/>
          <p:cNvGrpSpPr/>
          <p:nvPr/>
        </p:nvGrpSpPr>
        <p:grpSpPr>
          <a:xfrm>
            <a:off x="6889799" y="2490963"/>
            <a:ext cx="1116341" cy="346275"/>
            <a:chOff x="605046" y="3750007"/>
            <a:chExt cx="1488454" cy="461700"/>
          </a:xfrm>
        </p:grpSpPr>
        <p:grpSp>
          <p:nvGrpSpPr>
            <p:cNvPr id="1849" name="Google Shape;1849;p181"/>
            <p:cNvGrpSpPr/>
            <p:nvPr/>
          </p:nvGrpSpPr>
          <p:grpSpPr>
            <a:xfrm>
              <a:off x="605046" y="3786939"/>
              <a:ext cx="206100" cy="206100"/>
              <a:chOff x="2411760" y="3726904"/>
              <a:chExt cx="206100" cy="206100"/>
            </a:xfrm>
          </p:grpSpPr>
          <p:sp>
            <p:nvSpPr>
              <p:cNvPr id="1850" name="Google Shape;1850;p181"/>
              <p:cNvSpPr/>
              <p:nvPr/>
            </p:nvSpPr>
            <p:spPr>
              <a:xfrm>
                <a:off x="2411760" y="3726904"/>
                <a:ext cx="206100" cy="20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181"/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fmla="val 6522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2" name="Google Shape;1852;p181"/>
            <p:cNvSpPr txBox="1"/>
            <p:nvPr/>
          </p:nvSpPr>
          <p:spPr>
            <a:xfrm>
              <a:off x="832000" y="3750007"/>
              <a:ext cx="1261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3" name="Google Shape;1853;p181"/>
          <p:cNvGrpSpPr/>
          <p:nvPr/>
        </p:nvGrpSpPr>
        <p:grpSpPr>
          <a:xfrm>
            <a:off x="6889799" y="3230522"/>
            <a:ext cx="1116341" cy="346275"/>
            <a:chOff x="605046" y="3750007"/>
            <a:chExt cx="1488454" cy="461700"/>
          </a:xfrm>
        </p:grpSpPr>
        <p:grpSp>
          <p:nvGrpSpPr>
            <p:cNvPr id="1854" name="Google Shape;1854;p181"/>
            <p:cNvGrpSpPr/>
            <p:nvPr/>
          </p:nvGrpSpPr>
          <p:grpSpPr>
            <a:xfrm>
              <a:off x="605046" y="3786939"/>
              <a:ext cx="206100" cy="206100"/>
              <a:chOff x="2411760" y="3726904"/>
              <a:chExt cx="206100" cy="206100"/>
            </a:xfrm>
          </p:grpSpPr>
          <p:sp>
            <p:nvSpPr>
              <p:cNvPr id="1855" name="Google Shape;1855;p181"/>
              <p:cNvSpPr/>
              <p:nvPr/>
            </p:nvSpPr>
            <p:spPr>
              <a:xfrm>
                <a:off x="2411760" y="3726904"/>
                <a:ext cx="206100" cy="20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181"/>
              <p:cNvSpPr/>
              <p:nvPr/>
            </p:nvSpPr>
            <p:spPr>
              <a:xfrm>
                <a:off x="2488361" y="3793980"/>
                <a:ext cx="72000" cy="72000"/>
              </a:xfrm>
              <a:prstGeom prst="chevron">
                <a:avLst>
                  <a:gd fmla="val 65228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7" name="Google Shape;1857;p181"/>
            <p:cNvSpPr txBox="1"/>
            <p:nvPr/>
          </p:nvSpPr>
          <p:spPr>
            <a:xfrm>
              <a:off x="832000" y="3750007"/>
              <a:ext cx="1261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Content here</a:t>
              </a:r>
              <a:endParaRPr b="1" sz="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8" name="Google Shape;1858;p181"/>
          <p:cNvSpPr txBox="1"/>
          <p:nvPr/>
        </p:nvSpPr>
        <p:spPr>
          <a:xfrm>
            <a:off x="5983794" y="1445156"/>
            <a:ext cx="2177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 PowerPoint  Presentation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181"/>
          <p:cNvSpPr txBox="1"/>
          <p:nvPr/>
        </p:nvSpPr>
        <p:spPr>
          <a:xfrm>
            <a:off x="5983794" y="2181666"/>
            <a:ext cx="2177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 PowerPoint  Presentation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181"/>
          <p:cNvSpPr txBox="1"/>
          <p:nvPr/>
        </p:nvSpPr>
        <p:spPr>
          <a:xfrm>
            <a:off x="5983794" y="2918176"/>
            <a:ext cx="2177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 PowerPoint  Presentation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181"/>
          <p:cNvSpPr txBox="1"/>
          <p:nvPr/>
        </p:nvSpPr>
        <p:spPr>
          <a:xfrm>
            <a:off x="5983794" y="3654686"/>
            <a:ext cx="2177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 PowerPoint  Presentation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182"/>
          <p:cNvSpPr txBox="1"/>
          <p:nvPr>
            <p:ph idx="1" type="body"/>
          </p:nvPr>
        </p:nvSpPr>
        <p:spPr>
          <a:xfrm>
            <a:off x="409903" y="162748"/>
            <a:ext cx="85125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id"/>
              <a:t>Infographic Style</a:t>
            </a:r>
            <a:endParaRPr/>
          </a:p>
        </p:txBody>
      </p:sp>
      <p:sp>
        <p:nvSpPr>
          <p:cNvPr id="1867" name="Google Shape;1867;p182"/>
          <p:cNvSpPr/>
          <p:nvPr/>
        </p:nvSpPr>
        <p:spPr>
          <a:xfrm rot="10800000">
            <a:off x="770381" y="2630147"/>
            <a:ext cx="648000" cy="648000"/>
          </a:xfrm>
          <a:prstGeom prst="ellipse">
            <a:avLst/>
          </a:prstGeom>
          <a:solidFill>
            <a:schemeClr val="accent4">
              <a:alpha val="69800"/>
            </a:schemeClr>
          </a:solidFill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182"/>
          <p:cNvSpPr/>
          <p:nvPr/>
        </p:nvSpPr>
        <p:spPr>
          <a:xfrm rot="10800000">
            <a:off x="716381" y="2576147"/>
            <a:ext cx="756000" cy="756000"/>
          </a:xfrm>
          <a:prstGeom prst="ellipse">
            <a:avLst/>
          </a:prstGeom>
          <a:noFill/>
          <a:ln cap="flat" cmpd="sng" w="19050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9" name="Google Shape;1869;p182"/>
          <p:cNvCxnSpPr/>
          <p:nvPr/>
        </p:nvCxnSpPr>
        <p:spPr>
          <a:xfrm rot="10800000">
            <a:off x="1468382" y="2941750"/>
            <a:ext cx="8100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miter lim="800000"/>
            <a:headEnd len="med" w="med" type="triangle"/>
            <a:tailEnd len="sm" w="sm" type="none"/>
          </a:ln>
        </p:spPr>
      </p:cxnSp>
      <p:sp>
        <p:nvSpPr>
          <p:cNvPr id="1870" name="Google Shape;1870;p182"/>
          <p:cNvSpPr txBox="1"/>
          <p:nvPr/>
        </p:nvSpPr>
        <p:spPr>
          <a:xfrm>
            <a:off x="2419392" y="2917258"/>
            <a:ext cx="80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p182"/>
          <p:cNvSpPr txBox="1"/>
          <p:nvPr/>
        </p:nvSpPr>
        <p:spPr>
          <a:xfrm>
            <a:off x="2421977" y="2687551"/>
            <a:ext cx="803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5,000</a:t>
            </a:r>
            <a:endParaRPr sz="1100"/>
          </a:p>
        </p:txBody>
      </p:sp>
      <p:cxnSp>
        <p:nvCxnSpPr>
          <p:cNvPr id="1872" name="Google Shape;1872;p182"/>
          <p:cNvCxnSpPr/>
          <p:nvPr/>
        </p:nvCxnSpPr>
        <p:spPr>
          <a:xfrm rot="10800000">
            <a:off x="3427187" y="2944938"/>
            <a:ext cx="5400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miter lim="800000"/>
            <a:headEnd len="med" w="med" type="triangle"/>
            <a:tailEnd len="sm" w="sm" type="none"/>
          </a:ln>
        </p:spPr>
      </p:cxnSp>
      <p:sp>
        <p:nvSpPr>
          <p:cNvPr id="1873" name="Google Shape;1873;p182"/>
          <p:cNvSpPr txBox="1"/>
          <p:nvPr/>
        </p:nvSpPr>
        <p:spPr>
          <a:xfrm>
            <a:off x="4169235" y="2917799"/>
            <a:ext cx="80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182"/>
          <p:cNvSpPr txBox="1"/>
          <p:nvPr/>
        </p:nvSpPr>
        <p:spPr>
          <a:xfrm>
            <a:off x="4171820" y="2688092"/>
            <a:ext cx="803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r>
              <a:rPr lang="id" sz="1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100"/>
          </a:p>
        </p:txBody>
      </p:sp>
      <p:sp>
        <p:nvSpPr>
          <p:cNvPr id="1875" name="Google Shape;1875;p182"/>
          <p:cNvSpPr txBox="1"/>
          <p:nvPr/>
        </p:nvSpPr>
        <p:spPr>
          <a:xfrm>
            <a:off x="5919078" y="2918338"/>
            <a:ext cx="80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182"/>
          <p:cNvSpPr txBox="1"/>
          <p:nvPr/>
        </p:nvSpPr>
        <p:spPr>
          <a:xfrm>
            <a:off x="5921663" y="2694740"/>
            <a:ext cx="803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sz="1100"/>
          </a:p>
        </p:txBody>
      </p:sp>
      <p:sp>
        <p:nvSpPr>
          <p:cNvPr id="1877" name="Google Shape;1877;p182"/>
          <p:cNvSpPr txBox="1"/>
          <p:nvPr/>
        </p:nvSpPr>
        <p:spPr>
          <a:xfrm>
            <a:off x="7668921" y="2918878"/>
            <a:ext cx="80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182"/>
          <p:cNvSpPr txBox="1"/>
          <p:nvPr/>
        </p:nvSpPr>
        <p:spPr>
          <a:xfrm>
            <a:off x="7671506" y="2689172"/>
            <a:ext cx="803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8,000</a:t>
            </a:r>
            <a:endParaRPr sz="1100"/>
          </a:p>
        </p:txBody>
      </p:sp>
      <p:cxnSp>
        <p:nvCxnSpPr>
          <p:cNvPr id="1879" name="Google Shape;1879;p182"/>
          <p:cNvCxnSpPr/>
          <p:nvPr/>
        </p:nvCxnSpPr>
        <p:spPr>
          <a:xfrm rot="10800000">
            <a:off x="5177030" y="2944938"/>
            <a:ext cx="5400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880" name="Google Shape;1880;p182"/>
          <p:cNvCxnSpPr/>
          <p:nvPr/>
        </p:nvCxnSpPr>
        <p:spPr>
          <a:xfrm rot="10800000">
            <a:off x="6926872" y="2944938"/>
            <a:ext cx="5400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miter lim="800000"/>
            <a:headEnd len="med" w="med" type="triangle"/>
            <a:tailEnd len="sm" w="sm" type="none"/>
          </a:ln>
        </p:spPr>
      </p:cxnSp>
      <p:sp>
        <p:nvSpPr>
          <p:cNvPr id="1881" name="Google Shape;1881;p182"/>
          <p:cNvSpPr/>
          <p:nvPr/>
        </p:nvSpPr>
        <p:spPr>
          <a:xfrm rot="10800000">
            <a:off x="770381" y="3808678"/>
            <a:ext cx="648000" cy="648000"/>
          </a:xfrm>
          <a:prstGeom prst="ellipse">
            <a:avLst/>
          </a:prstGeom>
          <a:solidFill>
            <a:schemeClr val="accent1">
              <a:alpha val="60000"/>
            </a:schemeClr>
          </a:solidFill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064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p182"/>
          <p:cNvSpPr/>
          <p:nvPr/>
        </p:nvSpPr>
        <p:spPr>
          <a:xfrm rot="10800000">
            <a:off x="716381" y="3754678"/>
            <a:ext cx="756000" cy="756000"/>
          </a:xfrm>
          <a:prstGeom prst="ellipse">
            <a:avLst/>
          </a:prstGeom>
          <a:noFill/>
          <a:ln cap="flat" cmpd="sng" w="19050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3" name="Google Shape;1883;p182"/>
          <p:cNvCxnSpPr/>
          <p:nvPr/>
        </p:nvCxnSpPr>
        <p:spPr>
          <a:xfrm rot="10800000">
            <a:off x="1468382" y="4132295"/>
            <a:ext cx="8100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miter lim="800000"/>
            <a:headEnd len="med" w="med" type="triangle"/>
            <a:tailEnd len="sm" w="sm" type="none"/>
          </a:ln>
        </p:spPr>
      </p:cxnSp>
      <p:sp>
        <p:nvSpPr>
          <p:cNvPr id="1884" name="Google Shape;1884;p182"/>
          <p:cNvSpPr txBox="1"/>
          <p:nvPr/>
        </p:nvSpPr>
        <p:spPr>
          <a:xfrm>
            <a:off x="2418431" y="4107802"/>
            <a:ext cx="80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5" name="Google Shape;1885;p182"/>
          <p:cNvSpPr txBox="1"/>
          <p:nvPr/>
        </p:nvSpPr>
        <p:spPr>
          <a:xfrm>
            <a:off x="2421016" y="3878096"/>
            <a:ext cx="803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12,000</a:t>
            </a:r>
            <a:endParaRPr sz="1100"/>
          </a:p>
        </p:txBody>
      </p:sp>
      <p:cxnSp>
        <p:nvCxnSpPr>
          <p:cNvPr id="1886" name="Google Shape;1886;p182"/>
          <p:cNvCxnSpPr/>
          <p:nvPr/>
        </p:nvCxnSpPr>
        <p:spPr>
          <a:xfrm rot="10800000">
            <a:off x="3426226" y="4135482"/>
            <a:ext cx="5400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miter lim="800000"/>
            <a:headEnd len="med" w="med" type="triangle"/>
            <a:tailEnd len="sm" w="sm" type="none"/>
          </a:ln>
        </p:spPr>
      </p:cxnSp>
      <p:sp>
        <p:nvSpPr>
          <p:cNvPr id="1887" name="Google Shape;1887;p182"/>
          <p:cNvSpPr txBox="1"/>
          <p:nvPr/>
        </p:nvSpPr>
        <p:spPr>
          <a:xfrm>
            <a:off x="4168274" y="4108342"/>
            <a:ext cx="80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8" name="Google Shape;1888;p182"/>
          <p:cNvSpPr txBox="1"/>
          <p:nvPr/>
        </p:nvSpPr>
        <p:spPr>
          <a:xfrm>
            <a:off x="4170859" y="3878636"/>
            <a:ext cx="803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68</a:t>
            </a:r>
            <a:r>
              <a:rPr lang="id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100"/>
          </a:p>
        </p:txBody>
      </p:sp>
      <p:sp>
        <p:nvSpPr>
          <p:cNvPr id="1889" name="Google Shape;1889;p182"/>
          <p:cNvSpPr txBox="1"/>
          <p:nvPr/>
        </p:nvSpPr>
        <p:spPr>
          <a:xfrm>
            <a:off x="5918116" y="4108883"/>
            <a:ext cx="80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182"/>
          <p:cNvSpPr txBox="1"/>
          <p:nvPr/>
        </p:nvSpPr>
        <p:spPr>
          <a:xfrm>
            <a:off x="5920702" y="3885284"/>
            <a:ext cx="803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sz="1100"/>
          </a:p>
        </p:txBody>
      </p:sp>
      <p:sp>
        <p:nvSpPr>
          <p:cNvPr id="1891" name="Google Shape;1891;p182"/>
          <p:cNvSpPr txBox="1"/>
          <p:nvPr/>
        </p:nvSpPr>
        <p:spPr>
          <a:xfrm>
            <a:off x="7667960" y="4109422"/>
            <a:ext cx="80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182"/>
          <p:cNvSpPr txBox="1"/>
          <p:nvPr/>
        </p:nvSpPr>
        <p:spPr>
          <a:xfrm>
            <a:off x="7670545" y="3879715"/>
            <a:ext cx="803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18,000</a:t>
            </a:r>
            <a:endParaRPr sz="1100"/>
          </a:p>
        </p:txBody>
      </p:sp>
      <p:cxnSp>
        <p:nvCxnSpPr>
          <p:cNvPr id="1893" name="Google Shape;1893;p182"/>
          <p:cNvCxnSpPr/>
          <p:nvPr/>
        </p:nvCxnSpPr>
        <p:spPr>
          <a:xfrm rot="10800000">
            <a:off x="5176068" y="4135482"/>
            <a:ext cx="5400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894" name="Google Shape;1894;p182"/>
          <p:cNvCxnSpPr/>
          <p:nvPr/>
        </p:nvCxnSpPr>
        <p:spPr>
          <a:xfrm rot="10800000">
            <a:off x="6925910" y="4135482"/>
            <a:ext cx="5400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miter lim="800000"/>
            <a:headEnd len="med" w="med" type="triangle"/>
            <a:tailEnd len="sm" w="sm" type="none"/>
          </a:ln>
        </p:spPr>
      </p:cxnSp>
      <p:sp>
        <p:nvSpPr>
          <p:cNvPr id="1895" name="Google Shape;1895;p182"/>
          <p:cNvSpPr/>
          <p:nvPr/>
        </p:nvSpPr>
        <p:spPr>
          <a:xfrm rot="10800000">
            <a:off x="770381" y="1451615"/>
            <a:ext cx="648000" cy="648000"/>
          </a:xfrm>
          <a:prstGeom prst="ellipse">
            <a:avLst/>
          </a:prstGeom>
          <a:solidFill>
            <a:schemeClr val="accent3">
              <a:alpha val="69800"/>
            </a:schemeClr>
          </a:solidFill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Google Shape;1896;p182"/>
          <p:cNvSpPr/>
          <p:nvPr/>
        </p:nvSpPr>
        <p:spPr>
          <a:xfrm rot="10800000">
            <a:off x="716381" y="1397615"/>
            <a:ext cx="756000" cy="756000"/>
          </a:xfrm>
          <a:prstGeom prst="ellipse">
            <a:avLst/>
          </a:prstGeom>
          <a:noFill/>
          <a:ln cap="flat" cmpd="sng" w="19050">
            <a:solidFill>
              <a:srgbClr val="A5A5A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7" name="Google Shape;1897;p182"/>
          <p:cNvCxnSpPr/>
          <p:nvPr/>
        </p:nvCxnSpPr>
        <p:spPr>
          <a:xfrm rot="10800000">
            <a:off x="1468382" y="1751122"/>
            <a:ext cx="8100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miter lim="800000"/>
            <a:headEnd len="med" w="med" type="triangle"/>
            <a:tailEnd len="sm" w="sm" type="none"/>
          </a:ln>
        </p:spPr>
      </p:cxnSp>
      <p:sp>
        <p:nvSpPr>
          <p:cNvPr id="1898" name="Google Shape;1898;p182"/>
          <p:cNvSpPr txBox="1"/>
          <p:nvPr/>
        </p:nvSpPr>
        <p:spPr>
          <a:xfrm>
            <a:off x="2420354" y="1726629"/>
            <a:ext cx="80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p182"/>
          <p:cNvSpPr txBox="1"/>
          <p:nvPr/>
        </p:nvSpPr>
        <p:spPr>
          <a:xfrm>
            <a:off x="2422939" y="1496923"/>
            <a:ext cx="803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8,000</a:t>
            </a:r>
            <a:endParaRPr sz="1100"/>
          </a:p>
        </p:txBody>
      </p:sp>
      <p:cxnSp>
        <p:nvCxnSpPr>
          <p:cNvPr id="1900" name="Google Shape;1900;p182"/>
          <p:cNvCxnSpPr/>
          <p:nvPr/>
        </p:nvCxnSpPr>
        <p:spPr>
          <a:xfrm rot="10800000">
            <a:off x="3428149" y="1754309"/>
            <a:ext cx="5400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miter lim="800000"/>
            <a:headEnd len="med" w="med" type="triangle"/>
            <a:tailEnd len="sm" w="sm" type="none"/>
          </a:ln>
        </p:spPr>
      </p:cxnSp>
      <p:sp>
        <p:nvSpPr>
          <p:cNvPr id="1901" name="Google Shape;1901;p182"/>
          <p:cNvSpPr txBox="1"/>
          <p:nvPr/>
        </p:nvSpPr>
        <p:spPr>
          <a:xfrm>
            <a:off x="4170197" y="1727169"/>
            <a:ext cx="80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p182"/>
          <p:cNvSpPr txBox="1"/>
          <p:nvPr/>
        </p:nvSpPr>
        <p:spPr>
          <a:xfrm>
            <a:off x="4172782" y="1497463"/>
            <a:ext cx="803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lang="id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sz="1100"/>
          </a:p>
        </p:txBody>
      </p:sp>
      <p:sp>
        <p:nvSpPr>
          <p:cNvPr id="1903" name="Google Shape;1903;p182"/>
          <p:cNvSpPr txBox="1"/>
          <p:nvPr/>
        </p:nvSpPr>
        <p:spPr>
          <a:xfrm>
            <a:off x="5920039" y="1727709"/>
            <a:ext cx="80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p182"/>
          <p:cNvSpPr txBox="1"/>
          <p:nvPr/>
        </p:nvSpPr>
        <p:spPr>
          <a:xfrm>
            <a:off x="5922625" y="1504111"/>
            <a:ext cx="803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sz="1100"/>
          </a:p>
        </p:txBody>
      </p:sp>
      <p:sp>
        <p:nvSpPr>
          <p:cNvPr id="1905" name="Google Shape;1905;p182"/>
          <p:cNvSpPr txBox="1"/>
          <p:nvPr/>
        </p:nvSpPr>
        <p:spPr>
          <a:xfrm>
            <a:off x="7669883" y="1728249"/>
            <a:ext cx="805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6" name="Google Shape;1906;p182"/>
          <p:cNvSpPr txBox="1"/>
          <p:nvPr/>
        </p:nvSpPr>
        <p:spPr>
          <a:xfrm>
            <a:off x="7672468" y="1498543"/>
            <a:ext cx="803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10,000</a:t>
            </a:r>
            <a:endParaRPr sz="1100"/>
          </a:p>
        </p:txBody>
      </p:sp>
      <p:cxnSp>
        <p:nvCxnSpPr>
          <p:cNvPr id="1907" name="Google Shape;1907;p182"/>
          <p:cNvCxnSpPr/>
          <p:nvPr/>
        </p:nvCxnSpPr>
        <p:spPr>
          <a:xfrm rot="10800000">
            <a:off x="5177991" y="1754309"/>
            <a:ext cx="5400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miter lim="800000"/>
            <a:headEnd len="med" w="med" type="triangle"/>
            <a:tailEnd len="sm" w="sm" type="none"/>
          </a:ln>
        </p:spPr>
      </p:cxnSp>
      <p:cxnSp>
        <p:nvCxnSpPr>
          <p:cNvPr id="1908" name="Google Shape;1908;p182"/>
          <p:cNvCxnSpPr/>
          <p:nvPr/>
        </p:nvCxnSpPr>
        <p:spPr>
          <a:xfrm rot="10800000">
            <a:off x="6927833" y="1754309"/>
            <a:ext cx="540000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miter lim="800000"/>
            <a:headEnd len="med" w="med" type="triangle"/>
            <a:tailEnd len="sm" w="sm" type="none"/>
          </a:ln>
        </p:spPr>
      </p:cxnSp>
      <p:sp>
        <p:nvSpPr>
          <p:cNvPr id="1909" name="Google Shape;1909;p182"/>
          <p:cNvSpPr/>
          <p:nvPr/>
        </p:nvSpPr>
        <p:spPr>
          <a:xfrm>
            <a:off x="935862" y="4027025"/>
            <a:ext cx="308640" cy="226184"/>
          </a:xfrm>
          <a:custGeom>
            <a:rect b="b" l="l" r="r" t="t"/>
            <a:pathLst>
              <a:path extrusionOk="0" h="2380886" w="3248842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182"/>
          <p:cNvSpPr/>
          <p:nvPr/>
        </p:nvSpPr>
        <p:spPr>
          <a:xfrm>
            <a:off x="922620" y="2855884"/>
            <a:ext cx="334304" cy="170067"/>
          </a:xfrm>
          <a:custGeom>
            <a:rect b="b" l="l" r="r" t="t"/>
            <a:pathLst>
              <a:path extrusionOk="0" h="1659188" w="3261500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p182"/>
          <p:cNvSpPr/>
          <p:nvPr/>
        </p:nvSpPr>
        <p:spPr>
          <a:xfrm>
            <a:off x="972778" y="1632035"/>
            <a:ext cx="287074" cy="294327"/>
          </a:xfrm>
          <a:custGeom>
            <a:rect b="b" l="l" r="r" t="t"/>
            <a:pathLst>
              <a:path extrusionOk="0" h="2354614" w="229659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183"/>
          <p:cNvSpPr txBox="1"/>
          <p:nvPr>
            <p:ph idx="1" type="body"/>
          </p:nvPr>
        </p:nvSpPr>
        <p:spPr>
          <a:xfrm>
            <a:off x="307428" y="122061"/>
            <a:ext cx="6384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id"/>
              <a:t>Infographic Style</a:t>
            </a:r>
            <a:endParaRPr/>
          </a:p>
        </p:txBody>
      </p:sp>
      <p:cxnSp>
        <p:nvCxnSpPr>
          <p:cNvPr id="1917" name="Google Shape;1917;p183"/>
          <p:cNvCxnSpPr/>
          <p:nvPr/>
        </p:nvCxnSpPr>
        <p:spPr>
          <a:xfrm flipH="1" rot="10800000">
            <a:off x="735834" y="2781800"/>
            <a:ext cx="8700" cy="1350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lg" w="lg" type="oval"/>
          </a:ln>
        </p:spPr>
      </p:cxnSp>
      <p:cxnSp>
        <p:nvCxnSpPr>
          <p:cNvPr id="1918" name="Google Shape;1918;p183"/>
          <p:cNvCxnSpPr/>
          <p:nvPr/>
        </p:nvCxnSpPr>
        <p:spPr>
          <a:xfrm flipH="1" rot="10800000">
            <a:off x="2476158" y="2298370"/>
            <a:ext cx="8700" cy="1350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lg" w="lg" type="oval"/>
          </a:ln>
        </p:spPr>
      </p:cxnSp>
      <p:cxnSp>
        <p:nvCxnSpPr>
          <p:cNvPr id="1919" name="Google Shape;1919;p183"/>
          <p:cNvCxnSpPr/>
          <p:nvPr/>
        </p:nvCxnSpPr>
        <p:spPr>
          <a:xfrm flipH="1" rot="10800000">
            <a:off x="4216482" y="1814941"/>
            <a:ext cx="8700" cy="135000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miter lim="800000"/>
            <a:headEnd len="sm" w="sm" type="none"/>
            <a:tailEnd len="lg" w="lg" type="oval"/>
          </a:ln>
        </p:spPr>
      </p:cxnSp>
      <p:cxnSp>
        <p:nvCxnSpPr>
          <p:cNvPr id="1920" name="Google Shape;1920;p183"/>
          <p:cNvCxnSpPr/>
          <p:nvPr/>
        </p:nvCxnSpPr>
        <p:spPr>
          <a:xfrm flipH="1" rot="10800000">
            <a:off x="5956806" y="1331512"/>
            <a:ext cx="8700" cy="135000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lg" w="lg" type="oval"/>
          </a:ln>
        </p:spPr>
      </p:cxnSp>
      <p:sp>
        <p:nvSpPr>
          <p:cNvPr id="1921" name="Google Shape;1921;p183"/>
          <p:cNvSpPr/>
          <p:nvPr/>
        </p:nvSpPr>
        <p:spPr>
          <a:xfrm>
            <a:off x="215576" y="3606967"/>
            <a:ext cx="7467488" cy="928470"/>
          </a:xfrm>
          <a:custGeom>
            <a:rect b="b" l="l" r="r" t="t"/>
            <a:pathLst>
              <a:path extrusionOk="0" h="890619" w="7028224">
                <a:moveTo>
                  <a:pt x="0" y="516606"/>
                </a:moveTo>
                <a:lnTo>
                  <a:pt x="2031070" y="859867"/>
                </a:lnTo>
                <a:cubicBezTo>
                  <a:pt x="2397613" y="918840"/>
                  <a:pt x="2187777" y="875833"/>
                  <a:pt x="2199260" y="870442"/>
                </a:cubicBezTo>
                <a:lnTo>
                  <a:pt x="7028224" y="150534"/>
                </a:lnTo>
                <a:lnTo>
                  <a:pt x="4835116" y="0"/>
                </a:lnTo>
                <a:lnTo>
                  <a:pt x="0" y="516606"/>
                </a:lnTo>
                <a:close/>
              </a:path>
            </a:pathLst>
          </a:custGeom>
          <a:solidFill>
            <a:srgbClr val="7F7F7F">
              <a:alpha val="2471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183"/>
          <p:cNvSpPr/>
          <p:nvPr/>
        </p:nvSpPr>
        <p:spPr>
          <a:xfrm>
            <a:off x="1747588" y="4143770"/>
            <a:ext cx="1242300" cy="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183"/>
          <p:cNvSpPr/>
          <p:nvPr/>
        </p:nvSpPr>
        <p:spPr>
          <a:xfrm>
            <a:off x="3487913" y="3657716"/>
            <a:ext cx="1242300" cy="27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183"/>
          <p:cNvSpPr/>
          <p:nvPr/>
        </p:nvSpPr>
        <p:spPr>
          <a:xfrm>
            <a:off x="5228237" y="3171662"/>
            <a:ext cx="1242300" cy="2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183"/>
          <p:cNvSpPr/>
          <p:nvPr/>
        </p:nvSpPr>
        <p:spPr>
          <a:xfrm>
            <a:off x="6968561" y="2685608"/>
            <a:ext cx="1242300" cy="27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183"/>
          <p:cNvSpPr/>
          <p:nvPr/>
        </p:nvSpPr>
        <p:spPr>
          <a:xfrm>
            <a:off x="2539734" y="3965990"/>
            <a:ext cx="1705800" cy="582900"/>
          </a:xfrm>
          <a:prstGeom prst="arc">
            <a:avLst>
              <a:gd fmla="val 20633190" name="adj1"/>
              <a:gd fmla="val 9870224" name="adj2"/>
            </a:avLst>
          </a:prstGeom>
          <a:noFill/>
          <a:ln cap="flat" cmpd="sng" w="19050">
            <a:solidFill>
              <a:schemeClr val="accent1"/>
            </a:solidFill>
            <a:prstDash val="dash"/>
            <a:miter lim="800000"/>
            <a:headEnd len="med" w="med" type="triangle"/>
            <a:tailEnd len="med" w="med" type="oval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7" name="Google Shape;1927;p183"/>
          <p:cNvGrpSpPr/>
          <p:nvPr/>
        </p:nvGrpSpPr>
        <p:grpSpPr>
          <a:xfrm>
            <a:off x="865226" y="2847313"/>
            <a:ext cx="1500428" cy="822058"/>
            <a:chOff x="4965552" y="1736224"/>
            <a:chExt cx="1374900" cy="1096078"/>
          </a:xfrm>
        </p:grpSpPr>
        <p:sp>
          <p:nvSpPr>
            <p:cNvPr id="1928" name="Google Shape;1928;p183"/>
            <p:cNvSpPr txBox="1"/>
            <p:nvPr/>
          </p:nvSpPr>
          <p:spPr>
            <a:xfrm>
              <a:off x="4965552" y="2001302"/>
              <a:ext cx="13749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183"/>
            <p:cNvSpPr txBox="1"/>
            <p:nvPr/>
          </p:nvSpPr>
          <p:spPr>
            <a:xfrm>
              <a:off x="4965552" y="1736224"/>
              <a:ext cx="137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0" name="Google Shape;1930;p183"/>
          <p:cNvGrpSpPr/>
          <p:nvPr/>
        </p:nvGrpSpPr>
        <p:grpSpPr>
          <a:xfrm>
            <a:off x="2605550" y="2363884"/>
            <a:ext cx="1500428" cy="822058"/>
            <a:chOff x="4965552" y="1736224"/>
            <a:chExt cx="1374900" cy="1096078"/>
          </a:xfrm>
        </p:grpSpPr>
        <p:sp>
          <p:nvSpPr>
            <p:cNvPr id="1931" name="Google Shape;1931;p183"/>
            <p:cNvSpPr txBox="1"/>
            <p:nvPr/>
          </p:nvSpPr>
          <p:spPr>
            <a:xfrm>
              <a:off x="4965552" y="2001302"/>
              <a:ext cx="13749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183"/>
            <p:cNvSpPr txBox="1"/>
            <p:nvPr/>
          </p:nvSpPr>
          <p:spPr>
            <a:xfrm>
              <a:off x="4965552" y="1736224"/>
              <a:ext cx="137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3" name="Google Shape;1933;p183"/>
          <p:cNvGrpSpPr/>
          <p:nvPr/>
        </p:nvGrpSpPr>
        <p:grpSpPr>
          <a:xfrm>
            <a:off x="4345874" y="1880455"/>
            <a:ext cx="1500428" cy="822058"/>
            <a:chOff x="4965552" y="1736224"/>
            <a:chExt cx="1374900" cy="1096078"/>
          </a:xfrm>
        </p:grpSpPr>
        <p:sp>
          <p:nvSpPr>
            <p:cNvPr id="1934" name="Google Shape;1934;p183"/>
            <p:cNvSpPr txBox="1"/>
            <p:nvPr/>
          </p:nvSpPr>
          <p:spPr>
            <a:xfrm>
              <a:off x="4965552" y="2001302"/>
              <a:ext cx="13749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183"/>
            <p:cNvSpPr txBox="1"/>
            <p:nvPr/>
          </p:nvSpPr>
          <p:spPr>
            <a:xfrm>
              <a:off x="4965552" y="1736224"/>
              <a:ext cx="137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6" name="Google Shape;1936;p183"/>
          <p:cNvGrpSpPr/>
          <p:nvPr/>
        </p:nvGrpSpPr>
        <p:grpSpPr>
          <a:xfrm>
            <a:off x="6086198" y="1397026"/>
            <a:ext cx="1500428" cy="822058"/>
            <a:chOff x="4965552" y="1736224"/>
            <a:chExt cx="1374900" cy="1096078"/>
          </a:xfrm>
        </p:grpSpPr>
        <p:sp>
          <p:nvSpPr>
            <p:cNvPr id="1937" name="Google Shape;1937;p183"/>
            <p:cNvSpPr txBox="1"/>
            <p:nvPr/>
          </p:nvSpPr>
          <p:spPr>
            <a:xfrm>
              <a:off x="4965552" y="2001302"/>
              <a:ext cx="13749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183"/>
            <p:cNvSpPr txBox="1"/>
            <p:nvPr/>
          </p:nvSpPr>
          <p:spPr>
            <a:xfrm>
              <a:off x="4965552" y="1736224"/>
              <a:ext cx="1374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 Title</a:t>
              </a:r>
              <a:endParaRPr b="1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9" name="Google Shape;1939;p183"/>
          <p:cNvSpPr txBox="1"/>
          <p:nvPr/>
        </p:nvSpPr>
        <p:spPr>
          <a:xfrm>
            <a:off x="4342825" y="4288850"/>
            <a:ext cx="1031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Title</a:t>
            </a:r>
            <a:endParaRPr b="1"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p183"/>
          <p:cNvSpPr txBox="1"/>
          <p:nvPr/>
        </p:nvSpPr>
        <p:spPr>
          <a:xfrm>
            <a:off x="5899264" y="3915575"/>
            <a:ext cx="1031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Title</a:t>
            </a:r>
            <a:endParaRPr b="1"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Google Shape;1941;p183"/>
          <p:cNvSpPr txBox="1"/>
          <p:nvPr/>
        </p:nvSpPr>
        <p:spPr>
          <a:xfrm>
            <a:off x="7455704" y="3542301"/>
            <a:ext cx="1031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 Title</a:t>
            </a:r>
            <a:endParaRPr b="1" sz="11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183"/>
          <p:cNvSpPr/>
          <p:nvPr/>
        </p:nvSpPr>
        <p:spPr>
          <a:xfrm>
            <a:off x="4261006" y="3481441"/>
            <a:ext cx="1705800" cy="582900"/>
          </a:xfrm>
          <a:prstGeom prst="arc">
            <a:avLst>
              <a:gd fmla="val 20633190" name="adj1"/>
              <a:gd fmla="val 9870224" name="adj2"/>
            </a:avLst>
          </a:prstGeom>
          <a:noFill/>
          <a:ln cap="flat" cmpd="sng" w="19050">
            <a:solidFill>
              <a:schemeClr val="accent2"/>
            </a:solidFill>
            <a:prstDash val="dash"/>
            <a:miter lim="800000"/>
            <a:headEnd len="med" w="med" type="triangle"/>
            <a:tailEnd len="med" w="med" type="oval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3" name="Google Shape;1943;p183"/>
          <p:cNvSpPr/>
          <p:nvPr/>
        </p:nvSpPr>
        <p:spPr>
          <a:xfrm>
            <a:off x="5982278" y="2996893"/>
            <a:ext cx="1705800" cy="582900"/>
          </a:xfrm>
          <a:prstGeom prst="arc">
            <a:avLst>
              <a:gd fmla="val 20633190" name="adj1"/>
              <a:gd fmla="val 9870224" name="adj2"/>
            </a:avLst>
          </a:prstGeom>
          <a:noFill/>
          <a:ln cap="flat" cmpd="sng" w="19050">
            <a:solidFill>
              <a:schemeClr val="accent3"/>
            </a:solidFill>
            <a:prstDash val="dash"/>
            <a:miter lim="800000"/>
            <a:headEnd len="med" w="med" type="triangle"/>
            <a:tailEnd len="med" w="med" type="oval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4" name="Google Shape;1944;p183"/>
          <p:cNvSpPr/>
          <p:nvPr/>
        </p:nvSpPr>
        <p:spPr>
          <a:xfrm rot="2700000">
            <a:off x="3381385" y="3306258"/>
            <a:ext cx="197305" cy="353730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p183"/>
          <p:cNvSpPr/>
          <p:nvPr/>
        </p:nvSpPr>
        <p:spPr>
          <a:xfrm>
            <a:off x="1609742" y="3859092"/>
            <a:ext cx="251100" cy="235052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183"/>
          <p:cNvSpPr/>
          <p:nvPr/>
        </p:nvSpPr>
        <p:spPr>
          <a:xfrm>
            <a:off x="5028144" y="2867786"/>
            <a:ext cx="294781" cy="246414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7" name="Google Shape;1947;p183"/>
          <p:cNvSpPr/>
          <p:nvPr/>
        </p:nvSpPr>
        <p:spPr>
          <a:xfrm>
            <a:off x="6856349" y="2330685"/>
            <a:ext cx="284994" cy="287375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84"/>
          <p:cNvSpPr txBox="1"/>
          <p:nvPr>
            <p:ph idx="1" type="body"/>
          </p:nvPr>
        </p:nvSpPr>
        <p:spPr>
          <a:xfrm>
            <a:off x="307428" y="122061"/>
            <a:ext cx="6384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id"/>
              <a:t>Infographic Style</a:t>
            </a:r>
            <a:endParaRPr/>
          </a:p>
        </p:txBody>
      </p:sp>
      <p:grpSp>
        <p:nvGrpSpPr>
          <p:cNvPr id="1953" name="Google Shape;1953;p184"/>
          <p:cNvGrpSpPr/>
          <p:nvPr/>
        </p:nvGrpSpPr>
        <p:grpSpPr>
          <a:xfrm>
            <a:off x="6514787" y="1341153"/>
            <a:ext cx="2053650" cy="814463"/>
            <a:chOff x="302738" y="4417056"/>
            <a:chExt cx="2851500" cy="1085951"/>
          </a:xfrm>
        </p:grpSpPr>
        <p:sp>
          <p:nvSpPr>
            <p:cNvPr id="1954" name="Google Shape;1954;p184"/>
            <p:cNvSpPr txBox="1"/>
            <p:nvPr/>
          </p:nvSpPr>
          <p:spPr>
            <a:xfrm>
              <a:off x="302738" y="4417056"/>
              <a:ext cx="2851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184"/>
            <p:cNvSpPr txBox="1"/>
            <p:nvPr/>
          </p:nvSpPr>
          <p:spPr>
            <a:xfrm>
              <a:off x="302738" y="4672007"/>
              <a:ext cx="2851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hope and I believe that this Template will your Time.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6" name="Google Shape;1956;p184"/>
          <p:cNvGrpSpPr/>
          <p:nvPr/>
        </p:nvGrpSpPr>
        <p:grpSpPr>
          <a:xfrm>
            <a:off x="607835" y="3760749"/>
            <a:ext cx="2053650" cy="814463"/>
            <a:chOff x="302738" y="4417056"/>
            <a:chExt cx="2851500" cy="1085951"/>
          </a:xfrm>
        </p:grpSpPr>
        <p:sp>
          <p:nvSpPr>
            <p:cNvPr id="1957" name="Google Shape;1957;p184"/>
            <p:cNvSpPr txBox="1"/>
            <p:nvPr/>
          </p:nvSpPr>
          <p:spPr>
            <a:xfrm>
              <a:off x="302738" y="4417056"/>
              <a:ext cx="2851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184"/>
            <p:cNvSpPr txBox="1"/>
            <p:nvPr/>
          </p:nvSpPr>
          <p:spPr>
            <a:xfrm>
              <a:off x="302738" y="4672007"/>
              <a:ext cx="2851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hope and I believe that this Template will your Time.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9" name="Google Shape;1959;p184"/>
          <p:cNvGrpSpPr/>
          <p:nvPr/>
        </p:nvGrpSpPr>
        <p:grpSpPr>
          <a:xfrm>
            <a:off x="607835" y="1385017"/>
            <a:ext cx="2053650" cy="814463"/>
            <a:chOff x="302738" y="4417056"/>
            <a:chExt cx="2851500" cy="1085951"/>
          </a:xfrm>
        </p:grpSpPr>
        <p:sp>
          <p:nvSpPr>
            <p:cNvPr id="1960" name="Google Shape;1960;p184"/>
            <p:cNvSpPr txBox="1"/>
            <p:nvPr/>
          </p:nvSpPr>
          <p:spPr>
            <a:xfrm>
              <a:off x="302738" y="4417056"/>
              <a:ext cx="2851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184"/>
            <p:cNvSpPr txBox="1"/>
            <p:nvPr/>
          </p:nvSpPr>
          <p:spPr>
            <a:xfrm>
              <a:off x="302738" y="4672007"/>
              <a:ext cx="2851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hope and I believe that this Template will your Time.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2" name="Google Shape;1962;p184"/>
          <p:cNvGrpSpPr/>
          <p:nvPr/>
        </p:nvGrpSpPr>
        <p:grpSpPr>
          <a:xfrm>
            <a:off x="6514787" y="3760749"/>
            <a:ext cx="2053650" cy="814463"/>
            <a:chOff x="302738" y="4417056"/>
            <a:chExt cx="2851500" cy="1085951"/>
          </a:xfrm>
        </p:grpSpPr>
        <p:sp>
          <p:nvSpPr>
            <p:cNvPr id="1963" name="Google Shape;1963;p184"/>
            <p:cNvSpPr txBox="1"/>
            <p:nvPr/>
          </p:nvSpPr>
          <p:spPr>
            <a:xfrm>
              <a:off x="302738" y="4417056"/>
              <a:ext cx="2851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184"/>
            <p:cNvSpPr txBox="1"/>
            <p:nvPr/>
          </p:nvSpPr>
          <p:spPr>
            <a:xfrm>
              <a:off x="302738" y="4672007"/>
              <a:ext cx="28515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hope and I believe that this Template will your Time.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65" name="Google Shape;1965;p184"/>
          <p:cNvCxnSpPr/>
          <p:nvPr/>
        </p:nvCxnSpPr>
        <p:spPr>
          <a:xfrm flipH="1" rot="10800000">
            <a:off x="5019472" y="1445076"/>
            <a:ext cx="1335300" cy="999000"/>
          </a:xfrm>
          <a:prstGeom prst="bentConnector3">
            <a:avLst>
              <a:gd fmla="val -274" name="adj1"/>
            </a:avLst>
          </a:prstGeom>
          <a:noFill/>
          <a:ln cap="flat" cmpd="sng" w="19050">
            <a:solidFill>
              <a:schemeClr val="accent1"/>
            </a:solidFill>
            <a:prstDash val="dash"/>
            <a:miter lim="800000"/>
            <a:headEnd len="med" w="med" type="oval"/>
            <a:tailEnd len="med" w="med" type="oval"/>
          </a:ln>
        </p:spPr>
      </p:cxnSp>
      <p:cxnSp>
        <p:nvCxnSpPr>
          <p:cNvPr id="1966" name="Google Shape;1966;p184"/>
          <p:cNvCxnSpPr/>
          <p:nvPr/>
        </p:nvCxnSpPr>
        <p:spPr>
          <a:xfrm rot="10800000">
            <a:off x="5354995" y="3295224"/>
            <a:ext cx="999600" cy="569400"/>
          </a:xfrm>
          <a:prstGeom prst="bentConnector3">
            <a:avLst>
              <a:gd fmla="val 98911" name="adj1"/>
            </a:avLst>
          </a:prstGeom>
          <a:noFill/>
          <a:ln cap="flat" cmpd="sng" w="19050">
            <a:solidFill>
              <a:schemeClr val="accent2"/>
            </a:solidFill>
            <a:prstDash val="dash"/>
            <a:miter lim="800000"/>
            <a:headEnd len="med" w="med" type="oval"/>
            <a:tailEnd len="med" w="med" type="oval"/>
          </a:ln>
        </p:spPr>
      </p:cxnSp>
      <p:cxnSp>
        <p:nvCxnSpPr>
          <p:cNvPr id="1967" name="Google Shape;1967;p184"/>
          <p:cNvCxnSpPr/>
          <p:nvPr/>
        </p:nvCxnSpPr>
        <p:spPr>
          <a:xfrm flipH="1" rot="10800000">
            <a:off x="2133955" y="3317328"/>
            <a:ext cx="1198200" cy="396900"/>
          </a:xfrm>
          <a:prstGeom prst="bentConnector3">
            <a:avLst>
              <a:gd fmla="val -530" name="adj1"/>
            </a:avLst>
          </a:prstGeom>
          <a:noFill/>
          <a:ln cap="flat" cmpd="sng" w="19050">
            <a:solidFill>
              <a:schemeClr val="accent4"/>
            </a:solidFill>
            <a:prstDash val="dash"/>
            <a:miter lim="800000"/>
            <a:headEnd len="med" w="med" type="oval"/>
            <a:tailEnd len="med" w="med" type="oval"/>
          </a:ln>
        </p:spPr>
      </p:cxnSp>
      <p:cxnSp>
        <p:nvCxnSpPr>
          <p:cNvPr id="1968" name="Google Shape;1968;p184"/>
          <p:cNvCxnSpPr/>
          <p:nvPr/>
        </p:nvCxnSpPr>
        <p:spPr>
          <a:xfrm>
            <a:off x="2790683" y="1488893"/>
            <a:ext cx="862800" cy="202500"/>
          </a:xfrm>
          <a:prstGeom prst="bentConnector3">
            <a:avLst>
              <a:gd fmla="val 99891" name="adj1"/>
            </a:avLst>
          </a:prstGeom>
          <a:noFill/>
          <a:ln cap="flat" cmpd="sng" w="19050">
            <a:solidFill>
              <a:schemeClr val="accent3"/>
            </a:solidFill>
            <a:prstDash val="dash"/>
            <a:miter lim="800000"/>
            <a:headEnd len="med" w="med" type="oval"/>
            <a:tailEnd len="med" w="med" type="oval"/>
          </a:ln>
        </p:spPr>
      </p:cxnSp>
      <p:grpSp>
        <p:nvGrpSpPr>
          <p:cNvPr id="1969" name="Google Shape;1969;p184"/>
          <p:cNvGrpSpPr/>
          <p:nvPr/>
        </p:nvGrpSpPr>
        <p:grpSpPr>
          <a:xfrm>
            <a:off x="3266119" y="1703486"/>
            <a:ext cx="2890605" cy="2453001"/>
            <a:chOff x="4708647" y="2271244"/>
            <a:chExt cx="3464292" cy="2939838"/>
          </a:xfrm>
        </p:grpSpPr>
        <p:sp>
          <p:nvSpPr>
            <p:cNvPr id="1970" name="Google Shape;1970;p184"/>
            <p:cNvSpPr/>
            <p:nvPr/>
          </p:nvSpPr>
          <p:spPr>
            <a:xfrm>
              <a:off x="5424880" y="2949383"/>
              <a:ext cx="1626249" cy="1630087"/>
            </a:xfrm>
            <a:custGeom>
              <a:rect b="b" l="l" r="r" t="t"/>
              <a:pathLst>
                <a:path extrusionOk="0" h="1796239" w="1792010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184"/>
            <p:cNvSpPr/>
            <p:nvPr/>
          </p:nvSpPr>
          <p:spPr>
            <a:xfrm>
              <a:off x="7043973" y="3247219"/>
              <a:ext cx="1128966" cy="1131631"/>
            </a:xfrm>
            <a:custGeom>
              <a:rect b="b" l="l" r="r" t="t"/>
              <a:pathLst>
                <a:path extrusionOk="0" h="1796239" w="1792010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184"/>
            <p:cNvSpPr/>
            <p:nvPr/>
          </p:nvSpPr>
          <p:spPr>
            <a:xfrm>
              <a:off x="4755968" y="2271244"/>
              <a:ext cx="1128966" cy="1131631"/>
            </a:xfrm>
            <a:custGeom>
              <a:rect b="b" l="l" r="r" t="t"/>
              <a:pathLst>
                <a:path extrusionOk="0" h="1796239" w="1792010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184"/>
            <p:cNvSpPr/>
            <p:nvPr/>
          </p:nvSpPr>
          <p:spPr>
            <a:xfrm>
              <a:off x="4708647" y="4079451"/>
              <a:ext cx="1128966" cy="1131631"/>
            </a:xfrm>
            <a:custGeom>
              <a:rect b="b" l="l" r="r" t="t"/>
              <a:pathLst>
                <a:path extrusionOk="0" h="1796239" w="1792010">
                  <a:moveTo>
                    <a:pt x="1702614" y="878442"/>
                  </a:moveTo>
                  <a:lnTo>
                    <a:pt x="1710060" y="883022"/>
                  </a:lnTo>
                  <a:lnTo>
                    <a:pt x="1702614" y="881183"/>
                  </a:lnTo>
                  <a:close/>
                  <a:moveTo>
                    <a:pt x="896004" y="384279"/>
                  </a:moveTo>
                  <a:cubicBezTo>
                    <a:pt x="610735" y="384279"/>
                    <a:pt x="379479" y="615535"/>
                    <a:pt x="379479" y="900804"/>
                  </a:cubicBezTo>
                  <a:cubicBezTo>
                    <a:pt x="379479" y="1186073"/>
                    <a:pt x="610735" y="1417329"/>
                    <a:pt x="896004" y="1417329"/>
                  </a:cubicBezTo>
                  <a:cubicBezTo>
                    <a:pt x="1181273" y="1417329"/>
                    <a:pt x="1412529" y="1186073"/>
                    <a:pt x="1412529" y="900804"/>
                  </a:cubicBezTo>
                  <a:cubicBezTo>
                    <a:pt x="1412529" y="615535"/>
                    <a:pt x="1181273" y="384279"/>
                    <a:pt x="896004" y="384279"/>
                  </a:cubicBezTo>
                  <a:close/>
                  <a:moveTo>
                    <a:pt x="998892" y="0"/>
                  </a:moveTo>
                  <a:lnTo>
                    <a:pt x="1263685" y="70112"/>
                  </a:lnTo>
                  <a:lnTo>
                    <a:pt x="1259890" y="292970"/>
                  </a:lnTo>
                  <a:lnTo>
                    <a:pt x="1252964" y="291136"/>
                  </a:lnTo>
                  <a:cubicBezTo>
                    <a:pt x="1309401" y="322522"/>
                    <a:pt x="1360410" y="361009"/>
                    <a:pt x="1403555" y="406648"/>
                  </a:cubicBezTo>
                  <a:lnTo>
                    <a:pt x="1604328" y="357315"/>
                  </a:lnTo>
                  <a:lnTo>
                    <a:pt x="1733027" y="596499"/>
                  </a:lnTo>
                  <a:lnTo>
                    <a:pt x="1589970" y="723947"/>
                  </a:lnTo>
                  <a:cubicBezTo>
                    <a:pt x="1607903" y="788494"/>
                    <a:pt x="1616355" y="856084"/>
                    <a:pt x="1613321" y="924788"/>
                  </a:cubicBezTo>
                  <a:lnTo>
                    <a:pt x="1792010" y="1022811"/>
                  </a:lnTo>
                  <a:lnTo>
                    <a:pt x="1721058" y="1284473"/>
                  </a:lnTo>
                  <a:lnTo>
                    <a:pt x="1504230" y="1280870"/>
                  </a:lnTo>
                  <a:cubicBezTo>
                    <a:pt x="1476815" y="1326134"/>
                    <a:pt x="1443601" y="1366958"/>
                    <a:pt x="1406384" y="1403402"/>
                  </a:cubicBezTo>
                  <a:lnTo>
                    <a:pt x="1477592" y="1587057"/>
                  </a:lnTo>
                  <a:lnTo>
                    <a:pt x="1253035" y="1742435"/>
                  </a:lnTo>
                  <a:lnTo>
                    <a:pt x="1163834" y="1665910"/>
                  </a:lnTo>
                  <a:lnTo>
                    <a:pt x="1163667" y="1666097"/>
                  </a:lnTo>
                  <a:lnTo>
                    <a:pt x="1144343" y="1649188"/>
                  </a:lnTo>
                  <a:lnTo>
                    <a:pt x="1082710" y="1596313"/>
                  </a:lnTo>
                  <a:lnTo>
                    <a:pt x="1083384" y="1595846"/>
                  </a:lnTo>
                  <a:lnTo>
                    <a:pt x="1076108" y="1589478"/>
                  </a:lnTo>
                  <a:cubicBezTo>
                    <a:pt x="1019150" y="1605403"/>
                    <a:pt x="959511" y="1612813"/>
                    <a:pt x="898869" y="1612479"/>
                  </a:cubicBezTo>
                  <a:lnTo>
                    <a:pt x="795635" y="1796239"/>
                  </a:lnTo>
                  <a:lnTo>
                    <a:pt x="530840" y="1726127"/>
                  </a:lnTo>
                  <a:lnTo>
                    <a:pt x="534419" y="1515981"/>
                  </a:lnTo>
                  <a:cubicBezTo>
                    <a:pt x="478307" y="1484379"/>
                    <a:pt x="427627" y="1445732"/>
                    <a:pt x="384791" y="1400008"/>
                  </a:cubicBezTo>
                  <a:lnTo>
                    <a:pt x="388223" y="1407281"/>
                  </a:lnTo>
                  <a:lnTo>
                    <a:pt x="166784" y="1449671"/>
                  </a:lnTo>
                  <a:lnTo>
                    <a:pt x="50929" y="1204159"/>
                  </a:lnTo>
                  <a:lnTo>
                    <a:pt x="200689" y="1084166"/>
                  </a:lnTo>
                  <a:cubicBezTo>
                    <a:pt x="184704" y="1026270"/>
                    <a:pt x="176353" y="965934"/>
                    <a:pt x="176341" y="904529"/>
                  </a:cubicBezTo>
                  <a:lnTo>
                    <a:pt x="0" y="807794"/>
                  </a:lnTo>
                  <a:lnTo>
                    <a:pt x="70951" y="546132"/>
                  </a:lnTo>
                  <a:lnTo>
                    <a:pt x="273028" y="549491"/>
                  </a:lnTo>
                  <a:cubicBezTo>
                    <a:pt x="300443" y="501683"/>
                    <a:pt x="333547" y="458094"/>
                    <a:pt x="370996" y="419078"/>
                  </a:cubicBezTo>
                  <a:lnTo>
                    <a:pt x="303314" y="212794"/>
                  </a:lnTo>
                  <a:lnTo>
                    <a:pt x="535794" y="69242"/>
                  </a:lnTo>
                  <a:lnTo>
                    <a:pt x="698144" y="223973"/>
                  </a:lnTo>
                  <a:lnTo>
                    <a:pt x="696512" y="224981"/>
                  </a:lnTo>
                  <a:cubicBezTo>
                    <a:pt x="760334" y="205136"/>
                    <a:pt x="827716" y="195964"/>
                    <a:pt x="896341" y="196709"/>
                  </a:cubicBezTo>
                  <a:lnTo>
                    <a:pt x="889414" y="1948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4" name="Google Shape;1974;p184"/>
          <p:cNvSpPr/>
          <p:nvPr/>
        </p:nvSpPr>
        <p:spPr>
          <a:xfrm>
            <a:off x="3612419" y="2063558"/>
            <a:ext cx="324884" cy="238089"/>
          </a:xfrm>
          <a:custGeom>
            <a:rect b="b" l="l" r="r" t="t"/>
            <a:pathLst>
              <a:path extrusionOk="0" h="2380886" w="3248842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5" name="Google Shape;1975;p184"/>
          <p:cNvSpPr/>
          <p:nvPr/>
        </p:nvSpPr>
        <p:spPr>
          <a:xfrm>
            <a:off x="5515083" y="2901108"/>
            <a:ext cx="350611" cy="178363"/>
          </a:xfrm>
          <a:custGeom>
            <a:rect b="b" l="l" r="r" t="t"/>
            <a:pathLst>
              <a:path extrusionOk="0" h="1659188" w="3261500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6" name="Google Shape;1976;p184"/>
          <p:cNvSpPr/>
          <p:nvPr/>
        </p:nvSpPr>
        <p:spPr>
          <a:xfrm>
            <a:off x="3610464" y="3550658"/>
            <a:ext cx="281333" cy="288440"/>
          </a:xfrm>
          <a:custGeom>
            <a:rect b="b" l="l" r="r" t="t"/>
            <a:pathLst>
              <a:path extrusionOk="0" h="2354614" w="229659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7" name="Google Shape;1977;p184"/>
          <p:cNvGrpSpPr/>
          <p:nvPr/>
        </p:nvGrpSpPr>
        <p:grpSpPr>
          <a:xfrm>
            <a:off x="4292869" y="2739348"/>
            <a:ext cx="558628" cy="421005"/>
            <a:chOff x="4243255" y="3284873"/>
            <a:chExt cx="2045509" cy="1541580"/>
          </a:xfrm>
        </p:grpSpPr>
        <p:sp>
          <p:nvSpPr>
            <p:cNvPr id="1978" name="Google Shape;1978;p184"/>
            <p:cNvSpPr/>
            <p:nvPr/>
          </p:nvSpPr>
          <p:spPr>
            <a:xfrm>
              <a:off x="4243255" y="3284873"/>
              <a:ext cx="1087023" cy="852578"/>
            </a:xfrm>
            <a:custGeom>
              <a:rect b="b" l="l" r="r" t="t"/>
              <a:pathLst>
                <a:path extrusionOk="0" h="852578" w="1087023">
                  <a:moveTo>
                    <a:pt x="763072" y="816007"/>
                  </a:moveTo>
                  <a:lnTo>
                    <a:pt x="649576" y="703037"/>
                  </a:lnTo>
                  <a:cubicBezTo>
                    <a:pt x="563929" y="732461"/>
                    <a:pt x="510334" y="723004"/>
                    <a:pt x="422060" y="699359"/>
                  </a:cubicBezTo>
                  <a:cubicBezTo>
                    <a:pt x="229749" y="646289"/>
                    <a:pt x="128339" y="482352"/>
                    <a:pt x="196121" y="331550"/>
                  </a:cubicBezTo>
                  <a:cubicBezTo>
                    <a:pt x="263377" y="180749"/>
                    <a:pt x="473028" y="101407"/>
                    <a:pt x="664814" y="154476"/>
                  </a:cubicBezTo>
                  <a:cubicBezTo>
                    <a:pt x="857125" y="207546"/>
                    <a:pt x="958536" y="371484"/>
                    <a:pt x="890754" y="522285"/>
                  </a:cubicBezTo>
                  <a:lnTo>
                    <a:pt x="1023165" y="617915"/>
                  </a:lnTo>
                  <a:cubicBezTo>
                    <a:pt x="1116168" y="461859"/>
                    <a:pt x="1095150" y="353093"/>
                    <a:pt x="1038928" y="254836"/>
                  </a:cubicBezTo>
                  <a:cubicBezTo>
                    <a:pt x="918602" y="38354"/>
                    <a:pt x="597558" y="-58853"/>
                    <a:pt x="323278" y="36778"/>
                  </a:cubicBezTo>
                  <a:cubicBezTo>
                    <a:pt x="48997" y="131882"/>
                    <a:pt x="-75007" y="384094"/>
                    <a:pt x="46896" y="599000"/>
                  </a:cubicBezTo>
                  <a:cubicBezTo>
                    <a:pt x="167747" y="814430"/>
                    <a:pt x="488791" y="911111"/>
                    <a:pt x="763072" y="8160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84"/>
            <p:cNvSpPr/>
            <p:nvPr/>
          </p:nvSpPr>
          <p:spPr>
            <a:xfrm>
              <a:off x="4734021" y="3667251"/>
              <a:ext cx="1138359" cy="906189"/>
            </a:xfrm>
            <a:custGeom>
              <a:rect b="b" l="l" r="r" t="t"/>
              <a:pathLst>
                <a:path extrusionOk="0" h="906189" w="1138359">
                  <a:moveTo>
                    <a:pt x="668488" y="696349"/>
                  </a:moveTo>
                  <a:cubicBezTo>
                    <a:pt x="717354" y="737334"/>
                    <a:pt x="759389" y="782522"/>
                    <a:pt x="799848" y="829286"/>
                  </a:cubicBezTo>
                  <a:cubicBezTo>
                    <a:pt x="797746" y="832964"/>
                    <a:pt x="796170" y="837693"/>
                    <a:pt x="795119" y="842422"/>
                  </a:cubicBezTo>
                  <a:cubicBezTo>
                    <a:pt x="789865" y="870796"/>
                    <a:pt x="814035" y="898644"/>
                    <a:pt x="848714" y="904949"/>
                  </a:cubicBezTo>
                  <a:cubicBezTo>
                    <a:pt x="883393" y="911255"/>
                    <a:pt x="915445" y="892864"/>
                    <a:pt x="920700" y="864490"/>
                  </a:cubicBezTo>
                  <a:cubicBezTo>
                    <a:pt x="925954" y="836116"/>
                    <a:pt x="901784" y="808268"/>
                    <a:pt x="867105" y="801963"/>
                  </a:cubicBezTo>
                  <a:cubicBezTo>
                    <a:pt x="861325" y="800912"/>
                    <a:pt x="855019" y="800387"/>
                    <a:pt x="849240" y="800912"/>
                  </a:cubicBezTo>
                  <a:cubicBezTo>
                    <a:pt x="836104" y="786200"/>
                    <a:pt x="822968" y="771487"/>
                    <a:pt x="810882" y="756249"/>
                  </a:cubicBezTo>
                  <a:lnTo>
                    <a:pt x="769373" y="697400"/>
                  </a:lnTo>
                  <a:lnTo>
                    <a:pt x="757813" y="679535"/>
                  </a:lnTo>
                  <a:lnTo>
                    <a:pt x="748880" y="662721"/>
                  </a:lnTo>
                  <a:lnTo>
                    <a:pt x="758338" y="658518"/>
                  </a:lnTo>
                  <a:lnTo>
                    <a:pt x="756237" y="653789"/>
                  </a:lnTo>
                  <a:lnTo>
                    <a:pt x="784085" y="618059"/>
                  </a:lnTo>
                  <a:cubicBezTo>
                    <a:pt x="806679" y="580752"/>
                    <a:pt x="811408" y="539242"/>
                    <a:pt x="799848" y="493529"/>
                  </a:cubicBezTo>
                  <a:cubicBezTo>
                    <a:pt x="799323" y="491427"/>
                    <a:pt x="799848" y="489325"/>
                    <a:pt x="800899" y="487749"/>
                  </a:cubicBezTo>
                  <a:cubicBezTo>
                    <a:pt x="809306" y="478291"/>
                    <a:pt x="817713" y="469359"/>
                    <a:pt x="827171" y="460426"/>
                  </a:cubicBezTo>
                  <a:cubicBezTo>
                    <a:pt x="888648" y="403679"/>
                    <a:pt x="961158" y="359016"/>
                    <a:pt x="1036822" y="316455"/>
                  </a:cubicBezTo>
                  <a:cubicBezTo>
                    <a:pt x="1040500" y="317506"/>
                    <a:pt x="1044178" y="318557"/>
                    <a:pt x="1047856" y="319608"/>
                  </a:cubicBezTo>
                  <a:cubicBezTo>
                    <a:pt x="1089891" y="328541"/>
                    <a:pt x="1129825" y="308048"/>
                    <a:pt x="1137181" y="273369"/>
                  </a:cubicBezTo>
                  <a:cubicBezTo>
                    <a:pt x="1144537" y="238690"/>
                    <a:pt x="1116689" y="204011"/>
                    <a:pt x="1074654" y="195079"/>
                  </a:cubicBezTo>
                  <a:cubicBezTo>
                    <a:pt x="1032618" y="186146"/>
                    <a:pt x="992685" y="206638"/>
                    <a:pt x="985329" y="241317"/>
                  </a:cubicBezTo>
                  <a:cubicBezTo>
                    <a:pt x="983227" y="251826"/>
                    <a:pt x="984278" y="262860"/>
                    <a:pt x="987956" y="272844"/>
                  </a:cubicBezTo>
                  <a:cubicBezTo>
                    <a:pt x="966938" y="284404"/>
                    <a:pt x="945921" y="295963"/>
                    <a:pt x="923852" y="306472"/>
                  </a:cubicBezTo>
                  <a:cubicBezTo>
                    <a:pt x="891800" y="321710"/>
                    <a:pt x="858697" y="335371"/>
                    <a:pt x="825069" y="347456"/>
                  </a:cubicBezTo>
                  <a:lnTo>
                    <a:pt x="737846" y="372678"/>
                  </a:lnTo>
                  <a:lnTo>
                    <a:pt x="737846" y="372152"/>
                  </a:lnTo>
                  <a:lnTo>
                    <a:pt x="716829" y="377407"/>
                  </a:lnTo>
                  <a:lnTo>
                    <a:pt x="711574" y="376356"/>
                  </a:lnTo>
                  <a:cubicBezTo>
                    <a:pt x="658505" y="340626"/>
                    <a:pt x="600181" y="324862"/>
                    <a:pt x="538179" y="330117"/>
                  </a:cubicBezTo>
                  <a:lnTo>
                    <a:pt x="511381" y="333270"/>
                  </a:lnTo>
                  <a:lnTo>
                    <a:pt x="506652" y="332219"/>
                  </a:lnTo>
                  <a:lnTo>
                    <a:pt x="506652" y="332219"/>
                  </a:lnTo>
                  <a:lnTo>
                    <a:pt x="501398" y="335371"/>
                  </a:lnTo>
                  <a:lnTo>
                    <a:pt x="502974" y="334320"/>
                  </a:lnTo>
                  <a:lnTo>
                    <a:pt x="468295" y="315930"/>
                  </a:lnTo>
                  <a:lnTo>
                    <a:pt x="439396" y="299116"/>
                  </a:lnTo>
                  <a:cubicBezTo>
                    <a:pt x="357427" y="244995"/>
                    <a:pt x="284916" y="182468"/>
                    <a:pt x="213982" y="117313"/>
                  </a:cubicBezTo>
                  <a:lnTo>
                    <a:pt x="211880" y="118364"/>
                  </a:lnTo>
                  <a:cubicBezTo>
                    <a:pt x="217134" y="108381"/>
                    <a:pt x="220287" y="97872"/>
                    <a:pt x="220812" y="86312"/>
                  </a:cubicBezTo>
                  <a:cubicBezTo>
                    <a:pt x="222389" y="41124"/>
                    <a:pt x="180879" y="2767"/>
                    <a:pt x="128335" y="140"/>
                  </a:cubicBezTo>
                  <a:cubicBezTo>
                    <a:pt x="75791" y="-2487"/>
                    <a:pt x="32179" y="32192"/>
                    <a:pt x="30603" y="77380"/>
                  </a:cubicBezTo>
                  <a:cubicBezTo>
                    <a:pt x="29026" y="122568"/>
                    <a:pt x="70536" y="160925"/>
                    <a:pt x="123080" y="163552"/>
                  </a:cubicBezTo>
                  <a:cubicBezTo>
                    <a:pt x="128335" y="163552"/>
                    <a:pt x="133589" y="163552"/>
                    <a:pt x="138318" y="163027"/>
                  </a:cubicBezTo>
                  <a:cubicBezTo>
                    <a:pt x="164590" y="186672"/>
                    <a:pt x="190862" y="209265"/>
                    <a:pt x="215558" y="233961"/>
                  </a:cubicBezTo>
                  <a:lnTo>
                    <a:pt x="290171" y="316981"/>
                  </a:lnTo>
                  <a:lnTo>
                    <a:pt x="311188" y="342727"/>
                  </a:lnTo>
                  <a:lnTo>
                    <a:pt x="351647" y="400526"/>
                  </a:lnTo>
                  <a:lnTo>
                    <a:pt x="362156" y="417866"/>
                  </a:lnTo>
                  <a:lnTo>
                    <a:pt x="352698" y="429951"/>
                  </a:lnTo>
                  <a:cubicBezTo>
                    <a:pt x="330104" y="467257"/>
                    <a:pt x="325375" y="508767"/>
                    <a:pt x="336935" y="554480"/>
                  </a:cubicBezTo>
                  <a:cubicBezTo>
                    <a:pt x="337460" y="556582"/>
                    <a:pt x="336935" y="558684"/>
                    <a:pt x="335884" y="560260"/>
                  </a:cubicBezTo>
                  <a:cubicBezTo>
                    <a:pt x="327477" y="569718"/>
                    <a:pt x="319070" y="578650"/>
                    <a:pt x="309612" y="587583"/>
                  </a:cubicBezTo>
                  <a:cubicBezTo>
                    <a:pt x="250762" y="641703"/>
                    <a:pt x="181930" y="685315"/>
                    <a:pt x="109419" y="725774"/>
                  </a:cubicBezTo>
                  <a:cubicBezTo>
                    <a:pt x="103639" y="723147"/>
                    <a:pt x="96808" y="721045"/>
                    <a:pt x="90503" y="719469"/>
                  </a:cubicBezTo>
                  <a:cubicBezTo>
                    <a:pt x="48468" y="710536"/>
                    <a:pt x="8534" y="731028"/>
                    <a:pt x="1178" y="765707"/>
                  </a:cubicBezTo>
                  <a:cubicBezTo>
                    <a:pt x="-6178" y="800387"/>
                    <a:pt x="21670" y="835066"/>
                    <a:pt x="63705" y="843998"/>
                  </a:cubicBezTo>
                  <a:cubicBezTo>
                    <a:pt x="105741" y="852931"/>
                    <a:pt x="145674" y="832438"/>
                    <a:pt x="153030" y="797759"/>
                  </a:cubicBezTo>
                  <a:cubicBezTo>
                    <a:pt x="154607" y="789352"/>
                    <a:pt x="154607" y="780945"/>
                    <a:pt x="152505" y="772538"/>
                  </a:cubicBezTo>
                  <a:cubicBezTo>
                    <a:pt x="171946" y="762029"/>
                    <a:pt x="191913" y="750995"/>
                    <a:pt x="212405" y="741012"/>
                  </a:cubicBezTo>
                  <a:cubicBezTo>
                    <a:pt x="244457" y="725774"/>
                    <a:pt x="277560" y="712112"/>
                    <a:pt x="311188" y="700027"/>
                  </a:cubicBezTo>
                  <a:lnTo>
                    <a:pt x="398411" y="674806"/>
                  </a:lnTo>
                  <a:lnTo>
                    <a:pt x="398411" y="675332"/>
                  </a:lnTo>
                  <a:lnTo>
                    <a:pt x="419429" y="670077"/>
                  </a:lnTo>
                  <a:lnTo>
                    <a:pt x="424683" y="671128"/>
                  </a:lnTo>
                  <a:cubicBezTo>
                    <a:pt x="477753" y="706858"/>
                    <a:pt x="536077" y="722621"/>
                    <a:pt x="598079" y="717367"/>
                  </a:cubicBezTo>
                  <a:lnTo>
                    <a:pt x="621724" y="714214"/>
                  </a:lnTo>
                  <a:lnTo>
                    <a:pt x="668488" y="6963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184"/>
            <p:cNvSpPr/>
            <p:nvPr/>
          </p:nvSpPr>
          <p:spPr>
            <a:xfrm>
              <a:off x="5332950" y="4314620"/>
              <a:ext cx="632182" cy="453406"/>
            </a:xfrm>
            <a:custGeom>
              <a:rect b="b" l="l" r="r" t="t"/>
              <a:pathLst>
                <a:path extrusionOk="0" h="453406" w="632182">
                  <a:moveTo>
                    <a:pt x="202496" y="11673"/>
                  </a:moveTo>
                  <a:lnTo>
                    <a:pt x="264498" y="75777"/>
                  </a:lnTo>
                  <a:cubicBezTo>
                    <a:pt x="314940" y="63167"/>
                    <a:pt x="345941" y="70523"/>
                    <a:pt x="396383" y="86286"/>
                  </a:cubicBezTo>
                  <a:cubicBezTo>
                    <a:pt x="506201" y="121491"/>
                    <a:pt x="559270" y="212392"/>
                    <a:pt x="515133" y="290157"/>
                  </a:cubicBezTo>
                  <a:cubicBezTo>
                    <a:pt x="470996" y="367397"/>
                    <a:pt x="346467" y="401551"/>
                    <a:pt x="236649" y="366346"/>
                  </a:cubicBezTo>
                  <a:cubicBezTo>
                    <a:pt x="126832" y="331141"/>
                    <a:pt x="73763" y="240240"/>
                    <a:pt x="117900" y="162475"/>
                  </a:cubicBezTo>
                  <a:lnTo>
                    <a:pt x="44338" y="106778"/>
                  </a:lnTo>
                  <a:cubicBezTo>
                    <a:pt x="-15037" y="186120"/>
                    <a:pt x="-6630" y="244444"/>
                    <a:pt x="22270" y="298564"/>
                  </a:cubicBezTo>
                  <a:cubicBezTo>
                    <a:pt x="84797" y="417839"/>
                    <a:pt x="267650" y="481418"/>
                    <a:pt x="430537" y="441484"/>
                  </a:cubicBezTo>
                  <a:cubicBezTo>
                    <a:pt x="592898" y="401551"/>
                    <a:pt x="673816" y="272818"/>
                    <a:pt x="610763" y="154068"/>
                  </a:cubicBezTo>
                  <a:cubicBezTo>
                    <a:pt x="548236" y="35844"/>
                    <a:pt x="365382" y="-27735"/>
                    <a:pt x="202496" y="1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184"/>
            <p:cNvSpPr/>
            <p:nvPr/>
          </p:nvSpPr>
          <p:spPr>
            <a:xfrm>
              <a:off x="5468334" y="3549051"/>
              <a:ext cx="820430" cy="622379"/>
            </a:xfrm>
            <a:custGeom>
              <a:rect b="b" l="l" r="r" t="t"/>
              <a:pathLst>
                <a:path extrusionOk="0" h="622379" w="820430">
                  <a:moveTo>
                    <a:pt x="785390" y="185070"/>
                  </a:moveTo>
                  <a:cubicBezTo>
                    <a:pt x="693963" y="27963"/>
                    <a:pt x="451209" y="-42971"/>
                    <a:pt x="244185" y="26913"/>
                  </a:cubicBezTo>
                  <a:cubicBezTo>
                    <a:pt x="37162" y="96271"/>
                    <a:pt x="-56367" y="280175"/>
                    <a:pt x="35060" y="437282"/>
                  </a:cubicBezTo>
                  <a:lnTo>
                    <a:pt x="143301" y="372127"/>
                  </a:lnTo>
                  <a:cubicBezTo>
                    <a:pt x="114927" y="323261"/>
                    <a:pt x="123860" y="292260"/>
                    <a:pt x="146979" y="241818"/>
                  </a:cubicBezTo>
                  <a:cubicBezTo>
                    <a:pt x="197947" y="132001"/>
                    <a:pt x="356104" y="73677"/>
                    <a:pt x="501126" y="112034"/>
                  </a:cubicBezTo>
                  <a:cubicBezTo>
                    <a:pt x="646148" y="150391"/>
                    <a:pt x="722862" y="270717"/>
                    <a:pt x="671894" y="380534"/>
                  </a:cubicBezTo>
                  <a:cubicBezTo>
                    <a:pt x="620926" y="490351"/>
                    <a:pt x="462769" y="548675"/>
                    <a:pt x="317747" y="510318"/>
                  </a:cubicBezTo>
                  <a:lnTo>
                    <a:pt x="225795" y="585982"/>
                  </a:lnTo>
                  <a:cubicBezTo>
                    <a:pt x="376071" y="639051"/>
                    <a:pt x="480634" y="626966"/>
                    <a:pt x="575213" y="594914"/>
                  </a:cubicBezTo>
                  <a:cubicBezTo>
                    <a:pt x="783288" y="526081"/>
                    <a:pt x="876816" y="342177"/>
                    <a:pt x="785390" y="1850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184"/>
            <p:cNvSpPr/>
            <p:nvPr/>
          </p:nvSpPr>
          <p:spPr>
            <a:xfrm>
              <a:off x="4355718" y="4202861"/>
              <a:ext cx="819177" cy="623592"/>
            </a:xfrm>
            <a:custGeom>
              <a:rect b="b" l="l" r="r" t="t"/>
              <a:pathLst>
                <a:path extrusionOk="0" h="623592" w="819177">
                  <a:moveTo>
                    <a:pt x="678982" y="265302"/>
                  </a:moveTo>
                  <a:cubicBezTo>
                    <a:pt x="704729" y="315744"/>
                    <a:pt x="694220" y="345694"/>
                    <a:pt x="668999" y="395611"/>
                  </a:cubicBezTo>
                  <a:cubicBezTo>
                    <a:pt x="612251" y="502801"/>
                    <a:pt x="451466" y="552718"/>
                    <a:pt x="308546" y="506479"/>
                  </a:cubicBezTo>
                  <a:cubicBezTo>
                    <a:pt x="165627" y="460240"/>
                    <a:pt x="95743" y="336762"/>
                    <a:pt x="151965" y="229046"/>
                  </a:cubicBezTo>
                  <a:cubicBezTo>
                    <a:pt x="208713" y="121856"/>
                    <a:pt x="369498" y="71939"/>
                    <a:pt x="512418" y="118178"/>
                  </a:cubicBezTo>
                  <a:lnTo>
                    <a:pt x="608048" y="47244"/>
                  </a:lnTo>
                  <a:cubicBezTo>
                    <a:pt x="460924" y="-13708"/>
                    <a:pt x="355836" y="-7402"/>
                    <a:pt x="259680" y="19921"/>
                  </a:cubicBezTo>
                  <a:cubicBezTo>
                    <a:pt x="48453" y="78245"/>
                    <a:pt x="-54533" y="256895"/>
                    <a:pt x="29012" y="418730"/>
                  </a:cubicBezTo>
                  <a:cubicBezTo>
                    <a:pt x="111506" y="580041"/>
                    <a:pt x="350582" y="663586"/>
                    <a:pt x="560233" y="604736"/>
                  </a:cubicBezTo>
                  <a:cubicBezTo>
                    <a:pt x="770934" y="546413"/>
                    <a:pt x="873395" y="367763"/>
                    <a:pt x="790376" y="205927"/>
                  </a:cubicBezTo>
                  <a:lnTo>
                    <a:pt x="678982" y="2653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185"/>
          <p:cNvSpPr txBox="1"/>
          <p:nvPr>
            <p:ph idx="1" type="body"/>
          </p:nvPr>
        </p:nvSpPr>
        <p:spPr>
          <a:xfrm>
            <a:off x="307428" y="122061"/>
            <a:ext cx="6384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id"/>
              <a:t>Infographic Style</a:t>
            </a:r>
            <a:endParaRPr/>
          </a:p>
        </p:txBody>
      </p:sp>
      <p:grpSp>
        <p:nvGrpSpPr>
          <p:cNvPr id="1988" name="Google Shape;1988;p185"/>
          <p:cNvGrpSpPr/>
          <p:nvPr/>
        </p:nvGrpSpPr>
        <p:grpSpPr>
          <a:xfrm>
            <a:off x="664923" y="2352190"/>
            <a:ext cx="6089640" cy="2102733"/>
            <a:chOff x="905614" y="3136254"/>
            <a:chExt cx="8119520" cy="2803644"/>
          </a:xfrm>
        </p:grpSpPr>
        <p:cxnSp>
          <p:nvCxnSpPr>
            <p:cNvPr id="1989" name="Google Shape;1989;p185"/>
            <p:cNvCxnSpPr/>
            <p:nvPr/>
          </p:nvCxnSpPr>
          <p:spPr>
            <a:xfrm>
              <a:off x="905614" y="5939874"/>
              <a:ext cx="1630800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0" name="Google Shape;1990;p185"/>
            <p:cNvCxnSpPr/>
            <p:nvPr/>
          </p:nvCxnSpPr>
          <p:spPr>
            <a:xfrm>
              <a:off x="2536697" y="5238969"/>
              <a:ext cx="1630800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1" name="Google Shape;1991;p185"/>
            <p:cNvCxnSpPr/>
            <p:nvPr/>
          </p:nvCxnSpPr>
          <p:spPr>
            <a:xfrm>
              <a:off x="4147848" y="4537858"/>
              <a:ext cx="1630800" cy="3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2" name="Google Shape;1992;p185"/>
            <p:cNvCxnSpPr/>
            <p:nvPr/>
          </p:nvCxnSpPr>
          <p:spPr>
            <a:xfrm>
              <a:off x="5773876" y="3836851"/>
              <a:ext cx="1630800" cy="3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3" name="Google Shape;1993;p185"/>
            <p:cNvCxnSpPr/>
            <p:nvPr/>
          </p:nvCxnSpPr>
          <p:spPr>
            <a:xfrm>
              <a:off x="7394334" y="3136254"/>
              <a:ext cx="1630800" cy="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4" name="Google Shape;1994;p185"/>
            <p:cNvCxnSpPr/>
            <p:nvPr/>
          </p:nvCxnSpPr>
          <p:spPr>
            <a:xfrm>
              <a:off x="2521820" y="5241498"/>
              <a:ext cx="0" cy="6984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5" name="Google Shape;1995;p185"/>
            <p:cNvCxnSpPr/>
            <p:nvPr/>
          </p:nvCxnSpPr>
          <p:spPr>
            <a:xfrm>
              <a:off x="4147848" y="4540490"/>
              <a:ext cx="0" cy="6984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6" name="Google Shape;1996;p185"/>
            <p:cNvCxnSpPr/>
            <p:nvPr/>
          </p:nvCxnSpPr>
          <p:spPr>
            <a:xfrm>
              <a:off x="5773876" y="3839482"/>
              <a:ext cx="0" cy="6984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7" name="Google Shape;1997;p185"/>
            <p:cNvCxnSpPr/>
            <p:nvPr/>
          </p:nvCxnSpPr>
          <p:spPr>
            <a:xfrm>
              <a:off x="7399904" y="3138474"/>
              <a:ext cx="0" cy="6984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98" name="Google Shape;1998;p185"/>
          <p:cNvSpPr/>
          <p:nvPr/>
        </p:nvSpPr>
        <p:spPr>
          <a:xfrm>
            <a:off x="989526" y="3705122"/>
            <a:ext cx="548400" cy="5484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chemeClr val="lt1">
                <a:alpha val="8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9" name="Google Shape;1999;p185"/>
          <p:cNvSpPr/>
          <p:nvPr/>
        </p:nvSpPr>
        <p:spPr>
          <a:xfrm>
            <a:off x="955236" y="3670832"/>
            <a:ext cx="617100" cy="617100"/>
          </a:xfrm>
          <a:prstGeom prst="ellipse">
            <a:avLst/>
          </a:prstGeom>
          <a:noFill/>
          <a:ln cap="flat" cmpd="sng" w="19050">
            <a:solidFill>
              <a:schemeClr val="accent6">
                <a:alpha val="49800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0" name="Google Shape;2000;p185"/>
          <p:cNvSpPr/>
          <p:nvPr/>
        </p:nvSpPr>
        <p:spPr>
          <a:xfrm>
            <a:off x="2209047" y="3188600"/>
            <a:ext cx="548400" cy="548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lt1">
                <a:alpha val="8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1" name="Google Shape;2001;p185"/>
          <p:cNvSpPr/>
          <p:nvPr/>
        </p:nvSpPr>
        <p:spPr>
          <a:xfrm>
            <a:off x="2174757" y="3154310"/>
            <a:ext cx="617100" cy="617100"/>
          </a:xfrm>
          <a:prstGeom prst="ellipse">
            <a:avLst/>
          </a:prstGeom>
          <a:noFill/>
          <a:ln cap="flat" cmpd="sng" w="19050">
            <a:solidFill>
              <a:schemeClr val="accent1">
                <a:alpha val="49800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2" name="Google Shape;2002;p185"/>
          <p:cNvSpPr/>
          <p:nvPr/>
        </p:nvSpPr>
        <p:spPr>
          <a:xfrm>
            <a:off x="3428568" y="2672078"/>
            <a:ext cx="548400" cy="5484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lt1">
                <a:alpha val="8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3" name="Google Shape;2003;p185"/>
          <p:cNvSpPr/>
          <p:nvPr/>
        </p:nvSpPr>
        <p:spPr>
          <a:xfrm>
            <a:off x="3394278" y="2637788"/>
            <a:ext cx="617100" cy="617100"/>
          </a:xfrm>
          <a:prstGeom prst="ellipse">
            <a:avLst/>
          </a:prstGeom>
          <a:noFill/>
          <a:ln cap="flat" cmpd="sng" w="19050">
            <a:solidFill>
              <a:schemeClr val="accent2">
                <a:alpha val="49800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4" name="Google Shape;2004;p185"/>
          <p:cNvSpPr/>
          <p:nvPr/>
        </p:nvSpPr>
        <p:spPr>
          <a:xfrm>
            <a:off x="4648089" y="2180996"/>
            <a:ext cx="548400" cy="548400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chemeClr val="lt1">
                <a:alpha val="8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5" name="Google Shape;2005;p185"/>
          <p:cNvSpPr/>
          <p:nvPr/>
        </p:nvSpPr>
        <p:spPr>
          <a:xfrm>
            <a:off x="4613799" y="2146706"/>
            <a:ext cx="617100" cy="617100"/>
          </a:xfrm>
          <a:prstGeom prst="ellipse">
            <a:avLst/>
          </a:prstGeom>
          <a:noFill/>
          <a:ln cap="flat" cmpd="sng" w="19050">
            <a:solidFill>
              <a:schemeClr val="accent3">
                <a:alpha val="49800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6" name="Google Shape;2006;p185"/>
          <p:cNvSpPr/>
          <p:nvPr/>
        </p:nvSpPr>
        <p:spPr>
          <a:xfrm>
            <a:off x="5867611" y="1664474"/>
            <a:ext cx="548400" cy="548400"/>
          </a:xfrm>
          <a:prstGeom prst="ellipse">
            <a:avLst/>
          </a:prstGeom>
          <a:solidFill>
            <a:schemeClr val="accent4"/>
          </a:solidFill>
          <a:ln cap="flat" cmpd="sng" w="12700">
            <a:solidFill>
              <a:schemeClr val="lt1">
                <a:alpha val="8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7" name="Google Shape;2007;p185"/>
          <p:cNvSpPr/>
          <p:nvPr/>
        </p:nvSpPr>
        <p:spPr>
          <a:xfrm>
            <a:off x="5833321" y="1630184"/>
            <a:ext cx="617100" cy="617100"/>
          </a:xfrm>
          <a:prstGeom prst="ellipse">
            <a:avLst/>
          </a:prstGeom>
          <a:noFill/>
          <a:ln cap="flat" cmpd="sng" w="19050">
            <a:solidFill>
              <a:schemeClr val="accent4">
                <a:alpha val="49800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8" name="Google Shape;2008;p185"/>
          <p:cNvGrpSpPr/>
          <p:nvPr/>
        </p:nvGrpSpPr>
        <p:grpSpPr>
          <a:xfrm>
            <a:off x="2043093" y="3991856"/>
            <a:ext cx="2096931" cy="545075"/>
            <a:chOff x="994277" y="3861048"/>
            <a:chExt cx="2699100" cy="726767"/>
          </a:xfrm>
        </p:grpSpPr>
        <p:sp>
          <p:nvSpPr>
            <p:cNvPr id="2009" name="Google Shape;2009;p185"/>
            <p:cNvSpPr txBox="1"/>
            <p:nvPr/>
          </p:nvSpPr>
          <p:spPr>
            <a:xfrm>
              <a:off x="994277" y="3861048"/>
              <a:ext cx="2691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185"/>
            <p:cNvSpPr txBox="1"/>
            <p:nvPr/>
          </p:nvSpPr>
          <p:spPr>
            <a:xfrm>
              <a:off x="994277" y="4126115"/>
              <a:ext cx="269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1" name="Google Shape;2011;p185"/>
          <p:cNvGrpSpPr/>
          <p:nvPr/>
        </p:nvGrpSpPr>
        <p:grpSpPr>
          <a:xfrm>
            <a:off x="5704824" y="2411021"/>
            <a:ext cx="2099360" cy="545075"/>
            <a:chOff x="994277" y="3861048"/>
            <a:chExt cx="2699100" cy="726767"/>
          </a:xfrm>
        </p:grpSpPr>
        <p:sp>
          <p:nvSpPr>
            <p:cNvPr id="2012" name="Google Shape;2012;p185"/>
            <p:cNvSpPr txBox="1"/>
            <p:nvPr/>
          </p:nvSpPr>
          <p:spPr>
            <a:xfrm>
              <a:off x="994277" y="3861048"/>
              <a:ext cx="2691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185"/>
            <p:cNvSpPr txBox="1"/>
            <p:nvPr/>
          </p:nvSpPr>
          <p:spPr>
            <a:xfrm>
              <a:off x="994277" y="4126115"/>
              <a:ext cx="269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4" name="Google Shape;2014;p185"/>
          <p:cNvGrpSpPr/>
          <p:nvPr/>
        </p:nvGrpSpPr>
        <p:grpSpPr>
          <a:xfrm>
            <a:off x="4485076" y="2937966"/>
            <a:ext cx="2096931" cy="545075"/>
            <a:chOff x="994277" y="3861048"/>
            <a:chExt cx="2699100" cy="726767"/>
          </a:xfrm>
        </p:grpSpPr>
        <p:sp>
          <p:nvSpPr>
            <p:cNvPr id="2015" name="Google Shape;2015;p185"/>
            <p:cNvSpPr txBox="1"/>
            <p:nvPr/>
          </p:nvSpPr>
          <p:spPr>
            <a:xfrm>
              <a:off x="994277" y="3861048"/>
              <a:ext cx="2691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185"/>
            <p:cNvSpPr txBox="1"/>
            <p:nvPr/>
          </p:nvSpPr>
          <p:spPr>
            <a:xfrm>
              <a:off x="994277" y="4126115"/>
              <a:ext cx="269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7" name="Google Shape;2017;p185"/>
          <p:cNvGrpSpPr/>
          <p:nvPr/>
        </p:nvGrpSpPr>
        <p:grpSpPr>
          <a:xfrm>
            <a:off x="3262842" y="3464911"/>
            <a:ext cx="2099360" cy="545075"/>
            <a:chOff x="994277" y="3861048"/>
            <a:chExt cx="2699100" cy="726767"/>
          </a:xfrm>
        </p:grpSpPr>
        <p:sp>
          <p:nvSpPr>
            <p:cNvPr id="2018" name="Google Shape;2018;p185"/>
            <p:cNvSpPr txBox="1"/>
            <p:nvPr/>
          </p:nvSpPr>
          <p:spPr>
            <a:xfrm>
              <a:off x="994277" y="3861048"/>
              <a:ext cx="2691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185"/>
            <p:cNvSpPr txBox="1"/>
            <p:nvPr/>
          </p:nvSpPr>
          <p:spPr>
            <a:xfrm>
              <a:off x="994277" y="4126115"/>
              <a:ext cx="269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0" name="Google Shape;2020;p185"/>
          <p:cNvGrpSpPr/>
          <p:nvPr/>
        </p:nvGrpSpPr>
        <p:grpSpPr>
          <a:xfrm>
            <a:off x="6893045" y="1594464"/>
            <a:ext cx="1691526" cy="683450"/>
            <a:chOff x="994277" y="3861048"/>
            <a:chExt cx="2699100" cy="911267"/>
          </a:xfrm>
        </p:grpSpPr>
        <p:sp>
          <p:nvSpPr>
            <p:cNvPr id="2021" name="Google Shape;2021;p185"/>
            <p:cNvSpPr txBox="1"/>
            <p:nvPr/>
          </p:nvSpPr>
          <p:spPr>
            <a:xfrm>
              <a:off x="994277" y="3861048"/>
              <a:ext cx="26913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185"/>
            <p:cNvSpPr txBox="1"/>
            <p:nvPr/>
          </p:nvSpPr>
          <p:spPr>
            <a:xfrm>
              <a:off x="994277" y="4126115"/>
              <a:ext cx="2699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0" spcFirstLastPara="1" rIns="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3" name="Google Shape;2023;p185"/>
          <p:cNvSpPr/>
          <p:nvPr/>
        </p:nvSpPr>
        <p:spPr>
          <a:xfrm>
            <a:off x="1128368" y="3843964"/>
            <a:ext cx="275400" cy="275400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Google Shape;2024;p185"/>
          <p:cNvSpPr/>
          <p:nvPr/>
        </p:nvSpPr>
        <p:spPr>
          <a:xfrm rot="9957825">
            <a:off x="4772007" y="2324055"/>
            <a:ext cx="300060" cy="254843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p185"/>
          <p:cNvSpPr/>
          <p:nvPr/>
        </p:nvSpPr>
        <p:spPr>
          <a:xfrm>
            <a:off x="6012032" y="1839015"/>
            <a:ext cx="254946" cy="195833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185"/>
          <p:cNvSpPr/>
          <p:nvPr/>
        </p:nvSpPr>
        <p:spPr>
          <a:xfrm>
            <a:off x="2335573" y="3365788"/>
            <a:ext cx="299701" cy="196967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185"/>
          <p:cNvSpPr/>
          <p:nvPr/>
        </p:nvSpPr>
        <p:spPr>
          <a:xfrm>
            <a:off x="3559674" y="2801988"/>
            <a:ext cx="284994" cy="287375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Google Shape;2028;p185"/>
          <p:cNvSpPr txBox="1"/>
          <p:nvPr/>
        </p:nvSpPr>
        <p:spPr>
          <a:xfrm>
            <a:off x="651968" y="1360982"/>
            <a:ext cx="1460700" cy="276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Your Text  Here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185"/>
          <p:cNvSpPr txBox="1"/>
          <p:nvPr/>
        </p:nvSpPr>
        <p:spPr>
          <a:xfrm>
            <a:off x="651968" y="1706075"/>
            <a:ext cx="3359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186"/>
          <p:cNvSpPr txBox="1"/>
          <p:nvPr>
            <p:ph idx="1" type="body"/>
          </p:nvPr>
        </p:nvSpPr>
        <p:spPr>
          <a:xfrm>
            <a:off x="307428" y="122061"/>
            <a:ext cx="6384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id"/>
              <a:t>Infographic Style</a:t>
            </a:r>
            <a:endParaRPr/>
          </a:p>
        </p:txBody>
      </p:sp>
      <p:sp>
        <p:nvSpPr>
          <p:cNvPr id="2035" name="Google Shape;2035;p186"/>
          <p:cNvSpPr txBox="1"/>
          <p:nvPr/>
        </p:nvSpPr>
        <p:spPr>
          <a:xfrm>
            <a:off x="6449710" y="1517405"/>
            <a:ext cx="2036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photos.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6" name="Google Shape;2036;p186"/>
          <p:cNvSpPr txBox="1"/>
          <p:nvPr/>
        </p:nvSpPr>
        <p:spPr>
          <a:xfrm>
            <a:off x="6449710" y="2553232"/>
            <a:ext cx="2036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Easy to change colors, photos.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7" name="Google Shape;2037;p186"/>
          <p:cNvSpPr txBox="1"/>
          <p:nvPr/>
        </p:nvSpPr>
        <p:spPr>
          <a:xfrm>
            <a:off x="6449710" y="3589059"/>
            <a:ext cx="2036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 </a:t>
            </a: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photos.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8" name="Google Shape;2038;p186"/>
          <p:cNvSpPr txBox="1"/>
          <p:nvPr/>
        </p:nvSpPr>
        <p:spPr>
          <a:xfrm>
            <a:off x="643488" y="1517405"/>
            <a:ext cx="2047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Easy to change colors, photos.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9" name="Google Shape;2039;p186"/>
          <p:cNvSpPr txBox="1"/>
          <p:nvPr/>
        </p:nvSpPr>
        <p:spPr>
          <a:xfrm>
            <a:off x="643488" y="2553232"/>
            <a:ext cx="2047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Easy to change colors, photos.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0" name="Google Shape;2040;p186"/>
          <p:cNvSpPr txBox="1"/>
          <p:nvPr/>
        </p:nvSpPr>
        <p:spPr>
          <a:xfrm>
            <a:off x="643488" y="3589059"/>
            <a:ext cx="2047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Easy to change colors, photos.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1" name="Google Shape;2041;p186"/>
          <p:cNvSpPr/>
          <p:nvPr/>
        </p:nvSpPr>
        <p:spPr>
          <a:xfrm>
            <a:off x="5767609" y="1552545"/>
            <a:ext cx="548400" cy="54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2" name="Google Shape;2042;p186"/>
          <p:cNvSpPr/>
          <p:nvPr/>
        </p:nvSpPr>
        <p:spPr>
          <a:xfrm>
            <a:off x="5767609" y="2595510"/>
            <a:ext cx="548400" cy="54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3" name="Google Shape;2043;p186"/>
          <p:cNvSpPr/>
          <p:nvPr/>
        </p:nvSpPr>
        <p:spPr>
          <a:xfrm>
            <a:off x="5767609" y="3659704"/>
            <a:ext cx="548400" cy="54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4" name="Google Shape;2044;p186"/>
          <p:cNvSpPr/>
          <p:nvPr/>
        </p:nvSpPr>
        <p:spPr>
          <a:xfrm>
            <a:off x="2807311" y="1558776"/>
            <a:ext cx="548400" cy="54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5" name="Google Shape;2045;p186"/>
          <p:cNvSpPr/>
          <p:nvPr/>
        </p:nvSpPr>
        <p:spPr>
          <a:xfrm>
            <a:off x="2807311" y="2584946"/>
            <a:ext cx="548400" cy="54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6" name="Google Shape;2046;p186"/>
          <p:cNvSpPr/>
          <p:nvPr/>
        </p:nvSpPr>
        <p:spPr>
          <a:xfrm>
            <a:off x="2807311" y="3632341"/>
            <a:ext cx="548400" cy="54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7" name="Google Shape;2047;p186"/>
          <p:cNvGrpSpPr/>
          <p:nvPr/>
        </p:nvGrpSpPr>
        <p:grpSpPr>
          <a:xfrm>
            <a:off x="3948666" y="2234334"/>
            <a:ext cx="1252184" cy="1252184"/>
            <a:chOff x="3807530" y="2946763"/>
            <a:chExt cx="1512300" cy="1512300"/>
          </a:xfrm>
        </p:grpSpPr>
        <p:sp>
          <p:nvSpPr>
            <p:cNvPr id="2048" name="Google Shape;2048;p186"/>
            <p:cNvSpPr/>
            <p:nvPr/>
          </p:nvSpPr>
          <p:spPr>
            <a:xfrm>
              <a:off x="3897540" y="3036773"/>
              <a:ext cx="1332000" cy="1332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186"/>
            <p:cNvSpPr/>
            <p:nvPr/>
          </p:nvSpPr>
          <p:spPr>
            <a:xfrm>
              <a:off x="3807530" y="2946763"/>
              <a:ext cx="1512300" cy="1512300"/>
            </a:xfrm>
            <a:prstGeom prst="ellipse">
              <a:avLst/>
            </a:prstGeom>
            <a:noFill/>
            <a:ln cap="flat" cmpd="sng" w="15875">
              <a:solidFill>
                <a:schemeClr val="accent6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50" name="Google Shape;2050;p186"/>
          <p:cNvCxnSpPr>
            <a:stCxn id="2051" idx="6"/>
            <a:endCxn id="2049" idx="1"/>
          </p:cNvCxnSpPr>
          <p:nvPr/>
        </p:nvCxnSpPr>
        <p:spPr>
          <a:xfrm>
            <a:off x="3392446" y="1828968"/>
            <a:ext cx="739500" cy="588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52" name="Google Shape;2052;p186"/>
          <p:cNvCxnSpPr>
            <a:stCxn id="2053" idx="6"/>
            <a:endCxn id="2049" idx="2"/>
          </p:cNvCxnSpPr>
          <p:nvPr/>
        </p:nvCxnSpPr>
        <p:spPr>
          <a:xfrm>
            <a:off x="3392446" y="2855138"/>
            <a:ext cx="556200" cy="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54" name="Google Shape;2054;p186"/>
          <p:cNvCxnSpPr>
            <a:stCxn id="2055" idx="6"/>
            <a:endCxn id="2049" idx="3"/>
          </p:cNvCxnSpPr>
          <p:nvPr/>
        </p:nvCxnSpPr>
        <p:spPr>
          <a:xfrm flipH="1" rot="10800000">
            <a:off x="3392446" y="3303134"/>
            <a:ext cx="739500" cy="599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56" name="Google Shape;2056;p186"/>
          <p:cNvCxnSpPr>
            <a:stCxn id="2057" idx="2"/>
            <a:endCxn id="2049" idx="5"/>
          </p:cNvCxnSpPr>
          <p:nvPr/>
        </p:nvCxnSpPr>
        <p:spPr>
          <a:xfrm rot="10800000">
            <a:off x="5017444" y="3303197"/>
            <a:ext cx="718200" cy="626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58" name="Google Shape;2058;p186"/>
          <p:cNvCxnSpPr>
            <a:stCxn id="2059" idx="2"/>
            <a:endCxn id="2049" idx="6"/>
          </p:cNvCxnSpPr>
          <p:nvPr/>
        </p:nvCxnSpPr>
        <p:spPr>
          <a:xfrm rot="10800000">
            <a:off x="5200744" y="2860302"/>
            <a:ext cx="534900" cy="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60" name="Google Shape;2060;p186"/>
          <p:cNvCxnSpPr>
            <a:stCxn id="2061" idx="2"/>
            <a:endCxn id="2049" idx="7"/>
          </p:cNvCxnSpPr>
          <p:nvPr/>
        </p:nvCxnSpPr>
        <p:spPr>
          <a:xfrm flipH="1">
            <a:off x="5017444" y="1822737"/>
            <a:ext cx="718200" cy="594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062" name="Google Shape;2062;p186"/>
          <p:cNvSpPr txBox="1"/>
          <p:nvPr/>
        </p:nvSpPr>
        <p:spPr>
          <a:xfrm>
            <a:off x="4049758" y="2673740"/>
            <a:ext cx="1073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3" name="Google Shape;2063;p186"/>
          <p:cNvGrpSpPr/>
          <p:nvPr/>
        </p:nvGrpSpPr>
        <p:grpSpPr>
          <a:xfrm>
            <a:off x="3611864" y="4075452"/>
            <a:ext cx="1906745" cy="626532"/>
            <a:chOff x="5328220" y="3089998"/>
            <a:chExt cx="1379700" cy="835376"/>
          </a:xfrm>
        </p:grpSpPr>
        <p:sp>
          <p:nvSpPr>
            <p:cNvPr id="2064" name="Google Shape;2064;p186"/>
            <p:cNvSpPr txBox="1"/>
            <p:nvPr/>
          </p:nvSpPr>
          <p:spPr>
            <a:xfrm>
              <a:off x="5328220" y="3089998"/>
              <a:ext cx="13797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2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 sz="1100"/>
            </a:p>
          </p:txBody>
        </p:sp>
        <p:sp>
          <p:nvSpPr>
            <p:cNvPr id="2065" name="Google Shape;2065;p186"/>
            <p:cNvSpPr txBox="1"/>
            <p:nvPr/>
          </p:nvSpPr>
          <p:spPr>
            <a:xfrm>
              <a:off x="5334559" y="3417474"/>
              <a:ext cx="1367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</a:t>
              </a:r>
              <a:endParaRPr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6" name="Google Shape;2066;p186"/>
          <p:cNvSpPr/>
          <p:nvPr/>
        </p:nvSpPr>
        <p:spPr>
          <a:xfrm>
            <a:off x="2975183" y="3783989"/>
            <a:ext cx="234900" cy="234213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7" name="Google Shape;2067;p186"/>
          <p:cNvSpPr/>
          <p:nvPr/>
        </p:nvSpPr>
        <p:spPr>
          <a:xfrm>
            <a:off x="2969698" y="1707590"/>
            <a:ext cx="234900" cy="234900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8" name="Google Shape;2068;p186"/>
          <p:cNvSpPr/>
          <p:nvPr/>
        </p:nvSpPr>
        <p:spPr>
          <a:xfrm>
            <a:off x="5900422" y="1706891"/>
            <a:ext cx="308640" cy="226184"/>
          </a:xfrm>
          <a:custGeom>
            <a:rect b="b" l="l" r="r" t="t"/>
            <a:pathLst>
              <a:path extrusionOk="0" h="2380886" w="3248842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9" name="Google Shape;2069;p186"/>
          <p:cNvSpPr/>
          <p:nvPr/>
        </p:nvSpPr>
        <p:spPr>
          <a:xfrm>
            <a:off x="5896768" y="2719144"/>
            <a:ext cx="299700" cy="299700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0" name="Google Shape;2070;p186"/>
          <p:cNvSpPr/>
          <p:nvPr/>
        </p:nvSpPr>
        <p:spPr>
          <a:xfrm>
            <a:off x="5886362" y="3844175"/>
            <a:ext cx="334304" cy="170067"/>
          </a:xfrm>
          <a:custGeom>
            <a:rect b="b" l="l" r="r" t="t"/>
            <a:pathLst>
              <a:path extrusionOk="0" h="1659188" w="3261500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1" name="Google Shape;2071;p186"/>
          <p:cNvSpPr/>
          <p:nvPr/>
        </p:nvSpPr>
        <p:spPr>
          <a:xfrm>
            <a:off x="2956680" y="2726095"/>
            <a:ext cx="287074" cy="294327"/>
          </a:xfrm>
          <a:custGeom>
            <a:rect b="b" l="l" r="r" t="t"/>
            <a:pathLst>
              <a:path extrusionOk="0" h="2354614" w="229659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1" name="Google Shape;2061;p186"/>
          <p:cNvSpPr/>
          <p:nvPr/>
        </p:nvSpPr>
        <p:spPr>
          <a:xfrm>
            <a:off x="5735644" y="1514187"/>
            <a:ext cx="617100" cy="6171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9" name="Google Shape;2059;p186"/>
          <p:cNvSpPr/>
          <p:nvPr/>
        </p:nvSpPr>
        <p:spPr>
          <a:xfrm>
            <a:off x="5735644" y="2557152"/>
            <a:ext cx="617100" cy="6171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7" name="Google Shape;2057;p186"/>
          <p:cNvSpPr/>
          <p:nvPr/>
        </p:nvSpPr>
        <p:spPr>
          <a:xfrm>
            <a:off x="5735644" y="3621347"/>
            <a:ext cx="617100" cy="6171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1" name="Google Shape;2051;p186"/>
          <p:cNvSpPr/>
          <p:nvPr/>
        </p:nvSpPr>
        <p:spPr>
          <a:xfrm>
            <a:off x="2775346" y="1520418"/>
            <a:ext cx="617100" cy="6171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3" name="Google Shape;2053;p186"/>
          <p:cNvSpPr/>
          <p:nvPr/>
        </p:nvSpPr>
        <p:spPr>
          <a:xfrm>
            <a:off x="2775346" y="2546588"/>
            <a:ext cx="617100" cy="6171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5" name="Google Shape;2055;p186"/>
          <p:cNvSpPr/>
          <p:nvPr/>
        </p:nvSpPr>
        <p:spPr>
          <a:xfrm>
            <a:off x="2775346" y="3593984"/>
            <a:ext cx="617100" cy="6171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87"/>
          <p:cNvSpPr txBox="1"/>
          <p:nvPr>
            <p:ph idx="1" type="body"/>
          </p:nvPr>
        </p:nvSpPr>
        <p:spPr>
          <a:xfrm>
            <a:off x="307428" y="122061"/>
            <a:ext cx="6384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id"/>
              <a:t>Infographic Style</a:t>
            </a:r>
            <a:endParaRPr/>
          </a:p>
        </p:txBody>
      </p:sp>
      <p:grpSp>
        <p:nvGrpSpPr>
          <p:cNvPr id="2077" name="Google Shape;2077;p187"/>
          <p:cNvGrpSpPr/>
          <p:nvPr/>
        </p:nvGrpSpPr>
        <p:grpSpPr>
          <a:xfrm>
            <a:off x="3857692" y="2064514"/>
            <a:ext cx="1427175" cy="1427175"/>
            <a:chOff x="5149010" y="2724110"/>
            <a:chExt cx="1902900" cy="1902900"/>
          </a:xfrm>
        </p:grpSpPr>
        <p:sp>
          <p:nvSpPr>
            <p:cNvPr id="2078" name="Google Shape;2078;p187"/>
            <p:cNvSpPr/>
            <p:nvPr/>
          </p:nvSpPr>
          <p:spPr>
            <a:xfrm>
              <a:off x="5263310" y="2838410"/>
              <a:ext cx="1674300" cy="1674300"/>
            </a:xfrm>
            <a:prstGeom prst="ellipse">
              <a:avLst/>
            </a:prstGeom>
            <a:solidFill>
              <a:schemeClr val="accent4">
                <a:alpha val="63919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187"/>
            <p:cNvSpPr/>
            <p:nvPr/>
          </p:nvSpPr>
          <p:spPr>
            <a:xfrm>
              <a:off x="5149010" y="2724110"/>
              <a:ext cx="1902900" cy="1902900"/>
            </a:xfrm>
            <a:prstGeom prst="ellipse">
              <a:avLst/>
            </a:prstGeom>
            <a:noFill/>
            <a:ln cap="flat" cmpd="sng" w="19050">
              <a:solidFill>
                <a:schemeClr val="accent4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0" name="Google Shape;2080;p187"/>
          <p:cNvGrpSpPr/>
          <p:nvPr/>
        </p:nvGrpSpPr>
        <p:grpSpPr>
          <a:xfrm>
            <a:off x="5935078" y="2348830"/>
            <a:ext cx="864000" cy="864000"/>
            <a:chOff x="7547046" y="3129385"/>
            <a:chExt cx="1152000" cy="1152000"/>
          </a:xfrm>
        </p:grpSpPr>
        <p:sp>
          <p:nvSpPr>
            <p:cNvPr id="2081" name="Google Shape;2081;p187"/>
            <p:cNvSpPr/>
            <p:nvPr/>
          </p:nvSpPr>
          <p:spPr>
            <a:xfrm>
              <a:off x="7619046" y="3201385"/>
              <a:ext cx="1008000" cy="1008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187"/>
            <p:cNvSpPr/>
            <p:nvPr/>
          </p:nvSpPr>
          <p:spPr>
            <a:xfrm>
              <a:off x="7547046" y="3129385"/>
              <a:ext cx="1152000" cy="11520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3" name="Google Shape;2083;p187"/>
          <p:cNvGrpSpPr/>
          <p:nvPr/>
        </p:nvGrpSpPr>
        <p:grpSpPr>
          <a:xfrm>
            <a:off x="7496710" y="1627833"/>
            <a:ext cx="756000" cy="756000"/>
            <a:chOff x="8988825" y="2139525"/>
            <a:chExt cx="1008000" cy="1008000"/>
          </a:xfrm>
        </p:grpSpPr>
        <p:sp>
          <p:nvSpPr>
            <p:cNvPr id="2084" name="Google Shape;2084;p187"/>
            <p:cNvSpPr/>
            <p:nvPr/>
          </p:nvSpPr>
          <p:spPr>
            <a:xfrm>
              <a:off x="9060825" y="2211525"/>
              <a:ext cx="864000" cy="864000"/>
            </a:xfrm>
            <a:prstGeom prst="ellipse">
              <a:avLst/>
            </a:prstGeom>
            <a:solidFill>
              <a:schemeClr val="accent6">
                <a:alpha val="6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187"/>
            <p:cNvSpPr/>
            <p:nvPr/>
          </p:nvSpPr>
          <p:spPr>
            <a:xfrm>
              <a:off x="8988825" y="2139525"/>
              <a:ext cx="1008000" cy="10080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6" name="Google Shape;2086;p187"/>
          <p:cNvGrpSpPr/>
          <p:nvPr/>
        </p:nvGrpSpPr>
        <p:grpSpPr>
          <a:xfrm>
            <a:off x="7496710" y="3179583"/>
            <a:ext cx="756000" cy="756000"/>
            <a:chOff x="8988825" y="4210868"/>
            <a:chExt cx="1008000" cy="1008000"/>
          </a:xfrm>
        </p:grpSpPr>
        <p:sp>
          <p:nvSpPr>
            <p:cNvPr id="2087" name="Google Shape;2087;p187"/>
            <p:cNvSpPr/>
            <p:nvPr/>
          </p:nvSpPr>
          <p:spPr>
            <a:xfrm>
              <a:off x="9060825" y="4282868"/>
              <a:ext cx="864000" cy="864000"/>
            </a:xfrm>
            <a:prstGeom prst="ellipse">
              <a:avLst/>
            </a:prstGeom>
            <a:solidFill>
              <a:schemeClr val="accent6">
                <a:alpha val="6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187"/>
            <p:cNvSpPr/>
            <p:nvPr/>
          </p:nvSpPr>
          <p:spPr>
            <a:xfrm>
              <a:off x="8988825" y="4210868"/>
              <a:ext cx="1008000" cy="10080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89" name="Google Shape;2089;p187"/>
          <p:cNvCxnSpPr>
            <a:stCxn id="2079" idx="6"/>
            <a:endCxn id="2082" idx="2"/>
          </p:cNvCxnSpPr>
          <p:nvPr/>
        </p:nvCxnSpPr>
        <p:spPr>
          <a:xfrm>
            <a:off x="5284867" y="2778102"/>
            <a:ext cx="650100" cy="2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90" name="Google Shape;2090;p187"/>
          <p:cNvCxnSpPr>
            <a:stCxn id="2082" idx="6"/>
          </p:cNvCxnSpPr>
          <p:nvPr/>
        </p:nvCxnSpPr>
        <p:spPr>
          <a:xfrm>
            <a:off x="6799078" y="2780830"/>
            <a:ext cx="1075800" cy="7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091" name="Google Shape;2091;p187"/>
          <p:cNvCxnSpPr/>
          <p:nvPr/>
        </p:nvCxnSpPr>
        <p:spPr>
          <a:xfrm>
            <a:off x="7874710" y="2382076"/>
            <a:ext cx="0" cy="797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092" name="Google Shape;2092;p187"/>
          <p:cNvGrpSpPr/>
          <p:nvPr/>
        </p:nvGrpSpPr>
        <p:grpSpPr>
          <a:xfrm>
            <a:off x="2343522" y="2348830"/>
            <a:ext cx="864000" cy="864000"/>
            <a:chOff x="3517627" y="3101123"/>
            <a:chExt cx="1152000" cy="1152000"/>
          </a:xfrm>
        </p:grpSpPr>
        <p:sp>
          <p:nvSpPr>
            <p:cNvPr id="2093" name="Google Shape;2093;p187"/>
            <p:cNvSpPr/>
            <p:nvPr/>
          </p:nvSpPr>
          <p:spPr>
            <a:xfrm rot="10800000">
              <a:off x="3589627" y="3173123"/>
              <a:ext cx="1008000" cy="1008000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187"/>
            <p:cNvSpPr/>
            <p:nvPr/>
          </p:nvSpPr>
          <p:spPr>
            <a:xfrm rot="10800000">
              <a:off x="3517627" y="3101123"/>
              <a:ext cx="1152000" cy="11520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5" name="Google Shape;2095;p187"/>
          <p:cNvGrpSpPr/>
          <p:nvPr/>
        </p:nvGrpSpPr>
        <p:grpSpPr>
          <a:xfrm>
            <a:off x="984816" y="3179583"/>
            <a:ext cx="756000" cy="756000"/>
            <a:chOff x="2208962" y="4213211"/>
            <a:chExt cx="1008000" cy="1008000"/>
          </a:xfrm>
        </p:grpSpPr>
        <p:sp>
          <p:nvSpPr>
            <p:cNvPr id="2096" name="Google Shape;2096;p187"/>
            <p:cNvSpPr/>
            <p:nvPr/>
          </p:nvSpPr>
          <p:spPr>
            <a:xfrm rot="10800000">
              <a:off x="2280962" y="4285211"/>
              <a:ext cx="864000" cy="864000"/>
            </a:xfrm>
            <a:prstGeom prst="ellipse">
              <a:avLst/>
            </a:pr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187"/>
            <p:cNvSpPr/>
            <p:nvPr/>
          </p:nvSpPr>
          <p:spPr>
            <a:xfrm rot="10800000">
              <a:off x="2208962" y="4213211"/>
              <a:ext cx="1008000" cy="10080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8" name="Google Shape;2098;p187"/>
          <p:cNvGrpSpPr/>
          <p:nvPr/>
        </p:nvGrpSpPr>
        <p:grpSpPr>
          <a:xfrm>
            <a:off x="984816" y="1627833"/>
            <a:ext cx="756000" cy="756000"/>
            <a:chOff x="2208962" y="2141868"/>
            <a:chExt cx="1008000" cy="1008000"/>
          </a:xfrm>
        </p:grpSpPr>
        <p:sp>
          <p:nvSpPr>
            <p:cNvPr id="2099" name="Google Shape;2099;p187"/>
            <p:cNvSpPr/>
            <p:nvPr/>
          </p:nvSpPr>
          <p:spPr>
            <a:xfrm rot="10800000">
              <a:off x="2280962" y="2213868"/>
              <a:ext cx="864000" cy="864000"/>
            </a:xfrm>
            <a:prstGeom prst="ellipse">
              <a:avLst/>
            </a:pr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187"/>
            <p:cNvSpPr/>
            <p:nvPr/>
          </p:nvSpPr>
          <p:spPr>
            <a:xfrm rot="10800000">
              <a:off x="2208962" y="2141868"/>
              <a:ext cx="1008000" cy="10080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01" name="Google Shape;2101;p187"/>
          <p:cNvCxnSpPr>
            <a:stCxn id="2079" idx="2"/>
            <a:endCxn id="2094" idx="2"/>
          </p:cNvCxnSpPr>
          <p:nvPr/>
        </p:nvCxnSpPr>
        <p:spPr>
          <a:xfrm flipH="1">
            <a:off x="3207592" y="2778102"/>
            <a:ext cx="650100" cy="2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102" name="Google Shape;2102;p187"/>
          <p:cNvCxnSpPr>
            <a:stCxn id="2094" idx="6"/>
          </p:cNvCxnSpPr>
          <p:nvPr/>
        </p:nvCxnSpPr>
        <p:spPr>
          <a:xfrm rot="10800000">
            <a:off x="1374822" y="2779330"/>
            <a:ext cx="968700" cy="1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103" name="Google Shape;2103;p187"/>
          <p:cNvCxnSpPr/>
          <p:nvPr/>
        </p:nvCxnSpPr>
        <p:spPr>
          <a:xfrm rot="10800000">
            <a:off x="1362816" y="2383941"/>
            <a:ext cx="0" cy="797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104" name="Google Shape;2104;p187"/>
          <p:cNvSpPr txBox="1"/>
          <p:nvPr/>
        </p:nvSpPr>
        <p:spPr>
          <a:xfrm>
            <a:off x="4024188" y="2528735"/>
            <a:ext cx="108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TITTLE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5" name="Google Shape;2105;p187"/>
          <p:cNvSpPr txBox="1"/>
          <p:nvPr/>
        </p:nvSpPr>
        <p:spPr>
          <a:xfrm>
            <a:off x="5753290" y="2132810"/>
            <a:ext cx="1257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 CONTENTS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Google Shape;2106;p187"/>
          <p:cNvSpPr txBox="1"/>
          <p:nvPr/>
        </p:nvSpPr>
        <p:spPr>
          <a:xfrm>
            <a:off x="7262307" y="1351249"/>
            <a:ext cx="1224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 CONTENTS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7" name="Google Shape;2107;p187"/>
          <p:cNvSpPr txBox="1"/>
          <p:nvPr/>
        </p:nvSpPr>
        <p:spPr>
          <a:xfrm>
            <a:off x="7246077" y="3995710"/>
            <a:ext cx="1257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 CONTENTS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8" name="Google Shape;2108;p187"/>
          <p:cNvSpPr txBox="1"/>
          <p:nvPr/>
        </p:nvSpPr>
        <p:spPr>
          <a:xfrm>
            <a:off x="2142557" y="2116478"/>
            <a:ext cx="1257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 CONTENTS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p187"/>
          <p:cNvSpPr txBox="1"/>
          <p:nvPr/>
        </p:nvSpPr>
        <p:spPr>
          <a:xfrm>
            <a:off x="734183" y="1351249"/>
            <a:ext cx="1257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 CONTENTS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Google Shape;2110;p187"/>
          <p:cNvSpPr txBox="1"/>
          <p:nvPr/>
        </p:nvSpPr>
        <p:spPr>
          <a:xfrm>
            <a:off x="734183" y="3995710"/>
            <a:ext cx="1257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INSERT CONTENTS 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1" name="Google Shape;2111;p187"/>
          <p:cNvSpPr txBox="1"/>
          <p:nvPr/>
        </p:nvSpPr>
        <p:spPr>
          <a:xfrm>
            <a:off x="2679223" y="3991355"/>
            <a:ext cx="3828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Reports and Presentations with our Templates. Get a modern PowerPoint  Presentation that is beautifully designed.</a:t>
            </a:r>
            <a:endParaRPr sz="1100"/>
          </a:p>
        </p:txBody>
      </p:sp>
      <p:sp>
        <p:nvSpPr>
          <p:cNvPr id="2112" name="Google Shape;2112;p187"/>
          <p:cNvSpPr/>
          <p:nvPr/>
        </p:nvSpPr>
        <p:spPr>
          <a:xfrm flipH="1" rot="10800000">
            <a:off x="2703431" y="3882779"/>
            <a:ext cx="3775742" cy="34200"/>
          </a:xfrm>
          <a:custGeom>
            <a:rect b="b" l="l" r="r" t="t"/>
            <a:pathLst>
              <a:path extrusionOk="0" h="120000"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Google Shape;2113;p187"/>
          <p:cNvSpPr/>
          <p:nvPr/>
        </p:nvSpPr>
        <p:spPr>
          <a:xfrm>
            <a:off x="2703431" y="4550479"/>
            <a:ext cx="3775742" cy="34200"/>
          </a:xfrm>
          <a:custGeom>
            <a:rect b="b" l="l" r="r" t="t"/>
            <a:pathLst>
              <a:path extrusionOk="0" h="120000"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4" name="Google Shape;2114;p187"/>
          <p:cNvSpPr/>
          <p:nvPr/>
        </p:nvSpPr>
        <p:spPr>
          <a:xfrm rot="-5400000">
            <a:off x="7746485" y="1859952"/>
            <a:ext cx="250491" cy="298651"/>
          </a:xfrm>
          <a:custGeom>
            <a:rect b="b" l="l" r="r" t="t"/>
            <a:pathLst>
              <a:path extrusionOk="0" h="3228660" w="2708011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5" name="Google Shape;2115;p187"/>
          <p:cNvSpPr/>
          <p:nvPr/>
        </p:nvSpPr>
        <p:spPr>
          <a:xfrm>
            <a:off x="7756054" y="3422104"/>
            <a:ext cx="275400" cy="275400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6" name="Google Shape;2116;p187"/>
          <p:cNvSpPr/>
          <p:nvPr/>
        </p:nvSpPr>
        <p:spPr>
          <a:xfrm rot="9957825">
            <a:off x="2624143" y="2657549"/>
            <a:ext cx="300060" cy="254843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7" name="Google Shape;2117;p187"/>
          <p:cNvSpPr/>
          <p:nvPr/>
        </p:nvSpPr>
        <p:spPr>
          <a:xfrm>
            <a:off x="1238902" y="1907000"/>
            <a:ext cx="254946" cy="195833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8" name="Google Shape;2118;p187"/>
          <p:cNvSpPr/>
          <p:nvPr/>
        </p:nvSpPr>
        <p:spPr>
          <a:xfrm>
            <a:off x="1226990" y="3479447"/>
            <a:ext cx="299701" cy="196967"/>
          </a:xfrm>
          <a:custGeom>
            <a:rect b="b" l="l" r="r" t="t"/>
            <a:pathLst>
              <a:path extrusionOk="0" h="2129375" w="3240006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p187"/>
          <p:cNvSpPr/>
          <p:nvPr/>
        </p:nvSpPr>
        <p:spPr>
          <a:xfrm>
            <a:off x="6230797" y="2628551"/>
            <a:ext cx="284994" cy="287375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188"/>
          <p:cNvSpPr txBox="1"/>
          <p:nvPr>
            <p:ph idx="1" type="body"/>
          </p:nvPr>
        </p:nvSpPr>
        <p:spPr>
          <a:xfrm>
            <a:off x="307428" y="122061"/>
            <a:ext cx="63843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</a:pPr>
            <a:r>
              <a:rPr lang="id"/>
              <a:t>Infographic Style</a:t>
            </a:r>
            <a:endParaRPr/>
          </a:p>
        </p:txBody>
      </p:sp>
      <p:grpSp>
        <p:nvGrpSpPr>
          <p:cNvPr id="2125" name="Google Shape;2125;p188"/>
          <p:cNvGrpSpPr/>
          <p:nvPr/>
        </p:nvGrpSpPr>
        <p:grpSpPr>
          <a:xfrm>
            <a:off x="3514013" y="1259519"/>
            <a:ext cx="2120830" cy="1967381"/>
            <a:chOff x="4147784" y="695194"/>
            <a:chExt cx="3461449" cy="3211003"/>
          </a:xfrm>
        </p:grpSpPr>
        <p:sp>
          <p:nvSpPr>
            <p:cNvPr id="2126" name="Google Shape;2126;p188"/>
            <p:cNvSpPr/>
            <p:nvPr/>
          </p:nvSpPr>
          <p:spPr>
            <a:xfrm rot="4716346">
              <a:off x="3909188" y="1355568"/>
              <a:ext cx="2875807" cy="1867275"/>
            </a:xfrm>
            <a:custGeom>
              <a:rect b="b" l="l" r="r" t="t"/>
              <a:pathLst>
                <a:path extrusionOk="0" h="1867830" w="2876661">
                  <a:moveTo>
                    <a:pt x="0" y="620759"/>
                  </a:moveTo>
                  <a:lnTo>
                    <a:pt x="360040" y="0"/>
                  </a:lnTo>
                  <a:lnTo>
                    <a:pt x="720080" y="620759"/>
                  </a:lnTo>
                  <a:lnTo>
                    <a:pt x="565503" y="620759"/>
                  </a:lnTo>
                  <a:cubicBezTo>
                    <a:pt x="629280" y="1044126"/>
                    <a:pt x="958722" y="1385952"/>
                    <a:pt x="1390726" y="1459968"/>
                  </a:cubicBezTo>
                  <a:cubicBezTo>
                    <a:pt x="1869169" y="1541940"/>
                    <a:pt x="2338337" y="1272287"/>
                    <a:pt x="2508348" y="817617"/>
                  </a:cubicBezTo>
                  <a:lnTo>
                    <a:pt x="2876661" y="955339"/>
                  </a:lnTo>
                  <a:cubicBezTo>
                    <a:pt x="2640523" y="1586858"/>
                    <a:pt x="1988863" y="1961397"/>
                    <a:pt x="1324321" y="1847541"/>
                  </a:cubicBezTo>
                  <a:cubicBezTo>
                    <a:pt x="703408" y="1741159"/>
                    <a:pt x="235035" y="1236464"/>
                    <a:pt x="166323" y="6207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188"/>
            <p:cNvSpPr/>
            <p:nvPr/>
          </p:nvSpPr>
          <p:spPr>
            <a:xfrm rot="-6119078">
              <a:off x="4960581" y="1373198"/>
              <a:ext cx="2874593" cy="1866487"/>
            </a:xfrm>
            <a:custGeom>
              <a:rect b="b" l="l" r="r" t="t"/>
              <a:pathLst>
                <a:path extrusionOk="0" h="1867830" w="2876661">
                  <a:moveTo>
                    <a:pt x="0" y="620759"/>
                  </a:moveTo>
                  <a:lnTo>
                    <a:pt x="360040" y="0"/>
                  </a:lnTo>
                  <a:lnTo>
                    <a:pt x="720080" y="620759"/>
                  </a:lnTo>
                  <a:lnTo>
                    <a:pt x="565503" y="620759"/>
                  </a:lnTo>
                  <a:cubicBezTo>
                    <a:pt x="629280" y="1044126"/>
                    <a:pt x="958722" y="1385952"/>
                    <a:pt x="1390726" y="1459968"/>
                  </a:cubicBezTo>
                  <a:cubicBezTo>
                    <a:pt x="1869169" y="1541940"/>
                    <a:pt x="2338337" y="1272287"/>
                    <a:pt x="2508348" y="817617"/>
                  </a:cubicBezTo>
                  <a:lnTo>
                    <a:pt x="2876661" y="955339"/>
                  </a:lnTo>
                  <a:cubicBezTo>
                    <a:pt x="2640523" y="1586858"/>
                    <a:pt x="1988863" y="1961397"/>
                    <a:pt x="1324321" y="1847541"/>
                  </a:cubicBezTo>
                  <a:cubicBezTo>
                    <a:pt x="703408" y="1741159"/>
                    <a:pt x="235035" y="1236464"/>
                    <a:pt x="166323" y="6207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28" name="Google Shape;2128;p188"/>
          <p:cNvCxnSpPr/>
          <p:nvPr/>
        </p:nvCxnSpPr>
        <p:spPr>
          <a:xfrm flipH="1" rot="10800000">
            <a:off x="787939" y="1492424"/>
            <a:ext cx="3213000" cy="105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dash"/>
            <a:miter lim="800000"/>
            <a:headEnd len="med" w="med" type="oval"/>
            <a:tailEnd len="sm" w="sm" type="none"/>
          </a:ln>
        </p:spPr>
      </p:cxnSp>
      <p:cxnSp>
        <p:nvCxnSpPr>
          <p:cNvPr id="2129" name="Google Shape;2129;p188"/>
          <p:cNvCxnSpPr/>
          <p:nvPr/>
        </p:nvCxnSpPr>
        <p:spPr>
          <a:xfrm>
            <a:off x="5141047" y="1492343"/>
            <a:ext cx="3213000" cy="10500"/>
          </a:xfrm>
          <a:prstGeom prst="straightConnector1">
            <a:avLst/>
          </a:prstGeom>
          <a:noFill/>
          <a:ln cap="flat" cmpd="sng" w="15875">
            <a:solidFill>
              <a:schemeClr val="accent2"/>
            </a:solidFill>
            <a:prstDash val="dash"/>
            <a:miter lim="800000"/>
            <a:headEnd len="sm" w="sm" type="none"/>
            <a:tailEnd len="med" w="med" type="oval"/>
          </a:ln>
        </p:spPr>
      </p:cxnSp>
      <p:grpSp>
        <p:nvGrpSpPr>
          <p:cNvPr id="2130" name="Google Shape;2130;p188"/>
          <p:cNvGrpSpPr/>
          <p:nvPr/>
        </p:nvGrpSpPr>
        <p:grpSpPr>
          <a:xfrm>
            <a:off x="987327" y="1600355"/>
            <a:ext cx="1442477" cy="603946"/>
            <a:chOff x="1316574" y="2133806"/>
            <a:chExt cx="1652700" cy="805261"/>
          </a:xfrm>
        </p:grpSpPr>
        <p:sp>
          <p:nvSpPr>
            <p:cNvPr id="2131" name="Google Shape;2131;p188"/>
            <p:cNvSpPr txBox="1"/>
            <p:nvPr/>
          </p:nvSpPr>
          <p:spPr>
            <a:xfrm>
              <a:off x="1316574" y="2384967"/>
              <a:ext cx="1644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</a:t>
              </a:r>
              <a:endParaRPr sz="1100"/>
            </a:p>
          </p:txBody>
        </p:sp>
        <p:sp>
          <p:nvSpPr>
            <p:cNvPr id="2132" name="Google Shape;2132;p188"/>
            <p:cNvSpPr txBox="1"/>
            <p:nvPr/>
          </p:nvSpPr>
          <p:spPr>
            <a:xfrm>
              <a:off x="1316574" y="2133806"/>
              <a:ext cx="1652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1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VISION</a:t>
              </a:r>
              <a:endParaRPr sz="1100"/>
            </a:p>
          </p:txBody>
        </p:sp>
      </p:grpSp>
      <p:grpSp>
        <p:nvGrpSpPr>
          <p:cNvPr id="2133" name="Google Shape;2133;p188"/>
          <p:cNvGrpSpPr/>
          <p:nvPr/>
        </p:nvGrpSpPr>
        <p:grpSpPr>
          <a:xfrm>
            <a:off x="6729698" y="1614028"/>
            <a:ext cx="1410084" cy="603946"/>
            <a:chOff x="9200245" y="2152037"/>
            <a:chExt cx="1652700" cy="805261"/>
          </a:xfrm>
        </p:grpSpPr>
        <p:sp>
          <p:nvSpPr>
            <p:cNvPr id="2134" name="Google Shape;2134;p188"/>
            <p:cNvSpPr txBox="1"/>
            <p:nvPr/>
          </p:nvSpPr>
          <p:spPr>
            <a:xfrm>
              <a:off x="9200245" y="2403198"/>
              <a:ext cx="1644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 </a:t>
              </a:r>
              <a:endParaRPr sz="1100"/>
            </a:p>
          </p:txBody>
        </p:sp>
        <p:sp>
          <p:nvSpPr>
            <p:cNvPr id="2135" name="Google Shape;2135;p188"/>
            <p:cNvSpPr txBox="1"/>
            <p:nvPr/>
          </p:nvSpPr>
          <p:spPr>
            <a:xfrm>
              <a:off x="9200245" y="2152037"/>
              <a:ext cx="1652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1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MISSION</a:t>
              </a:r>
              <a:endParaRPr sz="1100"/>
            </a:p>
          </p:txBody>
        </p:sp>
      </p:grpSp>
      <p:sp>
        <p:nvSpPr>
          <p:cNvPr id="2136" name="Google Shape;2136;p188"/>
          <p:cNvSpPr/>
          <p:nvPr/>
        </p:nvSpPr>
        <p:spPr>
          <a:xfrm flipH="1">
            <a:off x="1338376" y="3536578"/>
            <a:ext cx="486000" cy="332400"/>
          </a:xfrm>
          <a:prstGeom prst="wedgeRoundRectCallout">
            <a:avLst>
              <a:gd fmla="val 49715" name="adj1"/>
              <a:gd fmla="val 100036" name="adj2"/>
              <a:gd fmla="val 16667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7" name="Google Shape;2137;p188"/>
          <p:cNvGrpSpPr/>
          <p:nvPr/>
        </p:nvGrpSpPr>
        <p:grpSpPr>
          <a:xfrm>
            <a:off x="732631" y="3976516"/>
            <a:ext cx="1697154" cy="574762"/>
            <a:chOff x="1730330" y="5175558"/>
            <a:chExt cx="1742100" cy="766349"/>
          </a:xfrm>
        </p:grpSpPr>
        <p:sp>
          <p:nvSpPr>
            <p:cNvPr id="2138" name="Google Shape;2138;p188"/>
            <p:cNvSpPr txBox="1"/>
            <p:nvPr/>
          </p:nvSpPr>
          <p:spPr>
            <a:xfrm>
              <a:off x="1730331" y="5387807"/>
              <a:ext cx="1733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100"/>
            </a:p>
          </p:txBody>
        </p:sp>
        <p:sp>
          <p:nvSpPr>
            <p:cNvPr id="2139" name="Google Shape;2139;p188"/>
            <p:cNvSpPr txBox="1"/>
            <p:nvPr/>
          </p:nvSpPr>
          <p:spPr>
            <a:xfrm>
              <a:off x="1730330" y="5175558"/>
              <a:ext cx="17421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 sz="1100"/>
            </a:p>
          </p:txBody>
        </p:sp>
      </p:grpSp>
      <p:cxnSp>
        <p:nvCxnSpPr>
          <p:cNvPr id="2140" name="Google Shape;2140;p188"/>
          <p:cNvCxnSpPr/>
          <p:nvPr/>
        </p:nvCxnSpPr>
        <p:spPr>
          <a:xfrm>
            <a:off x="1602000" y="3426688"/>
            <a:ext cx="5940000" cy="600"/>
          </a:xfrm>
          <a:prstGeom prst="straightConnector1">
            <a:avLst/>
          </a:prstGeom>
          <a:noFill/>
          <a:ln cap="flat" cmpd="sng" w="15875">
            <a:solidFill>
              <a:schemeClr val="accent3"/>
            </a:solidFill>
            <a:prstDash val="dash"/>
            <a:miter lim="800000"/>
            <a:headEnd len="med" w="med" type="oval"/>
            <a:tailEnd len="med" w="med" type="oval"/>
          </a:ln>
        </p:spPr>
      </p:cxnSp>
      <p:sp>
        <p:nvSpPr>
          <p:cNvPr id="2141" name="Google Shape;2141;p188"/>
          <p:cNvSpPr/>
          <p:nvPr/>
        </p:nvSpPr>
        <p:spPr>
          <a:xfrm flipH="1">
            <a:off x="4336833" y="3537224"/>
            <a:ext cx="486000" cy="332400"/>
          </a:xfrm>
          <a:prstGeom prst="wedgeRoundRectCallout">
            <a:avLst>
              <a:gd fmla="val 49715" name="adj1"/>
              <a:gd fmla="val 100036" name="adj2"/>
              <a:gd fmla="val 16667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2" name="Google Shape;2142;p188"/>
          <p:cNvGrpSpPr/>
          <p:nvPr/>
        </p:nvGrpSpPr>
        <p:grpSpPr>
          <a:xfrm>
            <a:off x="3730973" y="3977162"/>
            <a:ext cx="1697154" cy="574762"/>
            <a:chOff x="3727326" y="5176417"/>
            <a:chExt cx="1742100" cy="766349"/>
          </a:xfrm>
        </p:grpSpPr>
        <p:sp>
          <p:nvSpPr>
            <p:cNvPr id="2143" name="Google Shape;2143;p188"/>
            <p:cNvSpPr txBox="1"/>
            <p:nvPr/>
          </p:nvSpPr>
          <p:spPr>
            <a:xfrm>
              <a:off x="3727327" y="5388666"/>
              <a:ext cx="1733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100"/>
            </a:p>
          </p:txBody>
        </p:sp>
        <p:sp>
          <p:nvSpPr>
            <p:cNvPr id="2144" name="Google Shape;2144;p188"/>
            <p:cNvSpPr txBox="1"/>
            <p:nvPr/>
          </p:nvSpPr>
          <p:spPr>
            <a:xfrm>
              <a:off x="3727326" y="5176417"/>
              <a:ext cx="17421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 sz="1100"/>
            </a:p>
          </p:txBody>
        </p:sp>
      </p:grpSp>
      <p:sp>
        <p:nvSpPr>
          <p:cNvPr id="2145" name="Google Shape;2145;p188"/>
          <p:cNvSpPr/>
          <p:nvPr/>
        </p:nvSpPr>
        <p:spPr>
          <a:xfrm flipH="1">
            <a:off x="7335289" y="3537867"/>
            <a:ext cx="486000" cy="332400"/>
          </a:xfrm>
          <a:prstGeom prst="wedgeRoundRectCallout">
            <a:avLst>
              <a:gd fmla="val 49715" name="adj1"/>
              <a:gd fmla="val 100036" name="adj2"/>
              <a:gd fmla="val 16667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6" name="Google Shape;2146;p188"/>
          <p:cNvGrpSpPr/>
          <p:nvPr/>
        </p:nvGrpSpPr>
        <p:grpSpPr>
          <a:xfrm>
            <a:off x="6729315" y="3977805"/>
            <a:ext cx="1697154" cy="574762"/>
            <a:chOff x="5724322" y="5177276"/>
            <a:chExt cx="1742100" cy="766349"/>
          </a:xfrm>
        </p:grpSpPr>
        <p:sp>
          <p:nvSpPr>
            <p:cNvPr id="2147" name="Google Shape;2147;p188"/>
            <p:cNvSpPr txBox="1"/>
            <p:nvPr/>
          </p:nvSpPr>
          <p:spPr>
            <a:xfrm>
              <a:off x="5724323" y="5389525"/>
              <a:ext cx="1733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</a:t>
              </a:r>
              <a:endParaRPr sz="1100"/>
            </a:p>
          </p:txBody>
        </p:sp>
        <p:sp>
          <p:nvSpPr>
            <p:cNvPr id="2148" name="Google Shape;2148;p188"/>
            <p:cNvSpPr txBox="1"/>
            <p:nvPr/>
          </p:nvSpPr>
          <p:spPr>
            <a:xfrm>
              <a:off x="5724322" y="5177276"/>
              <a:ext cx="17421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 sz="1100"/>
            </a:p>
          </p:txBody>
        </p:sp>
      </p:grpSp>
      <p:cxnSp>
        <p:nvCxnSpPr>
          <p:cNvPr id="2149" name="Google Shape;2149;p188"/>
          <p:cNvCxnSpPr/>
          <p:nvPr/>
        </p:nvCxnSpPr>
        <p:spPr>
          <a:xfrm rot="10800000">
            <a:off x="4584483" y="3116731"/>
            <a:ext cx="0" cy="302100"/>
          </a:xfrm>
          <a:prstGeom prst="straightConnector1">
            <a:avLst/>
          </a:prstGeom>
          <a:noFill/>
          <a:ln cap="flat" cmpd="sng" w="15875">
            <a:solidFill>
              <a:schemeClr val="accent3"/>
            </a:solidFill>
            <a:prstDash val="dash"/>
            <a:miter lim="800000"/>
            <a:headEnd len="med" w="med" type="oval"/>
            <a:tailEnd len="med" w="med" type="oval"/>
          </a:ln>
        </p:spPr>
      </p:cxnSp>
      <p:sp>
        <p:nvSpPr>
          <p:cNvPr id="2150" name="Google Shape;2150;p188"/>
          <p:cNvSpPr txBox="1"/>
          <p:nvPr/>
        </p:nvSpPr>
        <p:spPr>
          <a:xfrm>
            <a:off x="4059154" y="2368648"/>
            <a:ext cx="1034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100"/>
          </a:p>
        </p:txBody>
      </p:sp>
      <p:sp>
        <p:nvSpPr>
          <p:cNvPr id="2151" name="Google Shape;2151;p188"/>
          <p:cNvSpPr/>
          <p:nvPr/>
        </p:nvSpPr>
        <p:spPr>
          <a:xfrm rot="-5400000">
            <a:off x="4364536" y="1838596"/>
            <a:ext cx="430038" cy="430320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2" name="Google Shape;2152;p188"/>
          <p:cNvSpPr/>
          <p:nvPr/>
        </p:nvSpPr>
        <p:spPr>
          <a:xfrm>
            <a:off x="1476413" y="3604645"/>
            <a:ext cx="210600" cy="197140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3" name="Google Shape;2153;p188"/>
          <p:cNvSpPr/>
          <p:nvPr/>
        </p:nvSpPr>
        <p:spPr>
          <a:xfrm flipH="1">
            <a:off x="4434913" y="3607401"/>
            <a:ext cx="249361" cy="205707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4" name="Google Shape;2154;p188"/>
          <p:cNvSpPr/>
          <p:nvPr/>
        </p:nvSpPr>
        <p:spPr>
          <a:xfrm>
            <a:off x="7463670" y="3607326"/>
            <a:ext cx="223078" cy="171354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189"/>
          <p:cNvSpPr txBox="1"/>
          <p:nvPr>
            <p:ph idx="1" type="body"/>
          </p:nvPr>
        </p:nvSpPr>
        <p:spPr>
          <a:xfrm>
            <a:off x="0" y="123553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id"/>
              <a:t>Infographic Style</a:t>
            </a:r>
            <a:endParaRPr/>
          </a:p>
        </p:txBody>
      </p:sp>
      <p:sp>
        <p:nvSpPr>
          <p:cNvPr id="2160" name="Google Shape;2160;p189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id"/>
              <a:t>Insert the title of your subtitle Here</a:t>
            </a:r>
            <a:endParaRPr/>
          </a:p>
        </p:txBody>
      </p:sp>
      <p:grpSp>
        <p:nvGrpSpPr>
          <p:cNvPr id="2161" name="Google Shape;2161;p189"/>
          <p:cNvGrpSpPr/>
          <p:nvPr/>
        </p:nvGrpSpPr>
        <p:grpSpPr>
          <a:xfrm>
            <a:off x="827567" y="1497358"/>
            <a:ext cx="7378327" cy="1074410"/>
            <a:chOff x="699901" y="1635614"/>
            <a:chExt cx="8372094" cy="1687201"/>
          </a:xfrm>
        </p:grpSpPr>
        <p:sp>
          <p:nvSpPr>
            <p:cNvPr id="2162" name="Google Shape;2162;p189"/>
            <p:cNvSpPr/>
            <p:nvPr/>
          </p:nvSpPr>
          <p:spPr>
            <a:xfrm>
              <a:off x="6685195" y="1635614"/>
              <a:ext cx="2386800" cy="1687200"/>
            </a:xfrm>
            <a:prstGeom prst="rightArrowCallout">
              <a:avLst>
                <a:gd fmla="val 30293" name="adj1"/>
                <a:gd fmla="val 25630" name="adj2"/>
                <a:gd fmla="val 24276" name="adj3"/>
                <a:gd fmla="val 73909" name="adj4"/>
              </a:avLst>
            </a:prstGeom>
            <a:gradFill>
              <a:gsLst>
                <a:gs pos="0">
                  <a:srgbClr val="F7F7F7"/>
                </a:gs>
                <a:gs pos="100000">
                  <a:schemeClr val="lt1"/>
                </a:gs>
              </a:gsLst>
              <a:lin ang="10800025" scaled="0"/>
            </a:gradFill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5400" rotWithShape="0" algn="l" dist="254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189"/>
            <p:cNvSpPr/>
            <p:nvPr/>
          </p:nvSpPr>
          <p:spPr>
            <a:xfrm>
              <a:off x="4690097" y="1635615"/>
              <a:ext cx="2386800" cy="1687200"/>
            </a:xfrm>
            <a:prstGeom prst="rightArrowCallout">
              <a:avLst>
                <a:gd fmla="val 30293" name="adj1"/>
                <a:gd fmla="val 25630" name="adj2"/>
                <a:gd fmla="val 24276" name="adj3"/>
                <a:gd fmla="val 73909" name="adj4"/>
              </a:avLst>
            </a:prstGeom>
            <a:gradFill>
              <a:gsLst>
                <a:gs pos="0">
                  <a:srgbClr val="F7F7F7"/>
                </a:gs>
                <a:gs pos="100000">
                  <a:schemeClr val="lt1"/>
                </a:gs>
              </a:gsLst>
              <a:lin ang="10800025" scaled="0"/>
            </a:gradFill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5400" rotWithShape="0" algn="l" dist="254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189"/>
            <p:cNvSpPr/>
            <p:nvPr/>
          </p:nvSpPr>
          <p:spPr>
            <a:xfrm>
              <a:off x="2694999" y="1635614"/>
              <a:ext cx="2386800" cy="1687200"/>
            </a:xfrm>
            <a:prstGeom prst="rightArrowCallout">
              <a:avLst>
                <a:gd fmla="val 30293" name="adj1"/>
                <a:gd fmla="val 25630" name="adj2"/>
                <a:gd fmla="val 24276" name="adj3"/>
                <a:gd fmla="val 73909" name="adj4"/>
              </a:avLst>
            </a:prstGeom>
            <a:gradFill>
              <a:gsLst>
                <a:gs pos="0">
                  <a:srgbClr val="F7F7F7"/>
                </a:gs>
                <a:gs pos="100000">
                  <a:schemeClr val="lt1"/>
                </a:gs>
              </a:gsLst>
              <a:lin ang="10800025" scaled="0"/>
            </a:gradFill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5400" rotWithShape="0" algn="l" dist="254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189"/>
            <p:cNvSpPr/>
            <p:nvPr/>
          </p:nvSpPr>
          <p:spPr>
            <a:xfrm>
              <a:off x="699901" y="1635614"/>
              <a:ext cx="2386800" cy="1687200"/>
            </a:xfrm>
            <a:prstGeom prst="rightArrowCallout">
              <a:avLst>
                <a:gd fmla="val 30293" name="adj1"/>
                <a:gd fmla="val 25630" name="adj2"/>
                <a:gd fmla="val 24276" name="adj3"/>
                <a:gd fmla="val 73909" name="adj4"/>
              </a:avLst>
            </a:prstGeom>
            <a:gradFill>
              <a:gsLst>
                <a:gs pos="0">
                  <a:srgbClr val="F7F7F7"/>
                </a:gs>
                <a:gs pos="100000">
                  <a:schemeClr val="lt1"/>
                </a:gs>
              </a:gsLst>
              <a:lin ang="10800025" scaled="0"/>
            </a:gradFill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5400" rotWithShape="0" algn="l" dist="25400">
                <a:srgbClr val="000000">
                  <a:alpha val="2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6" name="Google Shape;2166;p189"/>
          <p:cNvSpPr txBox="1"/>
          <p:nvPr/>
        </p:nvSpPr>
        <p:spPr>
          <a:xfrm>
            <a:off x="763042" y="2877493"/>
            <a:ext cx="101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7" name="Google Shape;2167;p189"/>
          <p:cNvSpPr txBox="1"/>
          <p:nvPr/>
        </p:nvSpPr>
        <p:spPr>
          <a:xfrm>
            <a:off x="763042" y="3872831"/>
            <a:ext cx="101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4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8" name="Google Shape;2168;p189"/>
          <p:cNvSpPr txBox="1"/>
          <p:nvPr/>
        </p:nvSpPr>
        <p:spPr>
          <a:xfrm>
            <a:off x="4678905" y="2877493"/>
            <a:ext cx="101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4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Google Shape;2169;p189"/>
          <p:cNvSpPr txBox="1"/>
          <p:nvPr/>
        </p:nvSpPr>
        <p:spPr>
          <a:xfrm>
            <a:off x="4678905" y="3872831"/>
            <a:ext cx="101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4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0" name="Google Shape;2170;p189"/>
          <p:cNvGrpSpPr/>
          <p:nvPr/>
        </p:nvGrpSpPr>
        <p:grpSpPr>
          <a:xfrm>
            <a:off x="1751150" y="2800548"/>
            <a:ext cx="2793557" cy="923199"/>
            <a:chOff x="2551705" y="4283314"/>
            <a:chExt cx="2152201" cy="923199"/>
          </a:xfrm>
        </p:grpSpPr>
        <p:sp>
          <p:nvSpPr>
            <p:cNvPr id="2171" name="Google Shape;2171;p189"/>
            <p:cNvSpPr txBox="1"/>
            <p:nvPr/>
          </p:nvSpPr>
          <p:spPr>
            <a:xfrm>
              <a:off x="2551706" y="4560313"/>
              <a:ext cx="2152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189"/>
            <p:cNvSpPr txBox="1"/>
            <p:nvPr/>
          </p:nvSpPr>
          <p:spPr>
            <a:xfrm>
              <a:off x="2551705" y="4283314"/>
              <a:ext cx="2133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3" name="Google Shape;2173;p189"/>
          <p:cNvGrpSpPr/>
          <p:nvPr/>
        </p:nvGrpSpPr>
        <p:grpSpPr>
          <a:xfrm>
            <a:off x="5667012" y="2800548"/>
            <a:ext cx="2793557" cy="923199"/>
            <a:chOff x="2551705" y="4283314"/>
            <a:chExt cx="2152201" cy="923199"/>
          </a:xfrm>
        </p:grpSpPr>
        <p:sp>
          <p:nvSpPr>
            <p:cNvPr id="2174" name="Google Shape;2174;p189"/>
            <p:cNvSpPr txBox="1"/>
            <p:nvPr/>
          </p:nvSpPr>
          <p:spPr>
            <a:xfrm>
              <a:off x="2551706" y="4560313"/>
              <a:ext cx="2152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189"/>
            <p:cNvSpPr txBox="1"/>
            <p:nvPr/>
          </p:nvSpPr>
          <p:spPr>
            <a:xfrm>
              <a:off x="2551705" y="4283314"/>
              <a:ext cx="2133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6" name="Google Shape;2176;p189"/>
          <p:cNvGrpSpPr/>
          <p:nvPr/>
        </p:nvGrpSpPr>
        <p:grpSpPr>
          <a:xfrm>
            <a:off x="1751150" y="3795886"/>
            <a:ext cx="2793557" cy="923199"/>
            <a:chOff x="2551705" y="4283314"/>
            <a:chExt cx="2152201" cy="923199"/>
          </a:xfrm>
        </p:grpSpPr>
        <p:sp>
          <p:nvSpPr>
            <p:cNvPr id="2177" name="Google Shape;2177;p189"/>
            <p:cNvSpPr txBox="1"/>
            <p:nvPr/>
          </p:nvSpPr>
          <p:spPr>
            <a:xfrm>
              <a:off x="2551706" y="4560313"/>
              <a:ext cx="2152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189"/>
            <p:cNvSpPr txBox="1"/>
            <p:nvPr/>
          </p:nvSpPr>
          <p:spPr>
            <a:xfrm>
              <a:off x="2551705" y="4283314"/>
              <a:ext cx="2133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9" name="Google Shape;2179;p189"/>
          <p:cNvGrpSpPr/>
          <p:nvPr/>
        </p:nvGrpSpPr>
        <p:grpSpPr>
          <a:xfrm>
            <a:off x="5667012" y="3795886"/>
            <a:ext cx="2793557" cy="923199"/>
            <a:chOff x="2551705" y="4283314"/>
            <a:chExt cx="2152201" cy="923199"/>
          </a:xfrm>
        </p:grpSpPr>
        <p:sp>
          <p:nvSpPr>
            <p:cNvPr id="2180" name="Google Shape;2180;p189"/>
            <p:cNvSpPr txBox="1"/>
            <p:nvPr/>
          </p:nvSpPr>
          <p:spPr>
            <a:xfrm>
              <a:off x="2551706" y="4560313"/>
              <a:ext cx="2152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189"/>
            <p:cNvSpPr txBox="1"/>
            <p:nvPr/>
          </p:nvSpPr>
          <p:spPr>
            <a:xfrm>
              <a:off x="2551705" y="4283314"/>
              <a:ext cx="2133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2" name="Google Shape;2182;p189"/>
          <p:cNvSpPr/>
          <p:nvPr/>
        </p:nvSpPr>
        <p:spPr>
          <a:xfrm>
            <a:off x="6877811" y="1877074"/>
            <a:ext cx="390386" cy="29986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Google Shape;2183;p189"/>
          <p:cNvSpPr/>
          <p:nvPr/>
        </p:nvSpPr>
        <p:spPr>
          <a:xfrm>
            <a:off x="3304566" y="1877074"/>
            <a:ext cx="332100" cy="310875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p189"/>
          <p:cNvSpPr/>
          <p:nvPr/>
        </p:nvSpPr>
        <p:spPr>
          <a:xfrm>
            <a:off x="1413492" y="1877074"/>
            <a:ext cx="364501" cy="314560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5" name="Google Shape;2185;p189"/>
          <p:cNvSpPr/>
          <p:nvPr/>
        </p:nvSpPr>
        <p:spPr>
          <a:xfrm>
            <a:off x="5143146" y="1899926"/>
            <a:ext cx="362149" cy="286321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190"/>
          <p:cNvSpPr txBox="1"/>
          <p:nvPr>
            <p:ph idx="1" type="body"/>
          </p:nvPr>
        </p:nvSpPr>
        <p:spPr>
          <a:xfrm>
            <a:off x="1691680" y="123478"/>
            <a:ext cx="7452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id">
                <a:solidFill>
                  <a:srgbClr val="3F3F3F"/>
                </a:solidFill>
              </a:rPr>
              <a:t>Columns Style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191" name="Google Shape;2191;p190"/>
          <p:cNvSpPr txBox="1"/>
          <p:nvPr>
            <p:ph idx="2" type="body"/>
          </p:nvPr>
        </p:nvSpPr>
        <p:spPr>
          <a:xfrm>
            <a:off x="1691680" y="699542"/>
            <a:ext cx="745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id"/>
              <a:t>Insert the title of your subtitle Here</a:t>
            </a:r>
            <a:endParaRPr/>
          </a:p>
        </p:txBody>
      </p:sp>
      <p:sp>
        <p:nvSpPr>
          <p:cNvPr id="2192" name="Google Shape;2192;p190"/>
          <p:cNvSpPr/>
          <p:nvPr/>
        </p:nvSpPr>
        <p:spPr>
          <a:xfrm>
            <a:off x="2258219" y="1209551"/>
            <a:ext cx="2817900" cy="35304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3" name="Google Shape;2193;p190"/>
          <p:cNvGrpSpPr/>
          <p:nvPr/>
        </p:nvGrpSpPr>
        <p:grpSpPr>
          <a:xfrm>
            <a:off x="2692475" y="1597474"/>
            <a:ext cx="2023724" cy="2811816"/>
            <a:chOff x="2227884" y="1338988"/>
            <a:chExt cx="6160500" cy="2811816"/>
          </a:xfrm>
        </p:grpSpPr>
        <p:sp>
          <p:nvSpPr>
            <p:cNvPr id="2194" name="Google Shape;2194;p190"/>
            <p:cNvSpPr txBox="1"/>
            <p:nvPr/>
          </p:nvSpPr>
          <p:spPr>
            <a:xfrm>
              <a:off x="2227884" y="1657804"/>
              <a:ext cx="6160500" cy="24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Get a modern PowerPoint  Presentation that is beautifully designed. I hope and I believe that this Template will your Time, Money and Reputation. Easy to change colors, photos and Text.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/>
            </a:p>
          </p:txBody>
        </p:sp>
        <p:sp>
          <p:nvSpPr>
            <p:cNvPr id="2195" name="Google Shape;2195;p190"/>
            <p:cNvSpPr txBox="1"/>
            <p:nvPr/>
          </p:nvSpPr>
          <p:spPr>
            <a:xfrm>
              <a:off x="2227884" y="1338988"/>
              <a:ext cx="6160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6" name="Google Shape;2196;p190"/>
          <p:cNvSpPr/>
          <p:nvPr/>
        </p:nvSpPr>
        <p:spPr>
          <a:xfrm>
            <a:off x="5633070" y="1209551"/>
            <a:ext cx="2817900" cy="35304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7" name="Google Shape;2197;p190"/>
          <p:cNvGrpSpPr/>
          <p:nvPr/>
        </p:nvGrpSpPr>
        <p:grpSpPr>
          <a:xfrm>
            <a:off x="6067326" y="1597474"/>
            <a:ext cx="2023724" cy="2811816"/>
            <a:chOff x="2227884" y="1338988"/>
            <a:chExt cx="6160500" cy="2811816"/>
          </a:xfrm>
        </p:grpSpPr>
        <p:sp>
          <p:nvSpPr>
            <p:cNvPr id="2198" name="Google Shape;2198;p190"/>
            <p:cNvSpPr txBox="1"/>
            <p:nvPr/>
          </p:nvSpPr>
          <p:spPr>
            <a:xfrm>
              <a:off x="2227884" y="1657804"/>
              <a:ext cx="6160500" cy="24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Get a modern PowerPoint  Presentation that is beautifully designed. I hope and I believe that this Template will your Time, Money and Reputation. Easy to change colors, photos and Text.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</a:t>
              </a:r>
              <a:endParaRPr/>
            </a:p>
          </p:txBody>
        </p:sp>
        <p:sp>
          <p:nvSpPr>
            <p:cNvPr id="2199" name="Google Shape;2199;p190"/>
            <p:cNvSpPr txBox="1"/>
            <p:nvPr/>
          </p:nvSpPr>
          <p:spPr>
            <a:xfrm>
              <a:off x="2227884" y="1338988"/>
              <a:ext cx="61605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46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eForm</a:t>
            </a:r>
            <a:endParaRPr/>
          </a:p>
        </p:txBody>
      </p:sp>
      <p:sp>
        <p:nvSpPr>
          <p:cNvPr id="928" name="Google Shape;928;p146">
            <a:hlinkClick action="ppaction://hlinksldjump" r:id="rId3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929" name="Google Shape;929;p146"/>
          <p:cNvSpPr/>
          <p:nvPr/>
        </p:nvSpPr>
        <p:spPr>
          <a:xfrm rot="1201188">
            <a:off x="-508040" y="-326609"/>
            <a:ext cx="714481" cy="2227593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rgbClr val="00B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146"/>
          <p:cNvSpPr txBox="1"/>
          <p:nvPr/>
        </p:nvSpPr>
        <p:spPr>
          <a:xfrm>
            <a:off x="402800" y="3738225"/>
            <a:ext cx="1985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New Form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Membuat Form baru</a:t>
            </a:r>
            <a:endParaRPr sz="1200"/>
          </a:p>
        </p:txBody>
      </p:sp>
      <p:cxnSp>
        <p:nvCxnSpPr>
          <p:cNvPr id="931" name="Google Shape;931;p146"/>
          <p:cNvCxnSpPr/>
          <p:nvPr/>
        </p:nvCxnSpPr>
        <p:spPr>
          <a:xfrm>
            <a:off x="2526700" y="1163000"/>
            <a:ext cx="0" cy="383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146"/>
          <p:cNvCxnSpPr/>
          <p:nvPr/>
        </p:nvCxnSpPr>
        <p:spPr>
          <a:xfrm rot="10800000">
            <a:off x="284700" y="3599375"/>
            <a:ext cx="199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3" name="Google Shape;933;p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50" y="1384975"/>
            <a:ext cx="1985100" cy="199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146"/>
          <p:cNvPicPr preferRelativeResize="0"/>
          <p:nvPr/>
        </p:nvPicPr>
        <p:blipFill>
          <a:blip r:embed="rId5">
            <a:alphaModFix amt="19000"/>
          </a:blip>
          <a:stretch>
            <a:fillRect/>
          </a:stretch>
        </p:blipFill>
        <p:spPr>
          <a:xfrm>
            <a:off x="1337050" y="1796875"/>
            <a:ext cx="877450" cy="1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6550" y="1163000"/>
            <a:ext cx="5883575" cy="2392969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146"/>
          <p:cNvSpPr txBox="1"/>
          <p:nvPr/>
        </p:nvSpPr>
        <p:spPr>
          <a:xfrm>
            <a:off x="3058925" y="3782725"/>
            <a:ext cx="39981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Blank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 Form Name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3. +CREATE FORM</a:t>
            </a:r>
            <a:endParaRPr sz="1200"/>
          </a:p>
        </p:txBody>
      </p:sp>
      <p:sp>
        <p:nvSpPr>
          <p:cNvPr id="937" name="Google Shape;937;p146"/>
          <p:cNvSpPr/>
          <p:nvPr/>
        </p:nvSpPr>
        <p:spPr>
          <a:xfrm>
            <a:off x="2904422" y="1687210"/>
            <a:ext cx="87900" cy="175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46"/>
          <p:cNvSpPr/>
          <p:nvPr/>
        </p:nvSpPr>
        <p:spPr>
          <a:xfrm>
            <a:off x="8092510" y="3607213"/>
            <a:ext cx="87900" cy="175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1769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146"/>
          <p:cNvSpPr/>
          <p:nvPr/>
        </p:nvSpPr>
        <p:spPr>
          <a:xfrm>
            <a:off x="2728050" y="1447200"/>
            <a:ext cx="4095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46"/>
          <p:cNvSpPr/>
          <p:nvPr/>
        </p:nvSpPr>
        <p:spPr>
          <a:xfrm>
            <a:off x="5837425" y="1670700"/>
            <a:ext cx="25278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146"/>
          <p:cNvSpPr/>
          <p:nvPr/>
        </p:nvSpPr>
        <p:spPr>
          <a:xfrm>
            <a:off x="7496700" y="3376950"/>
            <a:ext cx="11112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146">
            <a:hlinkClick action="ppaction://hlinksldjump" r:id="rId7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  <p:sp>
        <p:nvSpPr>
          <p:cNvPr id="943" name="Google Shape;943;p146">
            <a:hlinkClick action="ppaction://hlinksldjump" r:id="rId8"/>
          </p:cNvPr>
          <p:cNvSpPr/>
          <p:nvPr/>
        </p:nvSpPr>
        <p:spPr>
          <a:xfrm>
            <a:off x="1337050" y="15858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46">
            <a:hlinkClick action="ppaction://hlinksldjump" r:id="rId9"/>
          </p:cNvPr>
          <p:cNvSpPr/>
          <p:nvPr/>
        </p:nvSpPr>
        <p:spPr>
          <a:xfrm>
            <a:off x="1337050" y="178145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46">
            <a:hlinkClick action="ppaction://hlinksldjump" r:id="rId10"/>
          </p:cNvPr>
          <p:cNvSpPr/>
          <p:nvPr/>
        </p:nvSpPr>
        <p:spPr>
          <a:xfrm>
            <a:off x="1337050" y="195597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146">
            <a:hlinkClick action="ppaction://hlinksldjump" r:id="rId11"/>
          </p:cNvPr>
          <p:cNvSpPr/>
          <p:nvPr/>
        </p:nvSpPr>
        <p:spPr>
          <a:xfrm>
            <a:off x="1337050" y="2119988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46">
            <a:hlinkClick action="ppaction://hlinksldjump" r:id="rId12"/>
          </p:cNvPr>
          <p:cNvSpPr/>
          <p:nvPr/>
        </p:nvSpPr>
        <p:spPr>
          <a:xfrm>
            <a:off x="1337050" y="2625825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46">
            <a:hlinkClick action="ppaction://hlinksldjump" r:id="rId13"/>
          </p:cNvPr>
          <p:cNvSpPr/>
          <p:nvPr/>
        </p:nvSpPr>
        <p:spPr>
          <a:xfrm>
            <a:off x="1337050" y="1380300"/>
            <a:ext cx="11412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91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id"/>
              <a:t>Infographic Style</a:t>
            </a:r>
            <a:endParaRPr/>
          </a:p>
        </p:txBody>
      </p:sp>
      <p:sp>
        <p:nvSpPr>
          <p:cNvPr id="2205" name="Google Shape;2205;p191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id"/>
              <a:t>Insert the title of your subtitle Here</a:t>
            </a:r>
            <a:endParaRPr/>
          </a:p>
        </p:txBody>
      </p:sp>
      <p:sp>
        <p:nvSpPr>
          <p:cNvPr id="2206" name="Google Shape;2206;p191"/>
          <p:cNvSpPr/>
          <p:nvPr/>
        </p:nvSpPr>
        <p:spPr>
          <a:xfrm rot="2700000">
            <a:off x="6585096" y="1547337"/>
            <a:ext cx="1691965" cy="1691965"/>
          </a:xfrm>
          <a:prstGeom prst="teardrop">
            <a:avLst>
              <a:gd fmla="val 100000" name="adj"/>
            </a:avLst>
          </a:prstGeom>
          <a:solidFill>
            <a:srgbClr val="2584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p191"/>
          <p:cNvSpPr/>
          <p:nvPr/>
        </p:nvSpPr>
        <p:spPr>
          <a:xfrm>
            <a:off x="6670852" y="1630227"/>
            <a:ext cx="1512000" cy="151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8" name="Google Shape;2208;p191"/>
          <p:cNvSpPr/>
          <p:nvPr/>
        </p:nvSpPr>
        <p:spPr>
          <a:xfrm rot="2700000">
            <a:off x="4679044" y="1547337"/>
            <a:ext cx="1691965" cy="1691965"/>
          </a:xfrm>
          <a:prstGeom prst="teardrop">
            <a:avLst>
              <a:gd fmla="val 100000" name="adj"/>
            </a:avLst>
          </a:pr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p191"/>
          <p:cNvSpPr/>
          <p:nvPr/>
        </p:nvSpPr>
        <p:spPr>
          <a:xfrm>
            <a:off x="4764799" y="1630227"/>
            <a:ext cx="1512000" cy="151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0" name="Google Shape;2210;p191"/>
          <p:cNvSpPr/>
          <p:nvPr/>
        </p:nvSpPr>
        <p:spPr>
          <a:xfrm rot="2700000">
            <a:off x="2772990" y="1547337"/>
            <a:ext cx="1691965" cy="1691965"/>
          </a:xfrm>
          <a:prstGeom prst="teardrop">
            <a:avLst>
              <a:gd fmla="val 10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1" name="Google Shape;2211;p191"/>
          <p:cNvSpPr/>
          <p:nvPr/>
        </p:nvSpPr>
        <p:spPr>
          <a:xfrm>
            <a:off x="2858746" y="1630227"/>
            <a:ext cx="1512000" cy="151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2" name="Google Shape;2212;p191"/>
          <p:cNvSpPr/>
          <p:nvPr/>
        </p:nvSpPr>
        <p:spPr>
          <a:xfrm rot="2700000">
            <a:off x="866937" y="1547337"/>
            <a:ext cx="1691965" cy="1691965"/>
          </a:xfrm>
          <a:prstGeom prst="teardrop">
            <a:avLst>
              <a:gd fmla="val 100000" name="adj"/>
            </a:avLst>
          </a:prstGeom>
          <a:solidFill>
            <a:srgbClr val="B4E7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3" name="Google Shape;2213;p191"/>
          <p:cNvSpPr/>
          <p:nvPr/>
        </p:nvSpPr>
        <p:spPr>
          <a:xfrm>
            <a:off x="952693" y="1630227"/>
            <a:ext cx="1512000" cy="151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4" name="Google Shape;2214;p191"/>
          <p:cNvSpPr txBox="1"/>
          <p:nvPr/>
        </p:nvSpPr>
        <p:spPr>
          <a:xfrm>
            <a:off x="1055323" y="2571750"/>
            <a:ext cx="13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5" name="Google Shape;2215;p191"/>
          <p:cNvSpPr txBox="1"/>
          <p:nvPr/>
        </p:nvSpPr>
        <p:spPr>
          <a:xfrm>
            <a:off x="2961376" y="2571750"/>
            <a:ext cx="13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6" name="Google Shape;2216;p191"/>
          <p:cNvSpPr txBox="1"/>
          <p:nvPr/>
        </p:nvSpPr>
        <p:spPr>
          <a:xfrm>
            <a:off x="4867429" y="2571750"/>
            <a:ext cx="13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7" name="Google Shape;2217;p191"/>
          <p:cNvSpPr txBox="1"/>
          <p:nvPr/>
        </p:nvSpPr>
        <p:spPr>
          <a:xfrm>
            <a:off x="6773482" y="2571750"/>
            <a:ext cx="13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b="1"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8" name="Google Shape;2218;p191"/>
          <p:cNvGrpSpPr/>
          <p:nvPr/>
        </p:nvGrpSpPr>
        <p:grpSpPr>
          <a:xfrm>
            <a:off x="848824" y="3493224"/>
            <a:ext cx="1728300" cy="1152131"/>
            <a:chOff x="848824" y="3219822"/>
            <a:chExt cx="1728300" cy="1152131"/>
          </a:xfrm>
        </p:grpSpPr>
        <p:sp>
          <p:nvSpPr>
            <p:cNvPr id="2219" name="Google Shape;2219;p191"/>
            <p:cNvSpPr txBox="1"/>
            <p:nvPr/>
          </p:nvSpPr>
          <p:spPr>
            <a:xfrm>
              <a:off x="848824" y="3219822"/>
              <a:ext cx="172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191"/>
            <p:cNvSpPr txBox="1"/>
            <p:nvPr/>
          </p:nvSpPr>
          <p:spPr>
            <a:xfrm>
              <a:off x="848824" y="3540953"/>
              <a:ext cx="17283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/>
            </a:p>
          </p:txBody>
        </p:sp>
      </p:grpSp>
      <p:grpSp>
        <p:nvGrpSpPr>
          <p:cNvPr id="2221" name="Google Shape;2221;p191"/>
          <p:cNvGrpSpPr/>
          <p:nvPr/>
        </p:nvGrpSpPr>
        <p:grpSpPr>
          <a:xfrm>
            <a:off x="2754877" y="3493224"/>
            <a:ext cx="1728300" cy="1152131"/>
            <a:chOff x="2754877" y="3219822"/>
            <a:chExt cx="1728300" cy="1152131"/>
          </a:xfrm>
        </p:grpSpPr>
        <p:sp>
          <p:nvSpPr>
            <p:cNvPr id="2222" name="Google Shape;2222;p191"/>
            <p:cNvSpPr txBox="1"/>
            <p:nvPr/>
          </p:nvSpPr>
          <p:spPr>
            <a:xfrm>
              <a:off x="2754877" y="3219822"/>
              <a:ext cx="172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191"/>
            <p:cNvSpPr txBox="1"/>
            <p:nvPr/>
          </p:nvSpPr>
          <p:spPr>
            <a:xfrm>
              <a:off x="2754877" y="3540953"/>
              <a:ext cx="17283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/>
            </a:p>
          </p:txBody>
        </p:sp>
      </p:grpSp>
      <p:grpSp>
        <p:nvGrpSpPr>
          <p:cNvPr id="2224" name="Google Shape;2224;p191"/>
          <p:cNvGrpSpPr/>
          <p:nvPr/>
        </p:nvGrpSpPr>
        <p:grpSpPr>
          <a:xfrm>
            <a:off x="4660930" y="3493224"/>
            <a:ext cx="1728300" cy="1152131"/>
            <a:chOff x="4660930" y="3219822"/>
            <a:chExt cx="1728300" cy="1152131"/>
          </a:xfrm>
        </p:grpSpPr>
        <p:sp>
          <p:nvSpPr>
            <p:cNvPr id="2225" name="Google Shape;2225;p191"/>
            <p:cNvSpPr txBox="1"/>
            <p:nvPr/>
          </p:nvSpPr>
          <p:spPr>
            <a:xfrm>
              <a:off x="4660930" y="3219822"/>
              <a:ext cx="172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191"/>
            <p:cNvSpPr txBox="1"/>
            <p:nvPr/>
          </p:nvSpPr>
          <p:spPr>
            <a:xfrm>
              <a:off x="4660930" y="3540953"/>
              <a:ext cx="17283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/>
            </a:p>
          </p:txBody>
        </p:sp>
      </p:grpSp>
      <p:grpSp>
        <p:nvGrpSpPr>
          <p:cNvPr id="2227" name="Google Shape;2227;p191"/>
          <p:cNvGrpSpPr/>
          <p:nvPr/>
        </p:nvGrpSpPr>
        <p:grpSpPr>
          <a:xfrm>
            <a:off x="6566983" y="3493224"/>
            <a:ext cx="1728300" cy="1152131"/>
            <a:chOff x="6566983" y="3219822"/>
            <a:chExt cx="1728300" cy="1152131"/>
          </a:xfrm>
        </p:grpSpPr>
        <p:sp>
          <p:nvSpPr>
            <p:cNvPr id="2228" name="Google Shape;2228;p191"/>
            <p:cNvSpPr txBox="1"/>
            <p:nvPr/>
          </p:nvSpPr>
          <p:spPr>
            <a:xfrm>
              <a:off x="6566983" y="3219822"/>
              <a:ext cx="172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191"/>
            <p:cNvSpPr txBox="1"/>
            <p:nvPr/>
          </p:nvSpPr>
          <p:spPr>
            <a:xfrm>
              <a:off x="6566983" y="3540953"/>
              <a:ext cx="17283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/>
            </a:p>
          </p:txBody>
        </p:sp>
      </p:grpSp>
      <p:sp>
        <p:nvSpPr>
          <p:cNvPr id="2230" name="Google Shape;2230;p191"/>
          <p:cNvSpPr/>
          <p:nvPr/>
        </p:nvSpPr>
        <p:spPr>
          <a:xfrm>
            <a:off x="3435339" y="2143211"/>
            <a:ext cx="364500" cy="341204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1" name="Google Shape;2231;p191"/>
          <p:cNvSpPr/>
          <p:nvPr/>
        </p:nvSpPr>
        <p:spPr>
          <a:xfrm>
            <a:off x="7213211" y="2169217"/>
            <a:ext cx="430334" cy="253134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rgbClr val="2584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2" name="Google Shape;2232;p191"/>
          <p:cNvSpPr/>
          <p:nvPr/>
        </p:nvSpPr>
        <p:spPr>
          <a:xfrm>
            <a:off x="1548393" y="2106579"/>
            <a:ext cx="332100" cy="331129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B4E7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191"/>
          <p:cNvSpPr/>
          <p:nvPr/>
        </p:nvSpPr>
        <p:spPr>
          <a:xfrm>
            <a:off x="5329905" y="2105659"/>
            <a:ext cx="388800" cy="388800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19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id"/>
              <a:t>Infographic Style</a:t>
            </a:r>
            <a:endParaRPr/>
          </a:p>
        </p:txBody>
      </p:sp>
      <p:sp>
        <p:nvSpPr>
          <p:cNvPr id="2239" name="Google Shape;2239;p192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id"/>
              <a:t>Insert the title of your subtitle Here</a:t>
            </a:r>
            <a:endParaRPr/>
          </a:p>
        </p:txBody>
      </p:sp>
      <p:grpSp>
        <p:nvGrpSpPr>
          <p:cNvPr id="2240" name="Google Shape;2240;p192"/>
          <p:cNvGrpSpPr/>
          <p:nvPr/>
        </p:nvGrpSpPr>
        <p:grpSpPr>
          <a:xfrm>
            <a:off x="3160116" y="1820181"/>
            <a:ext cx="1915940" cy="999979"/>
            <a:chOff x="3160116" y="1820181"/>
            <a:chExt cx="1915940" cy="999979"/>
          </a:xfrm>
        </p:grpSpPr>
        <p:sp>
          <p:nvSpPr>
            <p:cNvPr id="2241" name="Google Shape;2241;p192"/>
            <p:cNvSpPr/>
            <p:nvPr/>
          </p:nvSpPr>
          <p:spPr>
            <a:xfrm>
              <a:off x="3923928" y="2509439"/>
              <a:ext cx="1152128" cy="310721"/>
            </a:xfrm>
            <a:custGeom>
              <a:rect b="b" l="l" r="r" t="t"/>
              <a:pathLst>
                <a:path extrusionOk="0" h="310721" w="1152128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192"/>
            <p:cNvSpPr/>
            <p:nvPr/>
          </p:nvSpPr>
          <p:spPr>
            <a:xfrm>
              <a:off x="3160116" y="1820181"/>
              <a:ext cx="1066212" cy="302769"/>
            </a:xfrm>
            <a:custGeom>
              <a:rect b="b" l="l" r="r" t="t"/>
              <a:pathLst>
                <a:path extrusionOk="0" h="302769" w="1066212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192"/>
            <p:cNvSpPr/>
            <p:nvPr/>
          </p:nvSpPr>
          <p:spPr>
            <a:xfrm>
              <a:off x="3923928" y="2122949"/>
              <a:ext cx="302400" cy="3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4" name="Google Shape;2244;p192"/>
          <p:cNvGrpSpPr/>
          <p:nvPr/>
        </p:nvGrpSpPr>
        <p:grpSpPr>
          <a:xfrm flipH="1">
            <a:off x="3117158" y="3300029"/>
            <a:ext cx="1915940" cy="999979"/>
            <a:chOff x="4313444" y="1103352"/>
            <a:chExt cx="1915940" cy="999979"/>
          </a:xfrm>
        </p:grpSpPr>
        <p:sp>
          <p:nvSpPr>
            <p:cNvPr id="2245" name="Google Shape;2245;p192"/>
            <p:cNvSpPr/>
            <p:nvPr/>
          </p:nvSpPr>
          <p:spPr>
            <a:xfrm>
              <a:off x="5077256" y="1792610"/>
              <a:ext cx="1152128" cy="310721"/>
            </a:xfrm>
            <a:custGeom>
              <a:rect b="b" l="l" r="r" t="t"/>
              <a:pathLst>
                <a:path extrusionOk="0" h="310721" w="1152128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192"/>
            <p:cNvSpPr/>
            <p:nvPr/>
          </p:nvSpPr>
          <p:spPr>
            <a:xfrm>
              <a:off x="4313444" y="1103352"/>
              <a:ext cx="1066212" cy="302769"/>
            </a:xfrm>
            <a:custGeom>
              <a:rect b="b" l="l" r="r" t="t"/>
              <a:pathLst>
                <a:path extrusionOk="0" h="302769" w="1066212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192"/>
            <p:cNvSpPr/>
            <p:nvPr/>
          </p:nvSpPr>
          <p:spPr>
            <a:xfrm>
              <a:off x="5077256" y="1406120"/>
              <a:ext cx="302400" cy="3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8" name="Google Shape;2248;p192"/>
          <p:cNvSpPr/>
          <p:nvPr/>
        </p:nvSpPr>
        <p:spPr>
          <a:xfrm>
            <a:off x="2470448" y="1612818"/>
            <a:ext cx="733500" cy="73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9" name="Google Shape;2249;p192"/>
          <p:cNvSpPr/>
          <p:nvPr/>
        </p:nvSpPr>
        <p:spPr>
          <a:xfrm>
            <a:off x="2470448" y="2692938"/>
            <a:ext cx="733500" cy="733500"/>
          </a:xfrm>
          <a:prstGeom prst="ellipse">
            <a:avLst/>
          </a:pr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0" name="Google Shape;2250;p192"/>
          <p:cNvSpPr/>
          <p:nvPr/>
        </p:nvSpPr>
        <p:spPr>
          <a:xfrm>
            <a:off x="2470448" y="3773058"/>
            <a:ext cx="733500" cy="733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Google Shape;2251;p192"/>
          <p:cNvSpPr/>
          <p:nvPr/>
        </p:nvSpPr>
        <p:spPr>
          <a:xfrm>
            <a:off x="2697173" y="2911272"/>
            <a:ext cx="283500" cy="282671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2" name="Google Shape;2252;p192"/>
          <p:cNvSpPr/>
          <p:nvPr/>
        </p:nvSpPr>
        <p:spPr>
          <a:xfrm>
            <a:off x="2676898" y="3979509"/>
            <a:ext cx="324000" cy="324000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3" name="Google Shape;2253;p192"/>
          <p:cNvSpPr/>
          <p:nvPr/>
        </p:nvSpPr>
        <p:spPr>
          <a:xfrm>
            <a:off x="2682376" y="1852681"/>
            <a:ext cx="310715" cy="238671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4" name="Google Shape;2254;p192"/>
          <p:cNvGrpSpPr/>
          <p:nvPr/>
        </p:nvGrpSpPr>
        <p:grpSpPr>
          <a:xfrm>
            <a:off x="439209" y="1431216"/>
            <a:ext cx="1859859" cy="1080703"/>
            <a:chOff x="3017859" y="4310610"/>
            <a:chExt cx="1870897" cy="1080703"/>
          </a:xfrm>
        </p:grpSpPr>
        <p:sp>
          <p:nvSpPr>
            <p:cNvPr id="2255" name="Google Shape;2255;p192"/>
            <p:cNvSpPr txBox="1"/>
            <p:nvPr/>
          </p:nvSpPr>
          <p:spPr>
            <a:xfrm>
              <a:off x="3021856" y="4560313"/>
              <a:ext cx="18669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</a:t>
              </a:r>
              <a:endParaRPr/>
            </a:p>
          </p:txBody>
        </p:sp>
        <p:sp>
          <p:nvSpPr>
            <p:cNvPr id="2256" name="Google Shape;2256;p192"/>
            <p:cNvSpPr txBox="1"/>
            <p:nvPr/>
          </p:nvSpPr>
          <p:spPr>
            <a:xfrm>
              <a:off x="3017859" y="4310610"/>
              <a:ext cx="1870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7" name="Google Shape;2257;p192"/>
          <p:cNvGrpSpPr/>
          <p:nvPr/>
        </p:nvGrpSpPr>
        <p:grpSpPr>
          <a:xfrm>
            <a:off x="439209" y="2510488"/>
            <a:ext cx="1859859" cy="1080703"/>
            <a:chOff x="3017859" y="4310610"/>
            <a:chExt cx="1870897" cy="1080703"/>
          </a:xfrm>
        </p:grpSpPr>
        <p:sp>
          <p:nvSpPr>
            <p:cNvPr id="2258" name="Google Shape;2258;p192"/>
            <p:cNvSpPr txBox="1"/>
            <p:nvPr/>
          </p:nvSpPr>
          <p:spPr>
            <a:xfrm>
              <a:off x="3021856" y="4560313"/>
              <a:ext cx="18669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</a:t>
              </a:r>
              <a:endParaRPr/>
            </a:p>
          </p:txBody>
        </p:sp>
        <p:sp>
          <p:nvSpPr>
            <p:cNvPr id="2259" name="Google Shape;2259;p192"/>
            <p:cNvSpPr txBox="1"/>
            <p:nvPr/>
          </p:nvSpPr>
          <p:spPr>
            <a:xfrm>
              <a:off x="3017859" y="4310610"/>
              <a:ext cx="1870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0" name="Google Shape;2260;p192"/>
          <p:cNvGrpSpPr/>
          <p:nvPr/>
        </p:nvGrpSpPr>
        <p:grpSpPr>
          <a:xfrm>
            <a:off x="439209" y="3599408"/>
            <a:ext cx="1859859" cy="1080703"/>
            <a:chOff x="3017859" y="4310610"/>
            <a:chExt cx="1870897" cy="1080703"/>
          </a:xfrm>
        </p:grpSpPr>
        <p:sp>
          <p:nvSpPr>
            <p:cNvPr id="2261" name="Google Shape;2261;p192"/>
            <p:cNvSpPr txBox="1"/>
            <p:nvPr/>
          </p:nvSpPr>
          <p:spPr>
            <a:xfrm>
              <a:off x="3021856" y="4560313"/>
              <a:ext cx="18669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</a:t>
              </a:r>
              <a:endParaRPr/>
            </a:p>
          </p:txBody>
        </p:sp>
        <p:sp>
          <p:nvSpPr>
            <p:cNvPr id="2262" name="Google Shape;2262;p192"/>
            <p:cNvSpPr txBox="1"/>
            <p:nvPr/>
          </p:nvSpPr>
          <p:spPr>
            <a:xfrm>
              <a:off x="3017859" y="4310610"/>
              <a:ext cx="1870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3" name="Google Shape;2263;p192"/>
          <p:cNvSpPr/>
          <p:nvPr/>
        </p:nvSpPr>
        <p:spPr>
          <a:xfrm>
            <a:off x="5796136" y="2509439"/>
            <a:ext cx="1122300" cy="1109700"/>
          </a:xfrm>
          <a:prstGeom prst="homePlate">
            <a:avLst>
              <a:gd fmla="val 38355" name="adj"/>
            </a:avLst>
          </a:pr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4" name="Google Shape;2264;p192"/>
          <p:cNvSpPr/>
          <p:nvPr/>
        </p:nvSpPr>
        <p:spPr>
          <a:xfrm>
            <a:off x="3131840" y="2912851"/>
            <a:ext cx="1928700" cy="302700"/>
          </a:xfrm>
          <a:prstGeom prst="rect">
            <a:avLst/>
          </a:pr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5" name="Google Shape;2265;p192"/>
          <p:cNvSpPr/>
          <p:nvPr/>
        </p:nvSpPr>
        <p:spPr>
          <a:xfrm>
            <a:off x="4716016" y="2347775"/>
            <a:ext cx="1440300" cy="1440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6" name="Google Shape;2266;p192"/>
          <p:cNvSpPr/>
          <p:nvPr/>
        </p:nvSpPr>
        <p:spPr>
          <a:xfrm>
            <a:off x="6549604" y="2505230"/>
            <a:ext cx="614700" cy="1113900"/>
          </a:xfrm>
          <a:prstGeom prst="chevron">
            <a:avLst>
              <a:gd fmla="val 71435" name="adj"/>
            </a:avLst>
          </a:pr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7" name="Google Shape;2267;p192"/>
          <p:cNvGrpSpPr/>
          <p:nvPr/>
        </p:nvGrpSpPr>
        <p:grpSpPr>
          <a:xfrm>
            <a:off x="7308319" y="2523885"/>
            <a:ext cx="1512246" cy="1080703"/>
            <a:chOff x="3017859" y="4310610"/>
            <a:chExt cx="1870897" cy="1080703"/>
          </a:xfrm>
        </p:grpSpPr>
        <p:sp>
          <p:nvSpPr>
            <p:cNvPr id="2268" name="Google Shape;2268;p192"/>
            <p:cNvSpPr txBox="1"/>
            <p:nvPr/>
          </p:nvSpPr>
          <p:spPr>
            <a:xfrm>
              <a:off x="3021856" y="4560313"/>
              <a:ext cx="18669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/>
            </a:p>
          </p:txBody>
        </p:sp>
        <p:sp>
          <p:nvSpPr>
            <p:cNvPr id="2269" name="Google Shape;2269;p192"/>
            <p:cNvSpPr txBox="1"/>
            <p:nvPr/>
          </p:nvSpPr>
          <p:spPr>
            <a:xfrm>
              <a:off x="3017859" y="4310610"/>
              <a:ext cx="1870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0" name="Google Shape;2270;p192"/>
          <p:cNvSpPr/>
          <p:nvPr/>
        </p:nvSpPr>
        <p:spPr>
          <a:xfrm rot="-5400000">
            <a:off x="5167356" y="2802851"/>
            <a:ext cx="533565" cy="533916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19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id"/>
              <a:t>Infographic Style</a:t>
            </a:r>
            <a:endParaRPr/>
          </a:p>
        </p:txBody>
      </p:sp>
      <p:sp>
        <p:nvSpPr>
          <p:cNvPr id="2276" name="Google Shape;2276;p193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id"/>
              <a:t>Insert the title of your subtitle Here</a:t>
            </a:r>
            <a:endParaRPr/>
          </a:p>
        </p:txBody>
      </p:sp>
      <p:grpSp>
        <p:nvGrpSpPr>
          <p:cNvPr id="2277" name="Google Shape;2277;p193"/>
          <p:cNvGrpSpPr/>
          <p:nvPr/>
        </p:nvGrpSpPr>
        <p:grpSpPr>
          <a:xfrm>
            <a:off x="1685507" y="1811984"/>
            <a:ext cx="2286080" cy="3015340"/>
            <a:chOff x="1685507" y="1811984"/>
            <a:chExt cx="2286080" cy="3015340"/>
          </a:xfrm>
        </p:grpSpPr>
        <p:sp>
          <p:nvSpPr>
            <p:cNvPr id="2278" name="Google Shape;2278;p193"/>
            <p:cNvSpPr/>
            <p:nvPr/>
          </p:nvSpPr>
          <p:spPr>
            <a:xfrm>
              <a:off x="3863587" y="2091024"/>
              <a:ext cx="108000" cy="273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193"/>
            <p:cNvSpPr/>
            <p:nvPr/>
          </p:nvSpPr>
          <p:spPr>
            <a:xfrm>
              <a:off x="2351587" y="2091024"/>
              <a:ext cx="1620000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193"/>
            <p:cNvSpPr/>
            <p:nvPr/>
          </p:nvSpPr>
          <p:spPr>
            <a:xfrm>
              <a:off x="1685507" y="1811984"/>
              <a:ext cx="666000" cy="66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1" name="Google Shape;2281;p193"/>
          <p:cNvGrpSpPr/>
          <p:nvPr/>
        </p:nvGrpSpPr>
        <p:grpSpPr>
          <a:xfrm>
            <a:off x="5158891" y="1811984"/>
            <a:ext cx="2287176" cy="3015340"/>
            <a:chOff x="5158891" y="1811984"/>
            <a:chExt cx="2287176" cy="3015340"/>
          </a:xfrm>
        </p:grpSpPr>
        <p:sp>
          <p:nvSpPr>
            <p:cNvPr id="2282" name="Google Shape;2282;p193"/>
            <p:cNvSpPr/>
            <p:nvPr/>
          </p:nvSpPr>
          <p:spPr>
            <a:xfrm>
              <a:off x="5158891" y="2091024"/>
              <a:ext cx="108000" cy="273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193"/>
            <p:cNvSpPr/>
            <p:nvPr/>
          </p:nvSpPr>
          <p:spPr>
            <a:xfrm>
              <a:off x="5158891" y="2091024"/>
              <a:ext cx="1620000" cy="10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193"/>
            <p:cNvSpPr/>
            <p:nvPr/>
          </p:nvSpPr>
          <p:spPr>
            <a:xfrm>
              <a:off x="6780067" y="1811984"/>
              <a:ext cx="666000" cy="66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5" name="Google Shape;2285;p193"/>
          <p:cNvGrpSpPr/>
          <p:nvPr/>
        </p:nvGrpSpPr>
        <p:grpSpPr>
          <a:xfrm>
            <a:off x="4822853" y="3226405"/>
            <a:ext cx="2276301" cy="1600839"/>
            <a:chOff x="4822853" y="3226405"/>
            <a:chExt cx="2276301" cy="1600839"/>
          </a:xfrm>
        </p:grpSpPr>
        <p:sp>
          <p:nvSpPr>
            <p:cNvPr id="2286" name="Google Shape;2286;p193"/>
            <p:cNvSpPr/>
            <p:nvPr/>
          </p:nvSpPr>
          <p:spPr>
            <a:xfrm>
              <a:off x="4822853" y="3505444"/>
              <a:ext cx="108000" cy="1321800"/>
            </a:xfrm>
            <a:prstGeom prst="rect">
              <a:avLst/>
            </a:prstGeom>
            <a:solidFill>
              <a:srgbClr val="3FC1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193"/>
            <p:cNvSpPr/>
            <p:nvPr/>
          </p:nvSpPr>
          <p:spPr>
            <a:xfrm>
              <a:off x="4822853" y="3505445"/>
              <a:ext cx="1620000" cy="108000"/>
            </a:xfrm>
            <a:prstGeom prst="rect">
              <a:avLst/>
            </a:prstGeom>
            <a:solidFill>
              <a:srgbClr val="3FC1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193"/>
            <p:cNvSpPr/>
            <p:nvPr/>
          </p:nvSpPr>
          <p:spPr>
            <a:xfrm>
              <a:off x="6433154" y="3226405"/>
              <a:ext cx="666000" cy="666000"/>
            </a:xfrm>
            <a:prstGeom prst="ellipse">
              <a:avLst/>
            </a:prstGeom>
            <a:solidFill>
              <a:srgbClr val="3FC1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9" name="Google Shape;2289;p193"/>
          <p:cNvGrpSpPr/>
          <p:nvPr/>
        </p:nvGrpSpPr>
        <p:grpSpPr>
          <a:xfrm>
            <a:off x="2178948" y="3244253"/>
            <a:ext cx="2128676" cy="1582991"/>
            <a:chOff x="2178948" y="3244253"/>
            <a:chExt cx="2128676" cy="1582991"/>
          </a:xfrm>
        </p:grpSpPr>
        <p:sp>
          <p:nvSpPr>
            <p:cNvPr id="2290" name="Google Shape;2290;p193"/>
            <p:cNvSpPr/>
            <p:nvPr/>
          </p:nvSpPr>
          <p:spPr>
            <a:xfrm>
              <a:off x="4199624" y="3505444"/>
              <a:ext cx="108000" cy="1321800"/>
            </a:xfrm>
            <a:prstGeom prst="rect">
              <a:avLst/>
            </a:prstGeom>
            <a:solidFill>
              <a:srgbClr val="3FC1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193"/>
            <p:cNvSpPr/>
            <p:nvPr/>
          </p:nvSpPr>
          <p:spPr>
            <a:xfrm>
              <a:off x="2687624" y="3505445"/>
              <a:ext cx="1620000" cy="108000"/>
            </a:xfrm>
            <a:prstGeom prst="rect">
              <a:avLst/>
            </a:prstGeom>
            <a:solidFill>
              <a:srgbClr val="3FC1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193"/>
            <p:cNvSpPr/>
            <p:nvPr/>
          </p:nvSpPr>
          <p:spPr>
            <a:xfrm>
              <a:off x="2178948" y="3244253"/>
              <a:ext cx="666000" cy="666000"/>
            </a:xfrm>
            <a:prstGeom prst="ellipse">
              <a:avLst/>
            </a:prstGeom>
            <a:solidFill>
              <a:srgbClr val="3FC1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3" name="Google Shape;2293;p193"/>
          <p:cNvGrpSpPr/>
          <p:nvPr/>
        </p:nvGrpSpPr>
        <p:grpSpPr>
          <a:xfrm>
            <a:off x="108757" y="2536032"/>
            <a:ext cx="2566068" cy="694809"/>
            <a:chOff x="2551706" y="4327204"/>
            <a:chExt cx="2152200" cy="694809"/>
          </a:xfrm>
        </p:grpSpPr>
        <p:sp>
          <p:nvSpPr>
            <p:cNvPr id="2294" name="Google Shape;2294;p193"/>
            <p:cNvSpPr txBox="1"/>
            <p:nvPr/>
          </p:nvSpPr>
          <p:spPr>
            <a:xfrm>
              <a:off x="2551706" y="4560313"/>
              <a:ext cx="2152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193"/>
            <p:cNvSpPr txBox="1"/>
            <p:nvPr/>
          </p:nvSpPr>
          <p:spPr>
            <a:xfrm>
              <a:off x="2551706" y="4327204"/>
              <a:ext cx="2152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6" name="Google Shape;2296;p193"/>
          <p:cNvGrpSpPr/>
          <p:nvPr/>
        </p:nvGrpSpPr>
        <p:grpSpPr>
          <a:xfrm>
            <a:off x="312470" y="3939687"/>
            <a:ext cx="2566068" cy="694809"/>
            <a:chOff x="2551706" y="4327204"/>
            <a:chExt cx="2152200" cy="694809"/>
          </a:xfrm>
        </p:grpSpPr>
        <p:sp>
          <p:nvSpPr>
            <p:cNvPr id="2297" name="Google Shape;2297;p193"/>
            <p:cNvSpPr txBox="1"/>
            <p:nvPr/>
          </p:nvSpPr>
          <p:spPr>
            <a:xfrm>
              <a:off x="2551706" y="4560313"/>
              <a:ext cx="2152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193"/>
            <p:cNvSpPr txBox="1"/>
            <p:nvPr/>
          </p:nvSpPr>
          <p:spPr>
            <a:xfrm>
              <a:off x="2551706" y="4327204"/>
              <a:ext cx="2152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9" name="Google Shape;2299;p193"/>
          <p:cNvGrpSpPr/>
          <p:nvPr/>
        </p:nvGrpSpPr>
        <p:grpSpPr>
          <a:xfrm>
            <a:off x="6254573" y="3939687"/>
            <a:ext cx="2566068" cy="694809"/>
            <a:chOff x="2551706" y="4327204"/>
            <a:chExt cx="2152200" cy="694809"/>
          </a:xfrm>
        </p:grpSpPr>
        <p:sp>
          <p:nvSpPr>
            <p:cNvPr id="2300" name="Google Shape;2300;p193"/>
            <p:cNvSpPr txBox="1"/>
            <p:nvPr/>
          </p:nvSpPr>
          <p:spPr>
            <a:xfrm>
              <a:off x="2551706" y="4560313"/>
              <a:ext cx="2152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193"/>
            <p:cNvSpPr txBox="1"/>
            <p:nvPr/>
          </p:nvSpPr>
          <p:spPr>
            <a:xfrm>
              <a:off x="2551706" y="4327204"/>
              <a:ext cx="2152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2" name="Google Shape;2302;p193"/>
          <p:cNvGrpSpPr/>
          <p:nvPr/>
        </p:nvGrpSpPr>
        <p:grpSpPr>
          <a:xfrm>
            <a:off x="6444317" y="2536032"/>
            <a:ext cx="2566068" cy="694809"/>
            <a:chOff x="2551706" y="4327204"/>
            <a:chExt cx="2152200" cy="694809"/>
          </a:xfrm>
        </p:grpSpPr>
        <p:sp>
          <p:nvSpPr>
            <p:cNvPr id="2303" name="Google Shape;2303;p193"/>
            <p:cNvSpPr txBox="1"/>
            <p:nvPr/>
          </p:nvSpPr>
          <p:spPr>
            <a:xfrm>
              <a:off x="2551706" y="4560313"/>
              <a:ext cx="2152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193"/>
            <p:cNvSpPr txBox="1"/>
            <p:nvPr/>
          </p:nvSpPr>
          <p:spPr>
            <a:xfrm>
              <a:off x="2551706" y="4327204"/>
              <a:ext cx="2152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5" name="Google Shape;2305;p193"/>
          <p:cNvSpPr/>
          <p:nvPr/>
        </p:nvSpPr>
        <p:spPr>
          <a:xfrm>
            <a:off x="0" y="4827327"/>
            <a:ext cx="9144000" cy="316200"/>
          </a:xfrm>
          <a:prstGeom prst="rect">
            <a:avLst/>
          </a:prstGeom>
          <a:solidFill>
            <a:srgbClr val="3FC1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p193"/>
          <p:cNvSpPr/>
          <p:nvPr/>
        </p:nvSpPr>
        <p:spPr>
          <a:xfrm>
            <a:off x="2384560" y="3453241"/>
            <a:ext cx="267300" cy="250216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p193"/>
          <p:cNvSpPr/>
          <p:nvPr/>
        </p:nvSpPr>
        <p:spPr>
          <a:xfrm>
            <a:off x="6955127" y="2052096"/>
            <a:ext cx="317089" cy="186520"/>
          </a:xfrm>
          <a:custGeom>
            <a:rect b="b" l="l" r="r" t="t"/>
            <a:pathLst>
              <a:path extrusionOk="0" h="2664566" w="452983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8" name="Google Shape;2308;p193"/>
          <p:cNvSpPr/>
          <p:nvPr/>
        </p:nvSpPr>
        <p:spPr>
          <a:xfrm>
            <a:off x="1899247" y="2016048"/>
            <a:ext cx="234900" cy="234213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9" name="Google Shape;2309;p193"/>
          <p:cNvSpPr/>
          <p:nvPr/>
        </p:nvSpPr>
        <p:spPr>
          <a:xfrm>
            <a:off x="6638582" y="3417960"/>
            <a:ext cx="283500" cy="283500"/>
          </a:xfrm>
          <a:custGeom>
            <a:rect b="b" l="l" r="r" t="t"/>
            <a:pathLst>
              <a:path extrusionOk="0" h="3240000" w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0" name="Google Shape;2310;p193"/>
          <p:cNvGrpSpPr/>
          <p:nvPr/>
        </p:nvGrpSpPr>
        <p:grpSpPr>
          <a:xfrm>
            <a:off x="4233358" y="1310278"/>
            <a:ext cx="666000" cy="3516990"/>
            <a:chOff x="4233358" y="1310278"/>
            <a:chExt cx="666000" cy="3516990"/>
          </a:xfrm>
        </p:grpSpPr>
        <p:sp>
          <p:nvSpPr>
            <p:cNvPr id="2311" name="Google Shape;2311;p193"/>
            <p:cNvSpPr/>
            <p:nvPr/>
          </p:nvSpPr>
          <p:spPr>
            <a:xfrm>
              <a:off x="4512398" y="1586968"/>
              <a:ext cx="108000" cy="3240300"/>
            </a:xfrm>
            <a:prstGeom prst="rect">
              <a:avLst/>
            </a:prstGeom>
            <a:solidFill>
              <a:srgbClr val="3FC1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193"/>
            <p:cNvSpPr/>
            <p:nvPr/>
          </p:nvSpPr>
          <p:spPr>
            <a:xfrm>
              <a:off x="4233358" y="1310278"/>
              <a:ext cx="666000" cy="666000"/>
            </a:xfrm>
            <a:prstGeom prst="ellipse">
              <a:avLst/>
            </a:prstGeom>
            <a:solidFill>
              <a:srgbClr val="3FC1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3" name="Google Shape;2313;p193"/>
          <p:cNvSpPr/>
          <p:nvPr/>
        </p:nvSpPr>
        <p:spPr>
          <a:xfrm>
            <a:off x="4416116" y="1478674"/>
            <a:ext cx="330892" cy="330354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4" name="Google Shape;2314;p193"/>
          <p:cNvGrpSpPr/>
          <p:nvPr/>
        </p:nvGrpSpPr>
        <p:grpSpPr>
          <a:xfrm>
            <a:off x="5030854" y="1203598"/>
            <a:ext cx="1767602" cy="879309"/>
            <a:chOff x="2551706" y="4327204"/>
            <a:chExt cx="2152200" cy="879309"/>
          </a:xfrm>
        </p:grpSpPr>
        <p:sp>
          <p:nvSpPr>
            <p:cNvPr id="2315" name="Google Shape;2315;p193"/>
            <p:cNvSpPr txBox="1"/>
            <p:nvPr/>
          </p:nvSpPr>
          <p:spPr>
            <a:xfrm>
              <a:off x="2551706" y="4560313"/>
              <a:ext cx="2152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193"/>
            <p:cNvSpPr txBox="1"/>
            <p:nvPr/>
          </p:nvSpPr>
          <p:spPr>
            <a:xfrm>
              <a:off x="2551706" y="4327204"/>
              <a:ext cx="2152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194"/>
          <p:cNvSpPr/>
          <p:nvPr/>
        </p:nvSpPr>
        <p:spPr>
          <a:xfrm>
            <a:off x="671513" y="2235207"/>
            <a:ext cx="7836600" cy="1012500"/>
          </a:xfrm>
          <a:prstGeom prst="rightArrow">
            <a:avLst>
              <a:gd fmla="val 45285" name="adj1"/>
              <a:gd fmla="val 76553" name="adj2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2" name="Google Shape;2322;p194">
            <a:hlinkClick action="ppaction://hlinksldjump" r:id="rId3"/>
          </p:cNvPr>
          <p:cNvSpPr/>
          <p:nvPr/>
        </p:nvSpPr>
        <p:spPr>
          <a:xfrm>
            <a:off x="986725" y="1284771"/>
            <a:ext cx="1413000" cy="3080400"/>
          </a:xfrm>
          <a:prstGeom prst="roundRect">
            <a:avLst>
              <a:gd fmla="val 6084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3" name="Google Shape;2323;p194"/>
          <p:cNvSpPr/>
          <p:nvPr/>
        </p:nvSpPr>
        <p:spPr>
          <a:xfrm>
            <a:off x="986726" y="1226767"/>
            <a:ext cx="1413157" cy="436048"/>
          </a:xfrm>
          <a:custGeom>
            <a:rect b="b" l="l" r="r" t="t"/>
            <a:pathLst>
              <a:path extrusionOk="0" h="581397" w="180020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4" name="Google Shape;2324;p194"/>
          <p:cNvSpPr/>
          <p:nvPr/>
        </p:nvSpPr>
        <p:spPr>
          <a:xfrm>
            <a:off x="1190819" y="3950822"/>
            <a:ext cx="1004700" cy="216000"/>
          </a:xfrm>
          <a:prstGeom prst="roundRect">
            <a:avLst>
              <a:gd fmla="val 17769" name="adj"/>
            </a:avLst>
          </a:prstGeom>
          <a:solidFill>
            <a:schemeClr val="accent4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5" name="Google Shape;2325;p194"/>
          <p:cNvSpPr txBox="1"/>
          <p:nvPr>
            <p:ph idx="1" type="body"/>
          </p:nvPr>
        </p:nvSpPr>
        <p:spPr>
          <a:xfrm>
            <a:off x="242647" y="254632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Timeline Style</a:t>
            </a:r>
            <a:endParaRPr/>
          </a:p>
        </p:txBody>
      </p:sp>
      <p:sp>
        <p:nvSpPr>
          <p:cNvPr id="2326" name="Google Shape;2326;p194"/>
          <p:cNvSpPr/>
          <p:nvPr/>
        </p:nvSpPr>
        <p:spPr>
          <a:xfrm>
            <a:off x="2714988" y="1280772"/>
            <a:ext cx="1413000" cy="3080400"/>
          </a:xfrm>
          <a:prstGeom prst="roundRect">
            <a:avLst>
              <a:gd fmla="val 6084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7" name="Google Shape;2327;p194"/>
          <p:cNvSpPr/>
          <p:nvPr/>
        </p:nvSpPr>
        <p:spPr>
          <a:xfrm>
            <a:off x="2714989" y="1222768"/>
            <a:ext cx="1413157" cy="436048"/>
          </a:xfrm>
          <a:custGeom>
            <a:rect b="b" l="l" r="r" t="t"/>
            <a:pathLst>
              <a:path extrusionOk="0" h="581397" w="180020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8" name="Google Shape;2328;p194"/>
          <p:cNvSpPr/>
          <p:nvPr/>
        </p:nvSpPr>
        <p:spPr>
          <a:xfrm>
            <a:off x="2919082" y="3946823"/>
            <a:ext cx="1004700" cy="216000"/>
          </a:xfrm>
          <a:prstGeom prst="roundRect">
            <a:avLst>
              <a:gd fmla="val 17769" name="adj"/>
            </a:avLst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9" name="Google Shape;2329;p194"/>
          <p:cNvSpPr/>
          <p:nvPr/>
        </p:nvSpPr>
        <p:spPr>
          <a:xfrm>
            <a:off x="4389182" y="1284771"/>
            <a:ext cx="1413000" cy="3080400"/>
          </a:xfrm>
          <a:prstGeom prst="roundRect">
            <a:avLst>
              <a:gd fmla="val 6084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p194"/>
          <p:cNvSpPr/>
          <p:nvPr/>
        </p:nvSpPr>
        <p:spPr>
          <a:xfrm>
            <a:off x="4389183" y="1226767"/>
            <a:ext cx="1413157" cy="436048"/>
          </a:xfrm>
          <a:custGeom>
            <a:rect b="b" l="l" r="r" t="t"/>
            <a:pathLst>
              <a:path extrusionOk="0" h="581397" w="180020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194"/>
          <p:cNvSpPr/>
          <p:nvPr/>
        </p:nvSpPr>
        <p:spPr>
          <a:xfrm>
            <a:off x="4593275" y="3950822"/>
            <a:ext cx="1004700" cy="216000"/>
          </a:xfrm>
          <a:prstGeom prst="roundRect">
            <a:avLst>
              <a:gd fmla="val 17769" name="adj"/>
            </a:avLst>
          </a:prstGeom>
          <a:solidFill>
            <a:schemeClr val="accent2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2" name="Google Shape;2332;p194"/>
          <p:cNvSpPr/>
          <p:nvPr/>
        </p:nvSpPr>
        <p:spPr>
          <a:xfrm>
            <a:off x="6063375" y="1284771"/>
            <a:ext cx="1413000" cy="3080400"/>
          </a:xfrm>
          <a:prstGeom prst="roundRect">
            <a:avLst>
              <a:gd fmla="val 6084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3" name="Google Shape;2333;p194"/>
          <p:cNvSpPr/>
          <p:nvPr/>
        </p:nvSpPr>
        <p:spPr>
          <a:xfrm>
            <a:off x="6063377" y="1226767"/>
            <a:ext cx="1413157" cy="436048"/>
          </a:xfrm>
          <a:custGeom>
            <a:rect b="b" l="l" r="r" t="t"/>
            <a:pathLst>
              <a:path extrusionOk="0" h="581397" w="1800200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p194"/>
          <p:cNvSpPr/>
          <p:nvPr/>
        </p:nvSpPr>
        <p:spPr>
          <a:xfrm>
            <a:off x="6267469" y="3950822"/>
            <a:ext cx="1004700" cy="216000"/>
          </a:xfrm>
          <a:prstGeom prst="roundRect">
            <a:avLst>
              <a:gd fmla="val 17769" name="adj"/>
            </a:avLst>
          </a:prstGeom>
          <a:solidFill>
            <a:schemeClr val="accent3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5" name="Google Shape;2335;p194"/>
          <p:cNvGrpSpPr/>
          <p:nvPr/>
        </p:nvGrpSpPr>
        <p:grpSpPr>
          <a:xfrm>
            <a:off x="1088800" y="1808132"/>
            <a:ext cx="1212313" cy="1800442"/>
            <a:chOff x="819831" y="3646123"/>
            <a:chExt cx="1411800" cy="2400589"/>
          </a:xfrm>
        </p:grpSpPr>
        <p:sp>
          <p:nvSpPr>
            <p:cNvPr id="2336" name="Google Shape;2336;p194"/>
            <p:cNvSpPr txBox="1"/>
            <p:nvPr/>
          </p:nvSpPr>
          <p:spPr>
            <a:xfrm>
              <a:off x="819831" y="3646123"/>
              <a:ext cx="14118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id" sz="1000">
                  <a:solidFill>
                    <a:schemeClr val="dk1"/>
                  </a:solidFill>
                </a:rPr>
                <a:t>---SurveX Setting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id" sz="1000">
                  <a:solidFill>
                    <a:schemeClr val="dk1"/>
                  </a:solidFill>
                </a:rPr>
                <a:t>------USER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id" sz="1000">
                  <a:solidFill>
                    <a:schemeClr val="dk1"/>
                  </a:solidFill>
                </a:rPr>
                <a:t>------Rekap</a:t>
              </a:r>
              <a:endParaRPr b="1" sz="900">
                <a:solidFill>
                  <a:srgbClr val="3F3F3F"/>
                </a:solidFill>
              </a:endParaRPr>
            </a:p>
          </p:txBody>
        </p:sp>
        <p:sp>
          <p:nvSpPr>
            <p:cNvPr id="2337" name="Google Shape;2337;p194"/>
            <p:cNvSpPr txBox="1"/>
            <p:nvPr/>
          </p:nvSpPr>
          <p:spPr>
            <a:xfrm>
              <a:off x="819831" y="4569512"/>
              <a:ext cx="1411800" cy="14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You can simply impress your audience and add a unique zing and appeal to your Presentations.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8" name="Google Shape;2338;p194"/>
          <p:cNvGrpSpPr/>
          <p:nvPr/>
        </p:nvGrpSpPr>
        <p:grpSpPr>
          <a:xfrm>
            <a:off x="4489532" y="1808122"/>
            <a:ext cx="1212314" cy="1384950"/>
            <a:chOff x="819820" y="3646109"/>
            <a:chExt cx="1411802" cy="1846600"/>
          </a:xfrm>
        </p:grpSpPr>
        <p:sp>
          <p:nvSpPr>
            <p:cNvPr id="2339" name="Google Shape;2339;p194"/>
            <p:cNvSpPr txBox="1"/>
            <p:nvPr/>
          </p:nvSpPr>
          <p:spPr>
            <a:xfrm>
              <a:off x="819822" y="3646109"/>
              <a:ext cx="141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194"/>
            <p:cNvSpPr txBox="1"/>
            <p:nvPr/>
          </p:nvSpPr>
          <p:spPr>
            <a:xfrm>
              <a:off x="819820" y="3923109"/>
              <a:ext cx="14118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Easy to change colors, photos and Text.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1" name="Google Shape;2341;p194"/>
          <p:cNvGrpSpPr/>
          <p:nvPr/>
        </p:nvGrpSpPr>
        <p:grpSpPr>
          <a:xfrm>
            <a:off x="6163725" y="1808122"/>
            <a:ext cx="1212314" cy="1107975"/>
            <a:chOff x="819820" y="3646109"/>
            <a:chExt cx="1411802" cy="1477300"/>
          </a:xfrm>
        </p:grpSpPr>
        <p:sp>
          <p:nvSpPr>
            <p:cNvPr id="2342" name="Google Shape;2342;p194"/>
            <p:cNvSpPr txBox="1"/>
            <p:nvPr/>
          </p:nvSpPr>
          <p:spPr>
            <a:xfrm>
              <a:off x="819822" y="3646109"/>
              <a:ext cx="141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194"/>
            <p:cNvSpPr txBox="1"/>
            <p:nvPr/>
          </p:nvSpPr>
          <p:spPr>
            <a:xfrm>
              <a:off x="819820" y="3923109"/>
              <a:ext cx="14118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4" name="Google Shape;2344;p194"/>
          <p:cNvSpPr/>
          <p:nvPr/>
        </p:nvSpPr>
        <p:spPr>
          <a:xfrm>
            <a:off x="6432686" y="1295362"/>
            <a:ext cx="674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5" name="Google Shape;2345;p194"/>
          <p:cNvSpPr/>
          <p:nvPr/>
        </p:nvSpPr>
        <p:spPr>
          <a:xfrm>
            <a:off x="4758492" y="1302497"/>
            <a:ext cx="674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6" name="Google Shape;2346;p194"/>
          <p:cNvSpPr/>
          <p:nvPr/>
        </p:nvSpPr>
        <p:spPr>
          <a:xfrm>
            <a:off x="3084299" y="1302497"/>
            <a:ext cx="674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7" name="Google Shape;2347;p194"/>
          <p:cNvSpPr/>
          <p:nvPr/>
        </p:nvSpPr>
        <p:spPr>
          <a:xfrm>
            <a:off x="1356035" y="1291363"/>
            <a:ext cx="674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8" name="Google Shape;2348;p194"/>
          <p:cNvGrpSpPr/>
          <p:nvPr/>
        </p:nvGrpSpPr>
        <p:grpSpPr>
          <a:xfrm>
            <a:off x="2815336" y="1808122"/>
            <a:ext cx="1212314" cy="1523550"/>
            <a:chOff x="819820" y="3646109"/>
            <a:chExt cx="1411802" cy="2031400"/>
          </a:xfrm>
        </p:grpSpPr>
        <p:sp>
          <p:nvSpPr>
            <p:cNvPr id="2349" name="Google Shape;2349;p194"/>
            <p:cNvSpPr txBox="1"/>
            <p:nvPr/>
          </p:nvSpPr>
          <p:spPr>
            <a:xfrm>
              <a:off x="819822" y="3646109"/>
              <a:ext cx="141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194"/>
            <p:cNvSpPr txBox="1"/>
            <p:nvPr/>
          </p:nvSpPr>
          <p:spPr>
            <a:xfrm>
              <a:off x="819820" y="3923109"/>
              <a:ext cx="1411800" cy="175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195"/>
          <p:cNvSpPr txBox="1"/>
          <p:nvPr>
            <p:ph idx="1" type="body"/>
          </p:nvPr>
        </p:nvSpPr>
        <p:spPr>
          <a:xfrm>
            <a:off x="181985" y="190974"/>
            <a:ext cx="6510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Infographic Style</a:t>
            </a:r>
            <a:endParaRPr/>
          </a:p>
        </p:txBody>
      </p:sp>
      <p:grpSp>
        <p:nvGrpSpPr>
          <p:cNvPr id="2356" name="Google Shape;2356;p195"/>
          <p:cNvGrpSpPr/>
          <p:nvPr/>
        </p:nvGrpSpPr>
        <p:grpSpPr>
          <a:xfrm>
            <a:off x="875702" y="2560918"/>
            <a:ext cx="1442535" cy="757652"/>
            <a:chOff x="721754" y="3414556"/>
            <a:chExt cx="1923380" cy="1010203"/>
          </a:xfrm>
        </p:grpSpPr>
        <p:sp>
          <p:nvSpPr>
            <p:cNvPr id="2357" name="Google Shape;2357;p195"/>
            <p:cNvSpPr/>
            <p:nvPr/>
          </p:nvSpPr>
          <p:spPr>
            <a:xfrm>
              <a:off x="721754" y="3414556"/>
              <a:ext cx="1923380" cy="1010203"/>
            </a:xfrm>
            <a:custGeom>
              <a:rect b="b" l="l" r="r" t="t"/>
              <a:pathLst>
                <a:path extrusionOk="0" h="1010203" w="1923380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lt1"/>
            </a:solidFill>
            <a:ln cap="flat" cmpd="sng" w="635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195"/>
            <p:cNvSpPr/>
            <p:nvPr/>
          </p:nvSpPr>
          <p:spPr>
            <a:xfrm>
              <a:off x="804223" y="3577657"/>
              <a:ext cx="684000" cy="68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9" name="Google Shape;2359;p195"/>
          <p:cNvGrpSpPr/>
          <p:nvPr/>
        </p:nvGrpSpPr>
        <p:grpSpPr>
          <a:xfrm>
            <a:off x="2363852" y="2560919"/>
            <a:ext cx="1442535" cy="757652"/>
            <a:chOff x="2654071" y="3402360"/>
            <a:chExt cx="1923380" cy="1010203"/>
          </a:xfrm>
        </p:grpSpPr>
        <p:sp>
          <p:nvSpPr>
            <p:cNvPr id="2360" name="Google Shape;2360;p195"/>
            <p:cNvSpPr/>
            <p:nvPr/>
          </p:nvSpPr>
          <p:spPr>
            <a:xfrm>
              <a:off x="2654071" y="3402360"/>
              <a:ext cx="1923380" cy="1010203"/>
            </a:xfrm>
            <a:custGeom>
              <a:rect b="b" l="l" r="r" t="t"/>
              <a:pathLst>
                <a:path extrusionOk="0" h="1010203" w="1923380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lt1"/>
            </a:solidFill>
            <a:ln cap="flat" cmpd="sng" w="635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195"/>
            <p:cNvSpPr/>
            <p:nvPr/>
          </p:nvSpPr>
          <p:spPr>
            <a:xfrm>
              <a:off x="2723267" y="3565461"/>
              <a:ext cx="684000" cy="68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2" name="Google Shape;2362;p195"/>
          <p:cNvGrpSpPr/>
          <p:nvPr/>
        </p:nvGrpSpPr>
        <p:grpSpPr>
          <a:xfrm>
            <a:off x="3852001" y="2560919"/>
            <a:ext cx="1442535" cy="757652"/>
            <a:chOff x="4586388" y="3390164"/>
            <a:chExt cx="1923380" cy="1010203"/>
          </a:xfrm>
        </p:grpSpPr>
        <p:sp>
          <p:nvSpPr>
            <p:cNvPr id="2363" name="Google Shape;2363;p195"/>
            <p:cNvSpPr/>
            <p:nvPr/>
          </p:nvSpPr>
          <p:spPr>
            <a:xfrm>
              <a:off x="4586388" y="3390164"/>
              <a:ext cx="1923380" cy="1010203"/>
            </a:xfrm>
            <a:custGeom>
              <a:rect b="b" l="l" r="r" t="t"/>
              <a:pathLst>
                <a:path extrusionOk="0" h="1010203" w="1923380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lt1"/>
            </a:solidFill>
            <a:ln cap="flat" cmpd="sng" w="635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195"/>
            <p:cNvSpPr/>
            <p:nvPr/>
          </p:nvSpPr>
          <p:spPr>
            <a:xfrm>
              <a:off x="4655584" y="3553265"/>
              <a:ext cx="684000" cy="68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5" name="Google Shape;2365;p195"/>
          <p:cNvGrpSpPr/>
          <p:nvPr/>
        </p:nvGrpSpPr>
        <p:grpSpPr>
          <a:xfrm>
            <a:off x="5340151" y="2560918"/>
            <a:ext cx="1442535" cy="757652"/>
            <a:chOff x="6518705" y="3377968"/>
            <a:chExt cx="1923380" cy="1010203"/>
          </a:xfrm>
        </p:grpSpPr>
        <p:sp>
          <p:nvSpPr>
            <p:cNvPr id="2366" name="Google Shape;2366;p195"/>
            <p:cNvSpPr/>
            <p:nvPr/>
          </p:nvSpPr>
          <p:spPr>
            <a:xfrm>
              <a:off x="6518705" y="3377968"/>
              <a:ext cx="1923380" cy="1010203"/>
            </a:xfrm>
            <a:custGeom>
              <a:rect b="b" l="l" r="r" t="t"/>
              <a:pathLst>
                <a:path extrusionOk="0" h="1010203" w="1923380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lt1"/>
            </a:solidFill>
            <a:ln cap="flat" cmpd="sng" w="635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195"/>
            <p:cNvSpPr/>
            <p:nvPr/>
          </p:nvSpPr>
          <p:spPr>
            <a:xfrm>
              <a:off x="6587901" y="3541069"/>
              <a:ext cx="684000" cy="68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8" name="Google Shape;2368;p195"/>
          <p:cNvSpPr txBox="1"/>
          <p:nvPr/>
        </p:nvSpPr>
        <p:spPr>
          <a:xfrm>
            <a:off x="1442606" y="2766530"/>
            <a:ext cx="72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PowerPoint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9" name="Google Shape;2369;p195"/>
          <p:cNvSpPr txBox="1"/>
          <p:nvPr/>
        </p:nvSpPr>
        <p:spPr>
          <a:xfrm>
            <a:off x="2930755" y="2766530"/>
            <a:ext cx="72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PowerPoint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0" name="Google Shape;2370;p195"/>
          <p:cNvSpPr txBox="1"/>
          <p:nvPr/>
        </p:nvSpPr>
        <p:spPr>
          <a:xfrm>
            <a:off x="4418905" y="2766530"/>
            <a:ext cx="72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PowerPoint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1" name="Google Shape;2371;p195"/>
          <p:cNvSpPr txBox="1"/>
          <p:nvPr/>
        </p:nvSpPr>
        <p:spPr>
          <a:xfrm>
            <a:off x="5907054" y="2766530"/>
            <a:ext cx="72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PowerPoint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2" name="Google Shape;2372;p195"/>
          <p:cNvGrpSpPr/>
          <p:nvPr/>
        </p:nvGrpSpPr>
        <p:grpSpPr>
          <a:xfrm>
            <a:off x="5379067" y="1364989"/>
            <a:ext cx="1364566" cy="969600"/>
            <a:chOff x="877949" y="3646109"/>
            <a:chExt cx="1353602" cy="1292800"/>
          </a:xfrm>
        </p:grpSpPr>
        <p:sp>
          <p:nvSpPr>
            <p:cNvPr id="2373" name="Google Shape;2373;p195"/>
            <p:cNvSpPr txBox="1"/>
            <p:nvPr/>
          </p:nvSpPr>
          <p:spPr>
            <a:xfrm>
              <a:off x="877951" y="3646109"/>
              <a:ext cx="1353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195"/>
            <p:cNvSpPr txBox="1"/>
            <p:nvPr/>
          </p:nvSpPr>
          <p:spPr>
            <a:xfrm>
              <a:off x="877949" y="3923109"/>
              <a:ext cx="13536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5" name="Google Shape;2375;p195"/>
          <p:cNvGrpSpPr/>
          <p:nvPr/>
        </p:nvGrpSpPr>
        <p:grpSpPr>
          <a:xfrm>
            <a:off x="3890919" y="3531287"/>
            <a:ext cx="1364566" cy="969600"/>
            <a:chOff x="877949" y="3646109"/>
            <a:chExt cx="1353602" cy="1292800"/>
          </a:xfrm>
        </p:grpSpPr>
        <p:sp>
          <p:nvSpPr>
            <p:cNvPr id="2376" name="Google Shape;2376;p195"/>
            <p:cNvSpPr txBox="1"/>
            <p:nvPr/>
          </p:nvSpPr>
          <p:spPr>
            <a:xfrm>
              <a:off x="877951" y="3646109"/>
              <a:ext cx="1353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195"/>
            <p:cNvSpPr txBox="1"/>
            <p:nvPr/>
          </p:nvSpPr>
          <p:spPr>
            <a:xfrm>
              <a:off x="877949" y="3923109"/>
              <a:ext cx="13536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8" name="Google Shape;2378;p195"/>
          <p:cNvGrpSpPr/>
          <p:nvPr/>
        </p:nvGrpSpPr>
        <p:grpSpPr>
          <a:xfrm>
            <a:off x="2402769" y="1364989"/>
            <a:ext cx="1364566" cy="969600"/>
            <a:chOff x="877949" y="3646109"/>
            <a:chExt cx="1353602" cy="1292800"/>
          </a:xfrm>
        </p:grpSpPr>
        <p:sp>
          <p:nvSpPr>
            <p:cNvPr id="2379" name="Google Shape;2379;p195"/>
            <p:cNvSpPr txBox="1"/>
            <p:nvPr/>
          </p:nvSpPr>
          <p:spPr>
            <a:xfrm>
              <a:off x="877951" y="3646109"/>
              <a:ext cx="1353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195"/>
            <p:cNvSpPr txBox="1"/>
            <p:nvPr/>
          </p:nvSpPr>
          <p:spPr>
            <a:xfrm>
              <a:off x="877949" y="3923109"/>
              <a:ext cx="13536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1" name="Google Shape;2381;p195"/>
          <p:cNvGrpSpPr/>
          <p:nvPr/>
        </p:nvGrpSpPr>
        <p:grpSpPr>
          <a:xfrm>
            <a:off x="914620" y="3531287"/>
            <a:ext cx="1364566" cy="969600"/>
            <a:chOff x="877949" y="3646109"/>
            <a:chExt cx="1353602" cy="1292800"/>
          </a:xfrm>
        </p:grpSpPr>
        <p:sp>
          <p:nvSpPr>
            <p:cNvPr id="2382" name="Google Shape;2382;p195"/>
            <p:cNvSpPr txBox="1"/>
            <p:nvPr/>
          </p:nvSpPr>
          <p:spPr>
            <a:xfrm>
              <a:off x="877951" y="3646109"/>
              <a:ext cx="1353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195"/>
            <p:cNvSpPr txBox="1"/>
            <p:nvPr/>
          </p:nvSpPr>
          <p:spPr>
            <a:xfrm>
              <a:off x="877949" y="3923109"/>
              <a:ext cx="13536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4" name="Google Shape;2384;p195"/>
          <p:cNvGrpSpPr/>
          <p:nvPr/>
        </p:nvGrpSpPr>
        <p:grpSpPr>
          <a:xfrm>
            <a:off x="6828300" y="2560919"/>
            <a:ext cx="1442535" cy="757652"/>
            <a:chOff x="4586388" y="3390164"/>
            <a:chExt cx="1923380" cy="1010203"/>
          </a:xfrm>
        </p:grpSpPr>
        <p:sp>
          <p:nvSpPr>
            <p:cNvPr id="2385" name="Google Shape;2385;p195"/>
            <p:cNvSpPr/>
            <p:nvPr/>
          </p:nvSpPr>
          <p:spPr>
            <a:xfrm>
              <a:off x="4586388" y="3390164"/>
              <a:ext cx="1923380" cy="1010203"/>
            </a:xfrm>
            <a:custGeom>
              <a:rect b="b" l="l" r="r" t="t"/>
              <a:pathLst>
                <a:path extrusionOk="0" h="1010203" w="1923380">
                  <a:moveTo>
                    <a:pt x="1418278" y="0"/>
                  </a:moveTo>
                  <a:lnTo>
                    <a:pt x="1923380" y="505102"/>
                  </a:lnTo>
                  <a:lnTo>
                    <a:pt x="1418278" y="1010203"/>
                  </a:lnTo>
                  <a:lnTo>
                    <a:pt x="1418278" y="757652"/>
                  </a:lnTo>
                  <a:lnTo>
                    <a:pt x="736602" y="757652"/>
                  </a:lnTo>
                  <a:cubicBezTo>
                    <a:pt x="662474" y="855460"/>
                    <a:pt x="544780" y="917660"/>
                    <a:pt x="412559" y="917660"/>
                  </a:cubicBezTo>
                  <a:cubicBezTo>
                    <a:pt x="184709" y="917660"/>
                    <a:pt x="0" y="732951"/>
                    <a:pt x="0" y="505101"/>
                  </a:cubicBezTo>
                  <a:cubicBezTo>
                    <a:pt x="0" y="277251"/>
                    <a:pt x="184709" y="92542"/>
                    <a:pt x="412559" y="92542"/>
                  </a:cubicBezTo>
                  <a:cubicBezTo>
                    <a:pt x="544781" y="92542"/>
                    <a:pt x="662474" y="154743"/>
                    <a:pt x="736603" y="252551"/>
                  </a:cubicBezTo>
                  <a:lnTo>
                    <a:pt x="1418278" y="252551"/>
                  </a:lnTo>
                  <a:close/>
                </a:path>
              </a:pathLst>
            </a:custGeom>
            <a:solidFill>
              <a:schemeClr val="lt1"/>
            </a:solidFill>
            <a:ln cap="flat" cmpd="sng" w="635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195"/>
            <p:cNvSpPr/>
            <p:nvPr/>
          </p:nvSpPr>
          <p:spPr>
            <a:xfrm>
              <a:off x="4655584" y="3553265"/>
              <a:ext cx="684000" cy="68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7" name="Google Shape;2387;p195"/>
          <p:cNvSpPr txBox="1"/>
          <p:nvPr/>
        </p:nvSpPr>
        <p:spPr>
          <a:xfrm>
            <a:off x="7395204" y="2766530"/>
            <a:ext cx="726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Simple PowerPoint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8" name="Google Shape;2388;p195"/>
          <p:cNvGrpSpPr/>
          <p:nvPr/>
        </p:nvGrpSpPr>
        <p:grpSpPr>
          <a:xfrm>
            <a:off x="6867219" y="3531287"/>
            <a:ext cx="1364566" cy="969600"/>
            <a:chOff x="877949" y="3646109"/>
            <a:chExt cx="1353602" cy="1292800"/>
          </a:xfrm>
        </p:grpSpPr>
        <p:sp>
          <p:nvSpPr>
            <p:cNvPr id="2389" name="Google Shape;2389;p195"/>
            <p:cNvSpPr txBox="1"/>
            <p:nvPr/>
          </p:nvSpPr>
          <p:spPr>
            <a:xfrm>
              <a:off x="877951" y="3646109"/>
              <a:ext cx="13536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195"/>
            <p:cNvSpPr txBox="1"/>
            <p:nvPr/>
          </p:nvSpPr>
          <p:spPr>
            <a:xfrm>
              <a:off x="877949" y="3923109"/>
              <a:ext cx="13536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1" name="Google Shape;2391;p195"/>
          <p:cNvSpPr/>
          <p:nvPr/>
        </p:nvSpPr>
        <p:spPr>
          <a:xfrm>
            <a:off x="2568059" y="2825070"/>
            <a:ext cx="210600" cy="209985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2" name="Google Shape;2392;p195"/>
          <p:cNvSpPr/>
          <p:nvPr/>
        </p:nvSpPr>
        <p:spPr>
          <a:xfrm>
            <a:off x="1075442" y="2826707"/>
            <a:ext cx="234900" cy="234900"/>
          </a:xfrm>
          <a:custGeom>
            <a:rect b="b" l="l" r="r" t="t"/>
            <a:pathLst>
              <a:path extrusionOk="0" h="3240000" w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3" name="Google Shape;2393;p195"/>
          <p:cNvSpPr/>
          <p:nvPr/>
        </p:nvSpPr>
        <p:spPr>
          <a:xfrm>
            <a:off x="7027044" y="2828949"/>
            <a:ext cx="225929" cy="226955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4" name="Google Shape;2394;p195"/>
          <p:cNvSpPr/>
          <p:nvPr/>
        </p:nvSpPr>
        <p:spPr>
          <a:xfrm rot="-5400000">
            <a:off x="5543520" y="2813738"/>
            <a:ext cx="209871" cy="250221"/>
          </a:xfrm>
          <a:custGeom>
            <a:rect b="b" l="l" r="r" t="t"/>
            <a:pathLst>
              <a:path extrusionOk="0" h="3228660" w="2708011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5" name="Google Shape;2395;p195"/>
          <p:cNvSpPr/>
          <p:nvPr/>
        </p:nvSpPr>
        <p:spPr>
          <a:xfrm>
            <a:off x="4029536" y="2810119"/>
            <a:ext cx="267300" cy="267300"/>
          </a:xfrm>
          <a:custGeom>
            <a:rect b="b" l="l" r="r" t="t"/>
            <a:pathLst>
              <a:path extrusionOk="0" h="3240000" w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0" name="Google Shape;2400;p196"/>
          <p:cNvGrpSpPr/>
          <p:nvPr/>
        </p:nvGrpSpPr>
        <p:grpSpPr>
          <a:xfrm>
            <a:off x="3905981" y="1929809"/>
            <a:ext cx="5237887" cy="1283850"/>
            <a:chOff x="5207975" y="2573079"/>
            <a:chExt cx="6983849" cy="1711800"/>
          </a:xfrm>
        </p:grpSpPr>
        <p:sp>
          <p:nvSpPr>
            <p:cNvPr id="2401" name="Google Shape;2401;p196"/>
            <p:cNvSpPr/>
            <p:nvPr/>
          </p:nvSpPr>
          <p:spPr>
            <a:xfrm>
              <a:off x="5208124" y="2573079"/>
              <a:ext cx="6983700" cy="171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196"/>
            <p:cNvSpPr/>
            <p:nvPr/>
          </p:nvSpPr>
          <p:spPr>
            <a:xfrm>
              <a:off x="5207975" y="2573079"/>
              <a:ext cx="168300" cy="171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3" name="Google Shape;2403;p196"/>
          <p:cNvSpPr txBox="1"/>
          <p:nvPr/>
        </p:nvSpPr>
        <p:spPr>
          <a:xfrm>
            <a:off x="4385930" y="2129341"/>
            <a:ext cx="4758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Section Break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4" name="Google Shape;2404;p196"/>
          <p:cNvSpPr txBox="1"/>
          <p:nvPr/>
        </p:nvSpPr>
        <p:spPr>
          <a:xfrm>
            <a:off x="4385877" y="2658127"/>
            <a:ext cx="4758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 the Sub Title of Your Presentation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197"/>
          <p:cNvSpPr txBox="1"/>
          <p:nvPr>
            <p:ph idx="1" type="body"/>
          </p:nvPr>
        </p:nvSpPr>
        <p:spPr>
          <a:xfrm>
            <a:off x="464344" y="254794"/>
            <a:ext cx="86796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d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Infographic Style</a:t>
            </a:r>
            <a:endParaRPr sz="1100"/>
          </a:p>
        </p:txBody>
      </p:sp>
      <p:sp>
        <p:nvSpPr>
          <p:cNvPr id="2410" name="Google Shape;2410;p197"/>
          <p:cNvSpPr/>
          <p:nvPr/>
        </p:nvSpPr>
        <p:spPr>
          <a:xfrm>
            <a:off x="654996" y="533883"/>
            <a:ext cx="26937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Meet Our Team</a:t>
            </a:r>
            <a:endParaRPr sz="4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1" name="Google Shape;2411;p197"/>
          <p:cNvSpPr/>
          <p:nvPr/>
        </p:nvSpPr>
        <p:spPr>
          <a:xfrm>
            <a:off x="654996" y="1849627"/>
            <a:ext cx="193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2" name="Google Shape;2412;p197"/>
          <p:cNvSpPr/>
          <p:nvPr/>
        </p:nvSpPr>
        <p:spPr>
          <a:xfrm>
            <a:off x="4639867" y="2815299"/>
            <a:ext cx="1714500" cy="14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3" name="Google Shape;2413;p197"/>
          <p:cNvSpPr/>
          <p:nvPr/>
        </p:nvSpPr>
        <p:spPr>
          <a:xfrm>
            <a:off x="6883943" y="2815299"/>
            <a:ext cx="1714500" cy="14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4" name="Google Shape;2414;p197"/>
          <p:cNvSpPr/>
          <p:nvPr/>
        </p:nvSpPr>
        <p:spPr>
          <a:xfrm>
            <a:off x="4906163" y="4104332"/>
            <a:ext cx="1182000" cy="28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5" name="Google Shape;2415;p197"/>
          <p:cNvSpPr/>
          <p:nvPr/>
        </p:nvSpPr>
        <p:spPr>
          <a:xfrm>
            <a:off x="7150238" y="4104332"/>
            <a:ext cx="1182000" cy="284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6" name="Google Shape;2416;p197"/>
          <p:cNvSpPr/>
          <p:nvPr/>
        </p:nvSpPr>
        <p:spPr>
          <a:xfrm>
            <a:off x="5120067" y="4111867"/>
            <a:ext cx="754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Teacher</a:t>
            </a:r>
            <a:endParaRPr sz="1100"/>
          </a:p>
        </p:txBody>
      </p:sp>
      <p:sp>
        <p:nvSpPr>
          <p:cNvPr id="2417" name="Google Shape;2417;p197"/>
          <p:cNvSpPr/>
          <p:nvPr/>
        </p:nvSpPr>
        <p:spPr>
          <a:xfrm>
            <a:off x="7364143" y="4108099"/>
            <a:ext cx="754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Teacher</a:t>
            </a:r>
            <a:endParaRPr sz="1100"/>
          </a:p>
        </p:txBody>
      </p:sp>
      <p:sp>
        <p:nvSpPr>
          <p:cNvPr id="2418" name="Google Shape;2418;p197"/>
          <p:cNvSpPr txBox="1"/>
          <p:nvPr/>
        </p:nvSpPr>
        <p:spPr>
          <a:xfrm>
            <a:off x="4767860" y="2946584"/>
            <a:ext cx="145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lang="id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 Name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9" name="Google Shape;2419;p197"/>
          <p:cNvGrpSpPr/>
          <p:nvPr/>
        </p:nvGrpSpPr>
        <p:grpSpPr>
          <a:xfrm>
            <a:off x="5094272" y="3739130"/>
            <a:ext cx="802730" cy="232312"/>
            <a:chOff x="3130166" y="5667342"/>
            <a:chExt cx="1250163" cy="361800"/>
          </a:xfrm>
        </p:grpSpPr>
        <p:sp>
          <p:nvSpPr>
            <p:cNvPr id="2420" name="Google Shape;2420;p197"/>
            <p:cNvSpPr/>
            <p:nvPr/>
          </p:nvSpPr>
          <p:spPr>
            <a:xfrm>
              <a:off x="4023929" y="5667342"/>
              <a:ext cx="356400" cy="356400"/>
            </a:xfrm>
            <a:custGeom>
              <a:rect b="b" l="l" r="r" t="t"/>
              <a:pathLst>
                <a:path extrusionOk="0" h="3960000" w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197"/>
            <p:cNvSpPr/>
            <p:nvPr/>
          </p:nvSpPr>
          <p:spPr>
            <a:xfrm>
              <a:off x="3130166" y="5667342"/>
              <a:ext cx="361800" cy="361800"/>
            </a:xfrm>
            <a:custGeom>
              <a:rect b="b" l="l" r="r" t="t"/>
              <a:pathLst>
                <a:path extrusionOk="0" h="720000" w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197"/>
            <p:cNvSpPr/>
            <p:nvPr/>
          </p:nvSpPr>
          <p:spPr>
            <a:xfrm>
              <a:off x="3577047" y="5667342"/>
              <a:ext cx="356400" cy="356400"/>
            </a:xfrm>
            <a:custGeom>
              <a:rect b="b" l="l" r="r" t="t"/>
              <a:pathLst>
                <a:path extrusionOk="0" h="3960000" w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3" name="Google Shape;2423;p197"/>
          <p:cNvSpPr/>
          <p:nvPr/>
        </p:nvSpPr>
        <p:spPr>
          <a:xfrm>
            <a:off x="4768037" y="3203200"/>
            <a:ext cx="1458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  </a:t>
            </a:r>
            <a:endParaRPr sz="1100"/>
          </a:p>
        </p:txBody>
      </p:sp>
      <p:sp>
        <p:nvSpPr>
          <p:cNvPr id="2424" name="Google Shape;2424;p197"/>
          <p:cNvSpPr txBox="1"/>
          <p:nvPr/>
        </p:nvSpPr>
        <p:spPr>
          <a:xfrm>
            <a:off x="7012515" y="2946584"/>
            <a:ext cx="145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lang="id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 Name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5" name="Google Shape;2425;p197"/>
          <p:cNvGrpSpPr/>
          <p:nvPr/>
        </p:nvGrpSpPr>
        <p:grpSpPr>
          <a:xfrm>
            <a:off x="7338927" y="3739130"/>
            <a:ext cx="802730" cy="232312"/>
            <a:chOff x="3130166" y="5667342"/>
            <a:chExt cx="1250163" cy="361800"/>
          </a:xfrm>
        </p:grpSpPr>
        <p:sp>
          <p:nvSpPr>
            <p:cNvPr id="2426" name="Google Shape;2426;p197"/>
            <p:cNvSpPr/>
            <p:nvPr/>
          </p:nvSpPr>
          <p:spPr>
            <a:xfrm>
              <a:off x="4023929" y="5667342"/>
              <a:ext cx="356400" cy="356400"/>
            </a:xfrm>
            <a:custGeom>
              <a:rect b="b" l="l" r="r" t="t"/>
              <a:pathLst>
                <a:path extrusionOk="0" h="3960000" w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197"/>
            <p:cNvSpPr/>
            <p:nvPr/>
          </p:nvSpPr>
          <p:spPr>
            <a:xfrm>
              <a:off x="3130166" y="5667342"/>
              <a:ext cx="361800" cy="361800"/>
            </a:xfrm>
            <a:custGeom>
              <a:rect b="b" l="l" r="r" t="t"/>
              <a:pathLst>
                <a:path extrusionOk="0" h="720000" w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197"/>
            <p:cNvSpPr/>
            <p:nvPr/>
          </p:nvSpPr>
          <p:spPr>
            <a:xfrm>
              <a:off x="3577047" y="5667342"/>
              <a:ext cx="356400" cy="356400"/>
            </a:xfrm>
            <a:custGeom>
              <a:rect b="b" l="l" r="r" t="t"/>
              <a:pathLst>
                <a:path extrusionOk="0" h="3960000" w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9" name="Google Shape;2429;p197"/>
          <p:cNvSpPr/>
          <p:nvPr/>
        </p:nvSpPr>
        <p:spPr>
          <a:xfrm>
            <a:off x="7012691" y="3203200"/>
            <a:ext cx="1458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 a modern PowerPoint  Presentation that is beautifully designed.    </a:t>
            </a:r>
            <a:endParaRPr sz="1100"/>
          </a:p>
        </p:txBody>
      </p:sp>
      <p:sp>
        <p:nvSpPr>
          <p:cNvPr id="2430" name="Google Shape;2430;p197"/>
          <p:cNvSpPr/>
          <p:nvPr>
            <p:ph idx="3" type="pic"/>
          </p:nvPr>
        </p:nvSpPr>
        <p:spPr>
          <a:xfrm>
            <a:off x="4639867" y="757899"/>
            <a:ext cx="1714500" cy="205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197"/>
          <p:cNvSpPr/>
          <p:nvPr>
            <p:ph idx="2" type="pic"/>
          </p:nvPr>
        </p:nvSpPr>
        <p:spPr>
          <a:xfrm>
            <a:off x="6883943" y="757899"/>
            <a:ext cx="1714500" cy="2057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6" name="Google Shape;2436;p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50" y="676688"/>
            <a:ext cx="2144425" cy="3790125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37" name="Google Shape;2437;p198">
            <a:hlinkClick action="ppaction://hlinksldjump" r:id="rId4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199"/>
          <p:cNvSpPr txBox="1"/>
          <p:nvPr>
            <p:ph idx="1" type="body"/>
          </p:nvPr>
        </p:nvSpPr>
        <p:spPr>
          <a:xfrm>
            <a:off x="242647" y="254632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Timeline Style</a:t>
            </a:r>
            <a:endParaRPr/>
          </a:p>
        </p:txBody>
      </p:sp>
      <p:grpSp>
        <p:nvGrpSpPr>
          <p:cNvPr id="2443" name="Google Shape;2443;p199"/>
          <p:cNvGrpSpPr/>
          <p:nvPr/>
        </p:nvGrpSpPr>
        <p:grpSpPr>
          <a:xfrm>
            <a:off x="688958" y="2817659"/>
            <a:ext cx="7779586" cy="278737"/>
            <a:chOff x="395536" y="3097535"/>
            <a:chExt cx="8208912" cy="371649"/>
          </a:xfrm>
        </p:grpSpPr>
        <p:sp>
          <p:nvSpPr>
            <p:cNvPr id="2444" name="Google Shape;2444;p199"/>
            <p:cNvSpPr/>
            <p:nvPr/>
          </p:nvSpPr>
          <p:spPr>
            <a:xfrm>
              <a:off x="395536" y="3212976"/>
              <a:ext cx="136851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199"/>
            <p:cNvSpPr/>
            <p:nvPr/>
          </p:nvSpPr>
          <p:spPr>
            <a:xfrm rot="10800000">
              <a:off x="1763328" y="3097535"/>
              <a:ext cx="136851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199"/>
            <p:cNvSpPr/>
            <p:nvPr/>
          </p:nvSpPr>
          <p:spPr>
            <a:xfrm>
              <a:off x="3131840" y="3212976"/>
              <a:ext cx="136851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199"/>
            <p:cNvSpPr/>
            <p:nvPr/>
          </p:nvSpPr>
          <p:spPr>
            <a:xfrm rot="10800000">
              <a:off x="4499632" y="3097535"/>
              <a:ext cx="136851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199"/>
            <p:cNvSpPr/>
            <p:nvPr/>
          </p:nvSpPr>
          <p:spPr>
            <a:xfrm>
              <a:off x="5868144" y="3212976"/>
              <a:ext cx="136851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199"/>
            <p:cNvSpPr/>
            <p:nvPr/>
          </p:nvSpPr>
          <p:spPr>
            <a:xfrm rot="10800000">
              <a:off x="7235936" y="3097535"/>
              <a:ext cx="1368512" cy="256208"/>
            </a:xfrm>
            <a:custGeom>
              <a:rect b="b" l="l" r="r" t="t"/>
              <a:pathLst>
                <a:path extrusionOk="0" h="256208" w="1008112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0" name="Google Shape;2450;p199"/>
          <p:cNvSpPr/>
          <p:nvPr/>
        </p:nvSpPr>
        <p:spPr>
          <a:xfrm>
            <a:off x="1068164" y="2135956"/>
            <a:ext cx="548400" cy="5484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1" name="Google Shape;2451;p199"/>
          <p:cNvSpPr txBox="1"/>
          <p:nvPr/>
        </p:nvSpPr>
        <p:spPr>
          <a:xfrm>
            <a:off x="789766" y="3180889"/>
            <a:ext cx="108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2014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2" name="Google Shape;2452;p199"/>
          <p:cNvGrpSpPr/>
          <p:nvPr/>
        </p:nvGrpSpPr>
        <p:grpSpPr>
          <a:xfrm>
            <a:off x="789744" y="3493607"/>
            <a:ext cx="1087230" cy="1086543"/>
            <a:chOff x="3343992" y="4311889"/>
            <a:chExt cx="1544800" cy="1448724"/>
          </a:xfrm>
        </p:grpSpPr>
        <p:sp>
          <p:nvSpPr>
            <p:cNvPr id="2453" name="Google Shape;2453;p199"/>
            <p:cNvSpPr txBox="1"/>
            <p:nvPr/>
          </p:nvSpPr>
          <p:spPr>
            <a:xfrm>
              <a:off x="3343992" y="4560313"/>
              <a:ext cx="15219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100"/>
            </a:p>
          </p:txBody>
        </p:sp>
        <p:sp>
          <p:nvSpPr>
            <p:cNvPr id="2454" name="Google Shape;2454;p199"/>
            <p:cNvSpPr txBox="1"/>
            <p:nvPr/>
          </p:nvSpPr>
          <p:spPr>
            <a:xfrm>
              <a:off x="3344692" y="4311889"/>
              <a:ext cx="1544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5" name="Google Shape;2455;p199"/>
          <p:cNvSpPr txBox="1"/>
          <p:nvPr/>
        </p:nvSpPr>
        <p:spPr>
          <a:xfrm>
            <a:off x="2086967" y="1349559"/>
            <a:ext cx="108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6" name="Google Shape;2456;p199"/>
          <p:cNvGrpSpPr/>
          <p:nvPr/>
        </p:nvGrpSpPr>
        <p:grpSpPr>
          <a:xfrm>
            <a:off x="2086944" y="1662277"/>
            <a:ext cx="1087230" cy="1086543"/>
            <a:chOff x="3343992" y="4311889"/>
            <a:chExt cx="1544800" cy="1448724"/>
          </a:xfrm>
        </p:grpSpPr>
        <p:sp>
          <p:nvSpPr>
            <p:cNvPr id="2457" name="Google Shape;2457;p199"/>
            <p:cNvSpPr txBox="1"/>
            <p:nvPr/>
          </p:nvSpPr>
          <p:spPr>
            <a:xfrm>
              <a:off x="3343992" y="4560313"/>
              <a:ext cx="15219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100"/>
            </a:p>
          </p:txBody>
        </p:sp>
        <p:sp>
          <p:nvSpPr>
            <p:cNvPr id="2458" name="Google Shape;2458;p199"/>
            <p:cNvSpPr txBox="1"/>
            <p:nvPr/>
          </p:nvSpPr>
          <p:spPr>
            <a:xfrm>
              <a:off x="3344692" y="4311889"/>
              <a:ext cx="1544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9" name="Google Shape;2459;p199"/>
          <p:cNvSpPr/>
          <p:nvPr/>
        </p:nvSpPr>
        <p:spPr>
          <a:xfrm>
            <a:off x="2365364" y="3255362"/>
            <a:ext cx="548400" cy="5484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0" name="Google Shape;2460;p199"/>
          <p:cNvSpPr/>
          <p:nvPr/>
        </p:nvSpPr>
        <p:spPr>
          <a:xfrm>
            <a:off x="3662564" y="2135956"/>
            <a:ext cx="548400" cy="5484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1" name="Google Shape;2461;p199"/>
          <p:cNvSpPr txBox="1"/>
          <p:nvPr/>
        </p:nvSpPr>
        <p:spPr>
          <a:xfrm>
            <a:off x="3384166" y="3180889"/>
            <a:ext cx="108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2" name="Google Shape;2462;p199"/>
          <p:cNvGrpSpPr/>
          <p:nvPr/>
        </p:nvGrpSpPr>
        <p:grpSpPr>
          <a:xfrm>
            <a:off x="3384144" y="3493607"/>
            <a:ext cx="1087230" cy="1086543"/>
            <a:chOff x="3343992" y="4311889"/>
            <a:chExt cx="1544800" cy="1448724"/>
          </a:xfrm>
        </p:grpSpPr>
        <p:sp>
          <p:nvSpPr>
            <p:cNvPr id="2463" name="Google Shape;2463;p199"/>
            <p:cNvSpPr txBox="1"/>
            <p:nvPr/>
          </p:nvSpPr>
          <p:spPr>
            <a:xfrm>
              <a:off x="3343992" y="4560313"/>
              <a:ext cx="15219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100"/>
            </a:p>
          </p:txBody>
        </p:sp>
        <p:sp>
          <p:nvSpPr>
            <p:cNvPr id="2464" name="Google Shape;2464;p199"/>
            <p:cNvSpPr txBox="1"/>
            <p:nvPr/>
          </p:nvSpPr>
          <p:spPr>
            <a:xfrm>
              <a:off x="3344692" y="4311889"/>
              <a:ext cx="1544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5" name="Google Shape;2465;p199"/>
          <p:cNvSpPr/>
          <p:nvPr/>
        </p:nvSpPr>
        <p:spPr>
          <a:xfrm>
            <a:off x="6256964" y="2135956"/>
            <a:ext cx="548400" cy="5484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6" name="Google Shape;2466;p199"/>
          <p:cNvSpPr txBox="1"/>
          <p:nvPr/>
        </p:nvSpPr>
        <p:spPr>
          <a:xfrm>
            <a:off x="5978566" y="3180889"/>
            <a:ext cx="108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7" name="Google Shape;2467;p199"/>
          <p:cNvGrpSpPr/>
          <p:nvPr/>
        </p:nvGrpSpPr>
        <p:grpSpPr>
          <a:xfrm>
            <a:off x="5978544" y="3493607"/>
            <a:ext cx="1087230" cy="1086543"/>
            <a:chOff x="3343992" y="4311889"/>
            <a:chExt cx="1544800" cy="1448724"/>
          </a:xfrm>
        </p:grpSpPr>
        <p:sp>
          <p:nvSpPr>
            <p:cNvPr id="2468" name="Google Shape;2468;p199"/>
            <p:cNvSpPr txBox="1"/>
            <p:nvPr/>
          </p:nvSpPr>
          <p:spPr>
            <a:xfrm>
              <a:off x="3343992" y="4560313"/>
              <a:ext cx="15219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100"/>
            </a:p>
          </p:txBody>
        </p:sp>
        <p:sp>
          <p:nvSpPr>
            <p:cNvPr id="2469" name="Google Shape;2469;p199"/>
            <p:cNvSpPr txBox="1"/>
            <p:nvPr/>
          </p:nvSpPr>
          <p:spPr>
            <a:xfrm>
              <a:off x="3344692" y="4311889"/>
              <a:ext cx="1544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0" name="Google Shape;2470;p199"/>
          <p:cNvSpPr txBox="1"/>
          <p:nvPr/>
        </p:nvSpPr>
        <p:spPr>
          <a:xfrm>
            <a:off x="4681366" y="1347472"/>
            <a:ext cx="108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  <a:endParaRPr b="1"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1" name="Google Shape;2471;p199"/>
          <p:cNvGrpSpPr/>
          <p:nvPr/>
        </p:nvGrpSpPr>
        <p:grpSpPr>
          <a:xfrm>
            <a:off x="4681344" y="1660190"/>
            <a:ext cx="1087230" cy="1086543"/>
            <a:chOff x="3343992" y="4311889"/>
            <a:chExt cx="1544800" cy="1448724"/>
          </a:xfrm>
        </p:grpSpPr>
        <p:sp>
          <p:nvSpPr>
            <p:cNvPr id="2472" name="Google Shape;2472;p199"/>
            <p:cNvSpPr txBox="1"/>
            <p:nvPr/>
          </p:nvSpPr>
          <p:spPr>
            <a:xfrm>
              <a:off x="3343992" y="4560313"/>
              <a:ext cx="15219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100"/>
            </a:p>
          </p:txBody>
        </p:sp>
        <p:sp>
          <p:nvSpPr>
            <p:cNvPr id="2473" name="Google Shape;2473;p199"/>
            <p:cNvSpPr txBox="1"/>
            <p:nvPr/>
          </p:nvSpPr>
          <p:spPr>
            <a:xfrm>
              <a:off x="3344692" y="4311889"/>
              <a:ext cx="1544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4" name="Google Shape;2474;p199"/>
          <p:cNvSpPr/>
          <p:nvPr/>
        </p:nvSpPr>
        <p:spPr>
          <a:xfrm>
            <a:off x="4959764" y="3253275"/>
            <a:ext cx="548400" cy="5484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5" name="Google Shape;2475;p199"/>
          <p:cNvSpPr txBox="1"/>
          <p:nvPr/>
        </p:nvSpPr>
        <p:spPr>
          <a:xfrm>
            <a:off x="7275768" y="1259659"/>
            <a:ext cx="1087200" cy="3462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 b="1"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6" name="Google Shape;2476;p199"/>
          <p:cNvGrpSpPr/>
          <p:nvPr/>
        </p:nvGrpSpPr>
        <p:grpSpPr>
          <a:xfrm>
            <a:off x="7275746" y="1658102"/>
            <a:ext cx="1087230" cy="1086543"/>
            <a:chOff x="3343992" y="4311889"/>
            <a:chExt cx="1544800" cy="1448724"/>
          </a:xfrm>
        </p:grpSpPr>
        <p:sp>
          <p:nvSpPr>
            <p:cNvPr id="2477" name="Google Shape;2477;p199"/>
            <p:cNvSpPr txBox="1"/>
            <p:nvPr/>
          </p:nvSpPr>
          <p:spPr>
            <a:xfrm>
              <a:off x="3343992" y="4560313"/>
              <a:ext cx="15219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100"/>
            </a:p>
          </p:txBody>
        </p:sp>
        <p:sp>
          <p:nvSpPr>
            <p:cNvPr id="2478" name="Google Shape;2478;p199"/>
            <p:cNvSpPr txBox="1"/>
            <p:nvPr/>
          </p:nvSpPr>
          <p:spPr>
            <a:xfrm>
              <a:off x="3344692" y="4311889"/>
              <a:ext cx="1544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9" name="Google Shape;2479;p199"/>
          <p:cNvSpPr/>
          <p:nvPr/>
        </p:nvSpPr>
        <p:spPr>
          <a:xfrm>
            <a:off x="7554165" y="3251188"/>
            <a:ext cx="548400" cy="5484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0" name="Google Shape;2480;p199"/>
          <p:cNvSpPr/>
          <p:nvPr/>
        </p:nvSpPr>
        <p:spPr>
          <a:xfrm flipH="1">
            <a:off x="2508643" y="3394215"/>
            <a:ext cx="267527" cy="274364"/>
          </a:xfrm>
          <a:custGeom>
            <a:rect b="b" l="l" r="r" t="t"/>
            <a:pathLst>
              <a:path extrusionOk="0" h="3227814" w="3242753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1" name="Google Shape;2481;p199"/>
          <p:cNvSpPr/>
          <p:nvPr/>
        </p:nvSpPr>
        <p:spPr>
          <a:xfrm rot="2700000">
            <a:off x="1232136" y="2238889"/>
            <a:ext cx="197305" cy="353730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2" name="Google Shape;2482;p199"/>
          <p:cNvSpPr/>
          <p:nvPr/>
        </p:nvSpPr>
        <p:spPr>
          <a:xfrm>
            <a:off x="5065108" y="3380905"/>
            <a:ext cx="322509" cy="260289"/>
          </a:xfrm>
          <a:custGeom>
            <a:rect b="b" l="l" r="r" t="t"/>
            <a:pathLst>
              <a:path extrusionOk="0" h="2669631" w="3307788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3" name="Google Shape;2483;p199"/>
          <p:cNvSpPr/>
          <p:nvPr/>
        </p:nvSpPr>
        <p:spPr>
          <a:xfrm>
            <a:off x="3776556" y="2272252"/>
            <a:ext cx="310715" cy="259734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4" name="Google Shape;2484;p199"/>
          <p:cNvSpPr/>
          <p:nvPr/>
        </p:nvSpPr>
        <p:spPr>
          <a:xfrm>
            <a:off x="6410241" y="2296380"/>
            <a:ext cx="254946" cy="195833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5" name="Google Shape;2485;p199"/>
          <p:cNvSpPr/>
          <p:nvPr/>
        </p:nvSpPr>
        <p:spPr>
          <a:xfrm>
            <a:off x="7681546" y="3365304"/>
            <a:ext cx="297386" cy="299869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6" name="Google Shape;2486;p199">
            <a:hlinkClick action="ppaction://hlinksldjump" r:id="rId3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200"/>
          <p:cNvSpPr txBox="1"/>
          <p:nvPr>
            <p:ph type="title"/>
          </p:nvPr>
        </p:nvSpPr>
        <p:spPr>
          <a:xfrm>
            <a:off x="3131840" y="2233427"/>
            <a:ext cx="5472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id"/>
              <a:t>Section Break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2" name="Google Shape;2492;p200"/>
          <p:cNvSpPr txBox="1"/>
          <p:nvPr>
            <p:ph idx="1" type="body"/>
          </p:nvPr>
        </p:nvSpPr>
        <p:spPr>
          <a:xfrm>
            <a:off x="3131840" y="2683835"/>
            <a:ext cx="54726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id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text can be replaced with your own text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47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eForm</a:t>
            </a:r>
            <a:endParaRPr/>
          </a:p>
        </p:txBody>
      </p:sp>
      <p:pic>
        <p:nvPicPr>
          <p:cNvPr id="954" name="Google Shape;954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88" y="1292875"/>
            <a:ext cx="7369074" cy="3713658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147">
            <a:hlinkClick action="ppaction://hlinksldjump" r:id="rId4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956" name="Google Shape;956;p147"/>
          <p:cNvSpPr/>
          <p:nvPr/>
        </p:nvSpPr>
        <p:spPr>
          <a:xfrm rot="1201188">
            <a:off x="-508040" y="-326609"/>
            <a:ext cx="714481" cy="2227593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rgbClr val="00B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147"/>
          <p:cNvSpPr txBox="1"/>
          <p:nvPr/>
        </p:nvSpPr>
        <p:spPr>
          <a:xfrm>
            <a:off x="521475" y="706475"/>
            <a:ext cx="1985100" cy="46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New Form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Membuat Form baru</a:t>
            </a:r>
            <a:endParaRPr sz="1200"/>
          </a:p>
        </p:txBody>
      </p:sp>
      <p:pic>
        <p:nvPicPr>
          <p:cNvPr id="958" name="Google Shape;958;p147"/>
          <p:cNvPicPr preferRelativeResize="0"/>
          <p:nvPr/>
        </p:nvPicPr>
        <p:blipFill rotWithShape="1">
          <a:blip r:embed="rId5">
            <a:alphaModFix/>
          </a:blip>
          <a:srcRect b="68589" l="0" r="0" t="0"/>
          <a:stretch/>
        </p:blipFill>
        <p:spPr>
          <a:xfrm>
            <a:off x="521475" y="80775"/>
            <a:ext cx="1985100" cy="6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147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1566775" y="492675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147"/>
          <p:cNvSpPr txBox="1"/>
          <p:nvPr/>
        </p:nvSpPr>
        <p:spPr>
          <a:xfrm>
            <a:off x="7710000" y="1238175"/>
            <a:ext cx="14340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</a:t>
            </a:r>
            <a:r>
              <a:rPr lang="id" sz="1200" u="sng">
                <a:solidFill>
                  <a:schemeClr val="hlink"/>
                </a:solidFill>
                <a:hlinkClick action="ppaction://hlinksldjump" r:id="rId7"/>
              </a:rPr>
              <a:t>CONFIG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    -- </a:t>
            </a:r>
            <a:r>
              <a:rPr lang="id" sz="1200" u="sng">
                <a:solidFill>
                  <a:schemeClr val="hlink"/>
                </a:solidFill>
                <a:hlinkClick r:id="rId8"/>
              </a:rPr>
              <a:t>acuan T43.1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 id kuisioner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3. pilihan tampilan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4. tipe soal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5. </a:t>
            </a:r>
            <a:r>
              <a:rPr lang="id" sz="1200" u="sng">
                <a:solidFill>
                  <a:schemeClr val="hlink"/>
                </a:solidFill>
                <a:hlinkClick action="ppaction://hlinksldjump" r:id="rId9"/>
              </a:rPr>
              <a:t>config tiap soal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6. tampilan soal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 </a:t>
            </a:r>
            <a:endParaRPr sz="1200"/>
          </a:p>
        </p:txBody>
      </p:sp>
      <p:sp>
        <p:nvSpPr>
          <p:cNvPr id="961" name="Google Shape;961;p147"/>
          <p:cNvSpPr/>
          <p:nvPr/>
        </p:nvSpPr>
        <p:spPr>
          <a:xfrm>
            <a:off x="290800" y="1238175"/>
            <a:ext cx="706500" cy="38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147"/>
          <p:cNvSpPr/>
          <p:nvPr/>
        </p:nvSpPr>
        <p:spPr>
          <a:xfrm>
            <a:off x="1615025" y="1238175"/>
            <a:ext cx="507000" cy="38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147"/>
          <p:cNvSpPr/>
          <p:nvPr/>
        </p:nvSpPr>
        <p:spPr>
          <a:xfrm>
            <a:off x="225675" y="2156575"/>
            <a:ext cx="1116600" cy="262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147"/>
          <p:cNvSpPr/>
          <p:nvPr/>
        </p:nvSpPr>
        <p:spPr>
          <a:xfrm>
            <a:off x="1566775" y="1690075"/>
            <a:ext cx="2930700" cy="209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147"/>
          <p:cNvSpPr/>
          <p:nvPr/>
        </p:nvSpPr>
        <p:spPr>
          <a:xfrm>
            <a:off x="5046225" y="1624875"/>
            <a:ext cx="2115000" cy="338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147"/>
          <p:cNvSpPr/>
          <p:nvPr/>
        </p:nvSpPr>
        <p:spPr>
          <a:xfrm>
            <a:off x="5046225" y="1238175"/>
            <a:ext cx="2613600" cy="33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47"/>
          <p:cNvSpPr/>
          <p:nvPr/>
        </p:nvSpPr>
        <p:spPr>
          <a:xfrm>
            <a:off x="997300" y="1281076"/>
            <a:ext cx="451200" cy="3009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70C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8" name="Google Shape;968;p147"/>
          <p:cNvSpPr/>
          <p:nvPr/>
        </p:nvSpPr>
        <p:spPr>
          <a:xfrm>
            <a:off x="2122025" y="1281076"/>
            <a:ext cx="451200" cy="3009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70C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9" name="Google Shape;969;p147"/>
          <p:cNvSpPr/>
          <p:nvPr/>
        </p:nvSpPr>
        <p:spPr>
          <a:xfrm>
            <a:off x="1342275" y="4357326"/>
            <a:ext cx="451200" cy="3009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70C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0" name="Google Shape;970;p147"/>
          <p:cNvSpPr/>
          <p:nvPr/>
        </p:nvSpPr>
        <p:spPr>
          <a:xfrm>
            <a:off x="4572000" y="3384851"/>
            <a:ext cx="451200" cy="3009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70C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1" name="Google Shape;971;p147"/>
          <p:cNvSpPr/>
          <p:nvPr/>
        </p:nvSpPr>
        <p:spPr>
          <a:xfrm>
            <a:off x="7161225" y="3384851"/>
            <a:ext cx="451200" cy="3009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70C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2" name="Google Shape;972;p147"/>
          <p:cNvSpPr/>
          <p:nvPr/>
        </p:nvSpPr>
        <p:spPr>
          <a:xfrm>
            <a:off x="4595025" y="1287675"/>
            <a:ext cx="451200" cy="3009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70C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3" name="Google Shape;973;p147">
            <a:hlinkClick action="ppaction://hlinksldjump" r:id="rId10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201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id"/>
              <a:t>Our Services</a:t>
            </a:r>
            <a:endParaRPr/>
          </a:p>
        </p:txBody>
      </p:sp>
      <p:sp>
        <p:nvSpPr>
          <p:cNvPr id="2498" name="Google Shape;2498;p201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id"/>
              <a:t>Insert the title of your subtitle Here</a:t>
            </a:r>
            <a:endParaRPr/>
          </a:p>
        </p:txBody>
      </p:sp>
      <p:sp>
        <p:nvSpPr>
          <p:cNvPr id="2499" name="Google Shape;2499;p201"/>
          <p:cNvSpPr/>
          <p:nvPr/>
        </p:nvSpPr>
        <p:spPr>
          <a:xfrm>
            <a:off x="0" y="1275606"/>
            <a:ext cx="9144000" cy="345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0" name="Google Shape;2500;p201"/>
          <p:cNvSpPr/>
          <p:nvPr/>
        </p:nvSpPr>
        <p:spPr>
          <a:xfrm>
            <a:off x="652611" y="1707654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1" name="Google Shape;2501;p201"/>
          <p:cNvSpPr/>
          <p:nvPr/>
        </p:nvSpPr>
        <p:spPr>
          <a:xfrm>
            <a:off x="634752" y="2715766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2" name="Google Shape;2502;p201"/>
          <p:cNvSpPr/>
          <p:nvPr/>
        </p:nvSpPr>
        <p:spPr>
          <a:xfrm>
            <a:off x="616893" y="3723878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3" name="Google Shape;2503;p201"/>
          <p:cNvGrpSpPr/>
          <p:nvPr/>
        </p:nvGrpSpPr>
        <p:grpSpPr>
          <a:xfrm>
            <a:off x="1300713" y="1530872"/>
            <a:ext cx="2664557" cy="929497"/>
            <a:chOff x="803640" y="3362835"/>
            <a:chExt cx="2059800" cy="929497"/>
          </a:xfrm>
        </p:grpSpPr>
        <p:sp>
          <p:nvSpPr>
            <p:cNvPr id="2504" name="Google Shape;2504;p201"/>
            <p:cNvSpPr txBox="1"/>
            <p:nvPr/>
          </p:nvSpPr>
          <p:spPr>
            <a:xfrm>
              <a:off x="803640" y="3646132"/>
              <a:ext cx="2059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01"/>
            <p:cNvSpPr txBox="1"/>
            <p:nvPr/>
          </p:nvSpPr>
          <p:spPr>
            <a:xfrm>
              <a:off x="803640" y="3362835"/>
              <a:ext cx="205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6" name="Google Shape;2506;p201"/>
          <p:cNvGrpSpPr/>
          <p:nvPr/>
        </p:nvGrpSpPr>
        <p:grpSpPr>
          <a:xfrm>
            <a:off x="1300713" y="2538984"/>
            <a:ext cx="2664557" cy="929497"/>
            <a:chOff x="803640" y="3362835"/>
            <a:chExt cx="2059800" cy="929497"/>
          </a:xfrm>
        </p:grpSpPr>
        <p:sp>
          <p:nvSpPr>
            <p:cNvPr id="2507" name="Google Shape;2507;p201"/>
            <p:cNvSpPr txBox="1"/>
            <p:nvPr/>
          </p:nvSpPr>
          <p:spPr>
            <a:xfrm>
              <a:off x="803640" y="3646132"/>
              <a:ext cx="2059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01"/>
            <p:cNvSpPr txBox="1"/>
            <p:nvPr/>
          </p:nvSpPr>
          <p:spPr>
            <a:xfrm>
              <a:off x="803640" y="3362835"/>
              <a:ext cx="205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9" name="Google Shape;2509;p201"/>
          <p:cNvGrpSpPr/>
          <p:nvPr/>
        </p:nvGrpSpPr>
        <p:grpSpPr>
          <a:xfrm>
            <a:off x="1300713" y="3547096"/>
            <a:ext cx="2664557" cy="929497"/>
            <a:chOff x="803640" y="3362835"/>
            <a:chExt cx="2059800" cy="929497"/>
          </a:xfrm>
        </p:grpSpPr>
        <p:sp>
          <p:nvSpPr>
            <p:cNvPr id="2510" name="Google Shape;2510;p201"/>
            <p:cNvSpPr txBox="1"/>
            <p:nvPr/>
          </p:nvSpPr>
          <p:spPr>
            <a:xfrm>
              <a:off x="803640" y="3646132"/>
              <a:ext cx="2059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01"/>
            <p:cNvSpPr txBox="1"/>
            <p:nvPr/>
          </p:nvSpPr>
          <p:spPr>
            <a:xfrm>
              <a:off x="803640" y="3362835"/>
              <a:ext cx="205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2" name="Google Shape;2512;p201"/>
          <p:cNvSpPr/>
          <p:nvPr/>
        </p:nvSpPr>
        <p:spPr>
          <a:xfrm>
            <a:off x="5248647" y="1716037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3" name="Google Shape;2513;p201"/>
          <p:cNvSpPr/>
          <p:nvPr/>
        </p:nvSpPr>
        <p:spPr>
          <a:xfrm>
            <a:off x="5230788" y="2724149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4" name="Google Shape;2514;p201"/>
          <p:cNvSpPr/>
          <p:nvPr/>
        </p:nvSpPr>
        <p:spPr>
          <a:xfrm>
            <a:off x="5212929" y="3732261"/>
            <a:ext cx="576000" cy="5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5" name="Google Shape;2515;p201"/>
          <p:cNvGrpSpPr/>
          <p:nvPr/>
        </p:nvGrpSpPr>
        <p:grpSpPr>
          <a:xfrm>
            <a:off x="5896749" y="1539255"/>
            <a:ext cx="2664557" cy="929497"/>
            <a:chOff x="803640" y="3362835"/>
            <a:chExt cx="2059800" cy="929497"/>
          </a:xfrm>
        </p:grpSpPr>
        <p:sp>
          <p:nvSpPr>
            <p:cNvPr id="2516" name="Google Shape;2516;p201"/>
            <p:cNvSpPr txBox="1"/>
            <p:nvPr/>
          </p:nvSpPr>
          <p:spPr>
            <a:xfrm>
              <a:off x="803640" y="3646132"/>
              <a:ext cx="2059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01"/>
            <p:cNvSpPr txBox="1"/>
            <p:nvPr/>
          </p:nvSpPr>
          <p:spPr>
            <a:xfrm>
              <a:off x="803640" y="3362835"/>
              <a:ext cx="205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8" name="Google Shape;2518;p201"/>
          <p:cNvGrpSpPr/>
          <p:nvPr/>
        </p:nvGrpSpPr>
        <p:grpSpPr>
          <a:xfrm>
            <a:off x="5896749" y="2547367"/>
            <a:ext cx="2664557" cy="929497"/>
            <a:chOff x="803640" y="3362835"/>
            <a:chExt cx="2059800" cy="929497"/>
          </a:xfrm>
        </p:grpSpPr>
        <p:sp>
          <p:nvSpPr>
            <p:cNvPr id="2519" name="Google Shape;2519;p201"/>
            <p:cNvSpPr txBox="1"/>
            <p:nvPr/>
          </p:nvSpPr>
          <p:spPr>
            <a:xfrm>
              <a:off x="803640" y="3646132"/>
              <a:ext cx="2059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01"/>
            <p:cNvSpPr txBox="1"/>
            <p:nvPr/>
          </p:nvSpPr>
          <p:spPr>
            <a:xfrm>
              <a:off x="803640" y="3362835"/>
              <a:ext cx="205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1" name="Google Shape;2521;p201"/>
          <p:cNvGrpSpPr/>
          <p:nvPr/>
        </p:nvGrpSpPr>
        <p:grpSpPr>
          <a:xfrm>
            <a:off x="5896749" y="3555479"/>
            <a:ext cx="2664557" cy="929497"/>
            <a:chOff x="803640" y="3362835"/>
            <a:chExt cx="2059800" cy="929497"/>
          </a:xfrm>
        </p:grpSpPr>
        <p:sp>
          <p:nvSpPr>
            <p:cNvPr id="2522" name="Google Shape;2522;p201"/>
            <p:cNvSpPr txBox="1"/>
            <p:nvPr/>
          </p:nvSpPr>
          <p:spPr>
            <a:xfrm>
              <a:off x="803640" y="3646132"/>
              <a:ext cx="2059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201"/>
            <p:cNvSpPr txBox="1"/>
            <p:nvPr/>
          </p:nvSpPr>
          <p:spPr>
            <a:xfrm>
              <a:off x="803640" y="3362835"/>
              <a:ext cx="205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4" name="Google Shape;2524;p201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p201"/>
          <p:cNvSpPr txBox="1"/>
          <p:nvPr/>
        </p:nvSpPr>
        <p:spPr>
          <a:xfrm>
            <a:off x="619207" y="1773236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6" name="Google Shape;2526;p201"/>
          <p:cNvSpPr txBox="1"/>
          <p:nvPr/>
        </p:nvSpPr>
        <p:spPr>
          <a:xfrm>
            <a:off x="583489" y="2772965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7" name="Google Shape;2527;p201"/>
          <p:cNvSpPr txBox="1"/>
          <p:nvPr/>
        </p:nvSpPr>
        <p:spPr>
          <a:xfrm>
            <a:off x="583489" y="3781077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8" name="Google Shape;2528;p201"/>
          <p:cNvSpPr txBox="1"/>
          <p:nvPr/>
        </p:nvSpPr>
        <p:spPr>
          <a:xfrm>
            <a:off x="5217690" y="1779662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9" name="Google Shape;2529;p201"/>
          <p:cNvSpPr txBox="1"/>
          <p:nvPr/>
        </p:nvSpPr>
        <p:spPr>
          <a:xfrm>
            <a:off x="5181972" y="2779391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0" name="Google Shape;2530;p201"/>
          <p:cNvSpPr txBox="1"/>
          <p:nvPr/>
        </p:nvSpPr>
        <p:spPr>
          <a:xfrm>
            <a:off x="5181972" y="3787503"/>
            <a:ext cx="64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b="1"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202"/>
          <p:cNvSpPr txBox="1"/>
          <p:nvPr>
            <p:ph type="title"/>
          </p:nvPr>
        </p:nvSpPr>
        <p:spPr>
          <a:xfrm>
            <a:off x="0" y="25735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id"/>
              <a:t> Our </a:t>
            </a:r>
            <a:r>
              <a:rPr lang="id">
                <a:solidFill>
                  <a:schemeClr val="accent1"/>
                </a:solidFill>
              </a:rPr>
              <a:t>Team</a:t>
            </a:r>
            <a:r>
              <a:rPr lang="id"/>
              <a:t> Layout</a:t>
            </a:r>
            <a:endParaRPr/>
          </a:p>
        </p:txBody>
      </p:sp>
      <p:grpSp>
        <p:nvGrpSpPr>
          <p:cNvPr id="2536" name="Google Shape;2536;p202"/>
          <p:cNvGrpSpPr/>
          <p:nvPr/>
        </p:nvGrpSpPr>
        <p:grpSpPr>
          <a:xfrm>
            <a:off x="3871197" y="3420499"/>
            <a:ext cx="1401947" cy="1363808"/>
            <a:chOff x="3779911" y="3327771"/>
            <a:chExt cx="1584300" cy="1363808"/>
          </a:xfrm>
        </p:grpSpPr>
        <p:sp>
          <p:nvSpPr>
            <p:cNvPr id="2537" name="Google Shape;2537;p202"/>
            <p:cNvSpPr txBox="1"/>
            <p:nvPr/>
          </p:nvSpPr>
          <p:spPr>
            <a:xfrm>
              <a:off x="3779911" y="3327771"/>
              <a:ext cx="1584300" cy="2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id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/>
            </a:p>
          </p:txBody>
        </p:sp>
        <p:sp>
          <p:nvSpPr>
            <p:cNvPr id="2538" name="Google Shape;2538;p202"/>
            <p:cNvSpPr txBox="1"/>
            <p:nvPr/>
          </p:nvSpPr>
          <p:spPr>
            <a:xfrm>
              <a:off x="3779911" y="3558666"/>
              <a:ext cx="15843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Arial"/>
                <a:buNone/>
              </a:pPr>
              <a:r>
                <a:rPr lang="id" sz="1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/>
            </a:p>
          </p:txBody>
        </p:sp>
        <p:sp>
          <p:nvSpPr>
            <p:cNvPr id="2539" name="Google Shape;2539;p202"/>
            <p:cNvSpPr txBox="1"/>
            <p:nvPr/>
          </p:nvSpPr>
          <p:spPr>
            <a:xfrm>
              <a:off x="3779911" y="3860579"/>
              <a:ext cx="15843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0" name="Google Shape;2540;p202"/>
          <p:cNvGrpSpPr/>
          <p:nvPr/>
        </p:nvGrpSpPr>
        <p:grpSpPr>
          <a:xfrm>
            <a:off x="5543633" y="3420499"/>
            <a:ext cx="1401947" cy="1363808"/>
            <a:chOff x="3779911" y="3327771"/>
            <a:chExt cx="1584300" cy="1363808"/>
          </a:xfrm>
        </p:grpSpPr>
        <p:sp>
          <p:nvSpPr>
            <p:cNvPr id="2541" name="Google Shape;2541;p202"/>
            <p:cNvSpPr txBox="1"/>
            <p:nvPr/>
          </p:nvSpPr>
          <p:spPr>
            <a:xfrm>
              <a:off x="3779911" y="3327771"/>
              <a:ext cx="1584300" cy="2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id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/>
            </a:p>
          </p:txBody>
        </p:sp>
        <p:sp>
          <p:nvSpPr>
            <p:cNvPr id="2542" name="Google Shape;2542;p202"/>
            <p:cNvSpPr txBox="1"/>
            <p:nvPr/>
          </p:nvSpPr>
          <p:spPr>
            <a:xfrm>
              <a:off x="3779911" y="3558666"/>
              <a:ext cx="15843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lang="id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/>
            </a:p>
          </p:txBody>
        </p:sp>
        <p:sp>
          <p:nvSpPr>
            <p:cNvPr id="2543" name="Google Shape;2543;p202"/>
            <p:cNvSpPr txBox="1"/>
            <p:nvPr/>
          </p:nvSpPr>
          <p:spPr>
            <a:xfrm>
              <a:off x="3779911" y="3860579"/>
              <a:ext cx="15843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4" name="Google Shape;2544;p202"/>
          <p:cNvGrpSpPr/>
          <p:nvPr/>
        </p:nvGrpSpPr>
        <p:grpSpPr>
          <a:xfrm>
            <a:off x="7057697" y="3420499"/>
            <a:ext cx="1401947" cy="1363808"/>
            <a:chOff x="3779911" y="3327771"/>
            <a:chExt cx="1584300" cy="1363808"/>
          </a:xfrm>
        </p:grpSpPr>
        <p:sp>
          <p:nvSpPr>
            <p:cNvPr id="2545" name="Google Shape;2545;p202"/>
            <p:cNvSpPr txBox="1"/>
            <p:nvPr/>
          </p:nvSpPr>
          <p:spPr>
            <a:xfrm>
              <a:off x="3779911" y="3327771"/>
              <a:ext cx="1584300" cy="2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id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/>
            </a:p>
          </p:txBody>
        </p:sp>
        <p:sp>
          <p:nvSpPr>
            <p:cNvPr id="2546" name="Google Shape;2546;p202"/>
            <p:cNvSpPr txBox="1"/>
            <p:nvPr/>
          </p:nvSpPr>
          <p:spPr>
            <a:xfrm>
              <a:off x="3779911" y="3558666"/>
              <a:ext cx="15843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rial"/>
                <a:buNone/>
              </a:pPr>
              <a:r>
                <a:rPr lang="id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/>
            </a:p>
          </p:txBody>
        </p:sp>
        <p:sp>
          <p:nvSpPr>
            <p:cNvPr id="2547" name="Google Shape;2547;p202"/>
            <p:cNvSpPr txBox="1"/>
            <p:nvPr/>
          </p:nvSpPr>
          <p:spPr>
            <a:xfrm>
              <a:off x="3779911" y="3860579"/>
              <a:ext cx="15843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8" name="Google Shape;2548;p202"/>
          <p:cNvGrpSpPr/>
          <p:nvPr/>
        </p:nvGrpSpPr>
        <p:grpSpPr>
          <a:xfrm>
            <a:off x="676349" y="3420499"/>
            <a:ext cx="1401947" cy="1363808"/>
            <a:chOff x="3779911" y="3327771"/>
            <a:chExt cx="1584300" cy="1363808"/>
          </a:xfrm>
        </p:grpSpPr>
        <p:sp>
          <p:nvSpPr>
            <p:cNvPr id="2549" name="Google Shape;2549;p202"/>
            <p:cNvSpPr txBox="1"/>
            <p:nvPr/>
          </p:nvSpPr>
          <p:spPr>
            <a:xfrm>
              <a:off x="3779911" y="3327771"/>
              <a:ext cx="1584300" cy="2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id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/>
            </a:p>
          </p:txBody>
        </p:sp>
        <p:sp>
          <p:nvSpPr>
            <p:cNvPr id="2550" name="Google Shape;2550;p202"/>
            <p:cNvSpPr txBox="1"/>
            <p:nvPr/>
          </p:nvSpPr>
          <p:spPr>
            <a:xfrm>
              <a:off x="3779911" y="3558666"/>
              <a:ext cx="15843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Arial"/>
                <a:buNone/>
              </a:pPr>
              <a:r>
                <a:rPr lang="id" sz="1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/>
            </a:p>
          </p:txBody>
        </p:sp>
        <p:sp>
          <p:nvSpPr>
            <p:cNvPr id="2551" name="Google Shape;2551;p202"/>
            <p:cNvSpPr txBox="1"/>
            <p:nvPr/>
          </p:nvSpPr>
          <p:spPr>
            <a:xfrm>
              <a:off x="3779911" y="3860579"/>
              <a:ext cx="15843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2" name="Google Shape;2552;p202"/>
          <p:cNvGrpSpPr/>
          <p:nvPr/>
        </p:nvGrpSpPr>
        <p:grpSpPr>
          <a:xfrm>
            <a:off x="2199161" y="3420499"/>
            <a:ext cx="1401947" cy="1363808"/>
            <a:chOff x="3779911" y="3327771"/>
            <a:chExt cx="1584300" cy="1363808"/>
          </a:xfrm>
        </p:grpSpPr>
        <p:sp>
          <p:nvSpPr>
            <p:cNvPr id="2553" name="Google Shape;2553;p202"/>
            <p:cNvSpPr txBox="1"/>
            <p:nvPr/>
          </p:nvSpPr>
          <p:spPr>
            <a:xfrm>
              <a:off x="3779911" y="3327771"/>
              <a:ext cx="1584300" cy="2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id" sz="14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Name Here</a:t>
              </a:r>
              <a:endParaRPr/>
            </a:p>
          </p:txBody>
        </p:sp>
        <p:sp>
          <p:nvSpPr>
            <p:cNvPr id="2554" name="Google Shape;2554;p202"/>
            <p:cNvSpPr txBox="1"/>
            <p:nvPr/>
          </p:nvSpPr>
          <p:spPr>
            <a:xfrm>
              <a:off x="3779911" y="3558666"/>
              <a:ext cx="15843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lang="id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Programmer</a:t>
              </a:r>
              <a:endParaRPr/>
            </a:p>
          </p:txBody>
        </p:sp>
        <p:sp>
          <p:nvSpPr>
            <p:cNvPr id="2555" name="Google Shape;2555;p202"/>
            <p:cNvSpPr txBox="1"/>
            <p:nvPr/>
          </p:nvSpPr>
          <p:spPr>
            <a:xfrm>
              <a:off x="3779911" y="3860579"/>
              <a:ext cx="15843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6" name="Google Shape;2556;p202"/>
          <p:cNvSpPr/>
          <p:nvPr>
            <p:ph idx="4" type="pic"/>
          </p:nvPr>
        </p:nvSpPr>
        <p:spPr>
          <a:xfrm>
            <a:off x="723433" y="1437715"/>
            <a:ext cx="1296000" cy="1620000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7" name="Google Shape;2557;p202"/>
          <p:cNvSpPr/>
          <p:nvPr>
            <p:ph idx="3" type="pic"/>
          </p:nvPr>
        </p:nvSpPr>
        <p:spPr>
          <a:xfrm>
            <a:off x="2179884" y="1352118"/>
            <a:ext cx="1440300" cy="1800000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8" name="Google Shape;2558;p202"/>
          <p:cNvSpPr/>
          <p:nvPr>
            <p:ph idx="2" type="pic"/>
          </p:nvPr>
        </p:nvSpPr>
        <p:spPr>
          <a:xfrm>
            <a:off x="3776326" y="1262118"/>
            <a:ext cx="1584300" cy="1980000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9" name="Google Shape;2559;p202"/>
          <p:cNvSpPr/>
          <p:nvPr>
            <p:ph idx="5" type="pic"/>
          </p:nvPr>
        </p:nvSpPr>
        <p:spPr>
          <a:xfrm>
            <a:off x="5516784" y="1352118"/>
            <a:ext cx="1440300" cy="1800000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202"/>
          <p:cNvSpPr/>
          <p:nvPr>
            <p:ph idx="6" type="pic"/>
          </p:nvPr>
        </p:nvSpPr>
        <p:spPr>
          <a:xfrm>
            <a:off x="7113226" y="1442119"/>
            <a:ext cx="1296000" cy="1620000"/>
          </a:xfrm>
          <a:prstGeom prst="rect">
            <a:avLst/>
          </a:prstGeom>
          <a:solidFill>
            <a:srgbClr val="F2F2F2"/>
          </a:solidFill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p203"/>
          <p:cNvSpPr txBox="1"/>
          <p:nvPr>
            <p:ph type="title"/>
          </p:nvPr>
        </p:nvSpPr>
        <p:spPr>
          <a:xfrm>
            <a:off x="0" y="25735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id"/>
              <a:t> </a:t>
            </a:r>
            <a:r>
              <a:rPr lang="id">
                <a:solidFill>
                  <a:schemeClr val="accent1"/>
                </a:solidFill>
              </a:rPr>
              <a:t>TimeLine</a:t>
            </a:r>
            <a:r>
              <a:rPr lang="id"/>
              <a:t> Layout</a:t>
            </a:r>
            <a:endParaRPr/>
          </a:p>
        </p:txBody>
      </p:sp>
      <p:cxnSp>
        <p:nvCxnSpPr>
          <p:cNvPr id="2566" name="Google Shape;2566;p203"/>
          <p:cNvCxnSpPr>
            <a:stCxn id="2567" idx="6"/>
          </p:cNvCxnSpPr>
          <p:nvPr/>
        </p:nvCxnSpPr>
        <p:spPr>
          <a:xfrm>
            <a:off x="1670672" y="3006399"/>
            <a:ext cx="5984100" cy="8400"/>
          </a:xfrm>
          <a:prstGeom prst="straightConnector1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68" name="Google Shape;2568;p203"/>
          <p:cNvGrpSpPr/>
          <p:nvPr/>
        </p:nvGrpSpPr>
        <p:grpSpPr>
          <a:xfrm>
            <a:off x="7092278" y="2517710"/>
            <a:ext cx="971700" cy="971700"/>
            <a:chOff x="7092280" y="2517710"/>
            <a:chExt cx="971700" cy="971700"/>
          </a:xfrm>
        </p:grpSpPr>
        <p:sp>
          <p:nvSpPr>
            <p:cNvPr id="2569" name="Google Shape;2569;p203"/>
            <p:cNvSpPr/>
            <p:nvPr/>
          </p:nvSpPr>
          <p:spPr>
            <a:xfrm>
              <a:off x="7092280" y="2517710"/>
              <a:ext cx="971700" cy="9717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03"/>
            <p:cNvSpPr/>
            <p:nvPr/>
          </p:nvSpPr>
          <p:spPr>
            <a:xfrm>
              <a:off x="7201684" y="2627114"/>
              <a:ext cx="753000" cy="753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1" name="Google Shape;2571;p203"/>
          <p:cNvGrpSpPr/>
          <p:nvPr/>
        </p:nvGrpSpPr>
        <p:grpSpPr>
          <a:xfrm>
            <a:off x="1454664" y="2862391"/>
            <a:ext cx="288000" cy="288000"/>
            <a:chOff x="611560" y="2851238"/>
            <a:chExt cx="288000" cy="288000"/>
          </a:xfrm>
        </p:grpSpPr>
        <p:sp>
          <p:nvSpPr>
            <p:cNvPr id="2572" name="Google Shape;2572;p203"/>
            <p:cNvSpPr/>
            <p:nvPr/>
          </p:nvSpPr>
          <p:spPr>
            <a:xfrm>
              <a:off x="611560" y="2851238"/>
              <a:ext cx="288000" cy="288000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03"/>
            <p:cNvSpPr/>
            <p:nvPr/>
          </p:nvSpPr>
          <p:spPr>
            <a:xfrm>
              <a:off x="683568" y="2923246"/>
              <a:ext cx="144000" cy="144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3" name="Google Shape;2573;p203"/>
          <p:cNvGrpSpPr/>
          <p:nvPr/>
        </p:nvGrpSpPr>
        <p:grpSpPr>
          <a:xfrm>
            <a:off x="2864067" y="2851238"/>
            <a:ext cx="288000" cy="288000"/>
            <a:chOff x="611560" y="2851238"/>
            <a:chExt cx="288000" cy="288000"/>
          </a:xfrm>
        </p:grpSpPr>
        <p:sp>
          <p:nvSpPr>
            <p:cNvPr id="2574" name="Google Shape;2574;p203"/>
            <p:cNvSpPr/>
            <p:nvPr/>
          </p:nvSpPr>
          <p:spPr>
            <a:xfrm>
              <a:off x="611560" y="2851238"/>
              <a:ext cx="288000" cy="288000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03"/>
            <p:cNvSpPr/>
            <p:nvPr/>
          </p:nvSpPr>
          <p:spPr>
            <a:xfrm>
              <a:off x="683568" y="2923246"/>
              <a:ext cx="144000" cy="144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6" name="Google Shape;2576;p203"/>
          <p:cNvGrpSpPr/>
          <p:nvPr/>
        </p:nvGrpSpPr>
        <p:grpSpPr>
          <a:xfrm>
            <a:off x="4273470" y="2851238"/>
            <a:ext cx="288000" cy="288000"/>
            <a:chOff x="611560" y="2851238"/>
            <a:chExt cx="288000" cy="288000"/>
          </a:xfrm>
        </p:grpSpPr>
        <p:sp>
          <p:nvSpPr>
            <p:cNvPr id="2577" name="Google Shape;2577;p203"/>
            <p:cNvSpPr/>
            <p:nvPr/>
          </p:nvSpPr>
          <p:spPr>
            <a:xfrm>
              <a:off x="611560" y="2851238"/>
              <a:ext cx="288000" cy="288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03"/>
            <p:cNvSpPr/>
            <p:nvPr/>
          </p:nvSpPr>
          <p:spPr>
            <a:xfrm>
              <a:off x="683568" y="2923246"/>
              <a:ext cx="144000" cy="144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9" name="Google Shape;2579;p203"/>
          <p:cNvGrpSpPr/>
          <p:nvPr/>
        </p:nvGrpSpPr>
        <p:grpSpPr>
          <a:xfrm>
            <a:off x="5682873" y="2851238"/>
            <a:ext cx="288000" cy="288000"/>
            <a:chOff x="611560" y="2851238"/>
            <a:chExt cx="288000" cy="288000"/>
          </a:xfrm>
        </p:grpSpPr>
        <p:sp>
          <p:nvSpPr>
            <p:cNvPr id="2580" name="Google Shape;2580;p203"/>
            <p:cNvSpPr/>
            <p:nvPr/>
          </p:nvSpPr>
          <p:spPr>
            <a:xfrm>
              <a:off x="611560" y="2851238"/>
              <a:ext cx="288000" cy="288000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203"/>
            <p:cNvSpPr/>
            <p:nvPr/>
          </p:nvSpPr>
          <p:spPr>
            <a:xfrm>
              <a:off x="683568" y="2923246"/>
              <a:ext cx="144000" cy="144000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2" name="Google Shape;2582;p203"/>
          <p:cNvSpPr txBox="1"/>
          <p:nvPr/>
        </p:nvSpPr>
        <p:spPr>
          <a:xfrm>
            <a:off x="5304622" y="2281436"/>
            <a:ext cx="1024800" cy="3600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id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/>
          </a:p>
        </p:txBody>
      </p:sp>
      <p:sp>
        <p:nvSpPr>
          <p:cNvPr id="2583" name="Google Shape;2583;p203"/>
          <p:cNvSpPr txBox="1"/>
          <p:nvPr/>
        </p:nvSpPr>
        <p:spPr>
          <a:xfrm>
            <a:off x="3898485" y="3301074"/>
            <a:ext cx="1024800" cy="3600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id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2017</a:t>
            </a:r>
            <a:endParaRPr/>
          </a:p>
        </p:txBody>
      </p:sp>
      <p:sp>
        <p:nvSpPr>
          <p:cNvPr id="2584" name="Google Shape;2584;p203"/>
          <p:cNvSpPr txBox="1"/>
          <p:nvPr/>
        </p:nvSpPr>
        <p:spPr>
          <a:xfrm>
            <a:off x="2492348" y="2283718"/>
            <a:ext cx="1024800" cy="360000"/>
          </a:xfrm>
          <a:prstGeom prst="rect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id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endParaRPr/>
          </a:p>
        </p:txBody>
      </p:sp>
      <p:sp>
        <p:nvSpPr>
          <p:cNvPr id="2585" name="Google Shape;2585;p203"/>
          <p:cNvSpPr txBox="1"/>
          <p:nvPr/>
        </p:nvSpPr>
        <p:spPr>
          <a:xfrm>
            <a:off x="1086211" y="3301034"/>
            <a:ext cx="1024800" cy="360000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id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  <a:endParaRPr/>
          </a:p>
        </p:txBody>
      </p:sp>
      <p:sp>
        <p:nvSpPr>
          <p:cNvPr id="2586" name="Google Shape;2586;p203"/>
          <p:cNvSpPr txBox="1"/>
          <p:nvPr/>
        </p:nvSpPr>
        <p:spPr>
          <a:xfrm>
            <a:off x="568852" y="3775284"/>
            <a:ext cx="2059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7" name="Google Shape;2587;p203"/>
          <p:cNvSpPr txBox="1"/>
          <p:nvPr/>
        </p:nvSpPr>
        <p:spPr>
          <a:xfrm>
            <a:off x="3381126" y="3775324"/>
            <a:ext cx="2059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8" name="Google Shape;2588;p203"/>
          <p:cNvSpPr txBox="1"/>
          <p:nvPr/>
        </p:nvSpPr>
        <p:spPr>
          <a:xfrm>
            <a:off x="4787262" y="1345332"/>
            <a:ext cx="2059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9" name="Google Shape;2589;p203"/>
          <p:cNvSpPr txBox="1"/>
          <p:nvPr/>
        </p:nvSpPr>
        <p:spPr>
          <a:xfrm>
            <a:off x="1974989" y="1347614"/>
            <a:ext cx="2059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0" name="Google Shape;2590;p203"/>
          <p:cNvSpPr txBox="1"/>
          <p:nvPr/>
        </p:nvSpPr>
        <p:spPr>
          <a:xfrm>
            <a:off x="7065649" y="2019205"/>
            <a:ext cx="1024800" cy="3600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b="1" lang="id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2019</a:t>
            </a:r>
            <a:endParaRPr/>
          </a:p>
        </p:txBody>
      </p:sp>
      <p:sp>
        <p:nvSpPr>
          <p:cNvPr id="2591" name="Google Shape;2591;p203"/>
          <p:cNvSpPr txBox="1"/>
          <p:nvPr/>
        </p:nvSpPr>
        <p:spPr>
          <a:xfrm>
            <a:off x="6548290" y="3579862"/>
            <a:ext cx="2059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2" name="Google Shape;2592;p203"/>
          <p:cNvSpPr/>
          <p:nvPr/>
        </p:nvSpPr>
        <p:spPr>
          <a:xfrm rot="-5400000">
            <a:off x="7363828" y="2779364"/>
            <a:ext cx="430038" cy="430320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204"/>
          <p:cNvSpPr txBox="1"/>
          <p:nvPr/>
        </p:nvSpPr>
        <p:spPr>
          <a:xfrm>
            <a:off x="958112" y="627534"/>
            <a:ext cx="2088300" cy="17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id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Portfolio Presentation Designed</a:t>
            </a:r>
            <a:endParaRPr/>
          </a:p>
        </p:txBody>
      </p:sp>
      <p:sp>
        <p:nvSpPr>
          <p:cNvPr id="2598" name="Google Shape;2598;p204"/>
          <p:cNvSpPr txBox="1"/>
          <p:nvPr/>
        </p:nvSpPr>
        <p:spPr>
          <a:xfrm>
            <a:off x="986687" y="2499742"/>
            <a:ext cx="2059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 can simply impress your audience and add a unique zing and appeal to your Presentations.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9" name="Google Shape;2599;p204"/>
          <p:cNvSpPr txBox="1"/>
          <p:nvPr/>
        </p:nvSpPr>
        <p:spPr>
          <a:xfrm>
            <a:off x="6242814" y="634849"/>
            <a:ext cx="1800300" cy="3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lang="id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lang="id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PowerPoint Template has clean and neutral design that can be adapted to any content and meets various market segments.</a:t>
            </a:r>
            <a:endParaRPr/>
          </a:p>
        </p:txBody>
      </p:sp>
      <p:sp>
        <p:nvSpPr>
          <p:cNvPr id="2600" name="Google Shape;2600;p204"/>
          <p:cNvSpPr/>
          <p:nvPr>
            <p:ph idx="2" type="pic"/>
          </p:nvPr>
        </p:nvSpPr>
        <p:spPr>
          <a:xfrm>
            <a:off x="3275856" y="0"/>
            <a:ext cx="25923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4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205"/>
          <p:cNvSpPr txBox="1"/>
          <p:nvPr/>
        </p:nvSpPr>
        <p:spPr>
          <a:xfrm>
            <a:off x="2699792" y="3291830"/>
            <a:ext cx="17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모바일 이미지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6" name="Google Shape;2606;p205"/>
          <p:cNvSpPr txBox="1"/>
          <p:nvPr>
            <p:ph type="title"/>
          </p:nvPr>
        </p:nvSpPr>
        <p:spPr>
          <a:xfrm>
            <a:off x="0" y="25735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id">
                <a:solidFill>
                  <a:schemeClr val="accent1"/>
                </a:solidFill>
              </a:rPr>
              <a:t> Image </a:t>
            </a:r>
            <a:r>
              <a:rPr lang="id"/>
              <a:t>&amp;</a:t>
            </a:r>
            <a:r>
              <a:rPr lang="id">
                <a:solidFill>
                  <a:schemeClr val="accent1"/>
                </a:solidFill>
              </a:rPr>
              <a:t> Content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07" name="Google Shape;2607;p205"/>
          <p:cNvSpPr/>
          <p:nvPr/>
        </p:nvSpPr>
        <p:spPr>
          <a:xfrm>
            <a:off x="1390706" y="1696740"/>
            <a:ext cx="500816" cy="866700"/>
          </a:xfrm>
          <a:custGeom>
            <a:rect b="b" l="l" r="r" t="t"/>
            <a:pathLst>
              <a:path extrusionOk="0" h="3240000" w="1872208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8" name="Google Shape;2608;p205"/>
          <p:cNvSpPr/>
          <p:nvPr/>
        </p:nvSpPr>
        <p:spPr>
          <a:xfrm>
            <a:off x="1117265" y="3501009"/>
            <a:ext cx="1061100" cy="843066"/>
          </a:xfrm>
          <a:custGeom>
            <a:rect b="b" l="l" r="r" t="t"/>
            <a:pathLst>
              <a:path extrusionOk="0" h="2574247" w="3240000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9" name="Google Shape;2609;p205"/>
          <p:cNvSpPr txBox="1"/>
          <p:nvPr/>
        </p:nvSpPr>
        <p:spPr>
          <a:xfrm>
            <a:off x="5652120" y="1420700"/>
            <a:ext cx="93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r>
              <a:rPr b="1" lang="id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0" name="Google Shape;2610;p205"/>
          <p:cNvSpPr txBox="1"/>
          <p:nvPr/>
        </p:nvSpPr>
        <p:spPr>
          <a:xfrm>
            <a:off x="5652120" y="3056642"/>
            <a:ext cx="93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r>
              <a:rPr b="1" lang="id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b="1"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1" name="Google Shape;2611;p205"/>
          <p:cNvGrpSpPr/>
          <p:nvPr/>
        </p:nvGrpSpPr>
        <p:grpSpPr>
          <a:xfrm>
            <a:off x="5651863" y="1965530"/>
            <a:ext cx="2771833" cy="923199"/>
            <a:chOff x="5873194" y="1936452"/>
            <a:chExt cx="2527200" cy="923199"/>
          </a:xfrm>
        </p:grpSpPr>
        <p:sp>
          <p:nvSpPr>
            <p:cNvPr id="2612" name="Google Shape;2612;p205"/>
            <p:cNvSpPr txBox="1"/>
            <p:nvPr/>
          </p:nvSpPr>
          <p:spPr>
            <a:xfrm>
              <a:off x="5873194" y="2213451"/>
              <a:ext cx="2527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205"/>
            <p:cNvSpPr txBox="1"/>
            <p:nvPr/>
          </p:nvSpPr>
          <p:spPr>
            <a:xfrm>
              <a:off x="5873194" y="1936452"/>
              <a:ext cx="2527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4" name="Google Shape;2614;p205"/>
          <p:cNvGrpSpPr/>
          <p:nvPr/>
        </p:nvGrpSpPr>
        <p:grpSpPr>
          <a:xfrm>
            <a:off x="5651863" y="3601471"/>
            <a:ext cx="2771833" cy="923199"/>
            <a:chOff x="5873194" y="1936452"/>
            <a:chExt cx="2527200" cy="923199"/>
          </a:xfrm>
        </p:grpSpPr>
        <p:sp>
          <p:nvSpPr>
            <p:cNvPr id="2615" name="Google Shape;2615;p205"/>
            <p:cNvSpPr txBox="1"/>
            <p:nvPr/>
          </p:nvSpPr>
          <p:spPr>
            <a:xfrm>
              <a:off x="5873194" y="2213451"/>
              <a:ext cx="25272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205"/>
            <p:cNvSpPr txBox="1"/>
            <p:nvPr/>
          </p:nvSpPr>
          <p:spPr>
            <a:xfrm>
              <a:off x="5873194" y="1936452"/>
              <a:ext cx="2527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7" name="Google Shape;2617;p205"/>
          <p:cNvSpPr/>
          <p:nvPr>
            <p:ph idx="2" type="pic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2" name="Google Shape;2622;p206"/>
          <p:cNvGrpSpPr/>
          <p:nvPr/>
        </p:nvGrpSpPr>
        <p:grpSpPr>
          <a:xfrm>
            <a:off x="2811122" y="1136722"/>
            <a:ext cx="1690800" cy="1690800"/>
            <a:chOff x="988217" y="1106242"/>
            <a:chExt cx="1690800" cy="1690800"/>
          </a:xfrm>
        </p:grpSpPr>
        <p:sp>
          <p:nvSpPr>
            <p:cNvPr id="2623" name="Google Shape;2623;p206"/>
            <p:cNvSpPr/>
            <p:nvPr/>
          </p:nvSpPr>
          <p:spPr>
            <a:xfrm rot="8100000">
              <a:off x="1235829" y="1353854"/>
              <a:ext cx="1195576" cy="1195576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206"/>
            <p:cNvSpPr/>
            <p:nvPr/>
          </p:nvSpPr>
          <p:spPr>
            <a:xfrm>
              <a:off x="1304385" y="1422558"/>
              <a:ext cx="1058100" cy="10581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5" name="Google Shape;2625;p206"/>
          <p:cNvGrpSpPr/>
          <p:nvPr/>
        </p:nvGrpSpPr>
        <p:grpSpPr>
          <a:xfrm>
            <a:off x="4634028" y="1136722"/>
            <a:ext cx="1690800" cy="1690800"/>
            <a:chOff x="988217" y="1106242"/>
            <a:chExt cx="1690800" cy="1690800"/>
          </a:xfrm>
        </p:grpSpPr>
        <p:sp>
          <p:nvSpPr>
            <p:cNvPr id="2626" name="Google Shape;2626;p206"/>
            <p:cNvSpPr/>
            <p:nvPr/>
          </p:nvSpPr>
          <p:spPr>
            <a:xfrm rot="8100000">
              <a:off x="1235829" y="1353854"/>
              <a:ext cx="1195576" cy="1195576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206"/>
            <p:cNvSpPr/>
            <p:nvPr/>
          </p:nvSpPr>
          <p:spPr>
            <a:xfrm>
              <a:off x="1304385" y="1422558"/>
              <a:ext cx="1058100" cy="10581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8" name="Google Shape;2628;p206"/>
          <p:cNvGrpSpPr/>
          <p:nvPr/>
        </p:nvGrpSpPr>
        <p:grpSpPr>
          <a:xfrm>
            <a:off x="6456932" y="1136722"/>
            <a:ext cx="1690800" cy="1690800"/>
            <a:chOff x="988217" y="1106242"/>
            <a:chExt cx="1690800" cy="1690800"/>
          </a:xfrm>
        </p:grpSpPr>
        <p:sp>
          <p:nvSpPr>
            <p:cNvPr id="2629" name="Google Shape;2629;p206"/>
            <p:cNvSpPr/>
            <p:nvPr/>
          </p:nvSpPr>
          <p:spPr>
            <a:xfrm rot="8100000">
              <a:off x="1235829" y="1353854"/>
              <a:ext cx="1195576" cy="1195576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206"/>
            <p:cNvSpPr/>
            <p:nvPr/>
          </p:nvSpPr>
          <p:spPr>
            <a:xfrm>
              <a:off x="1304385" y="1422558"/>
              <a:ext cx="1058100" cy="10581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1" name="Google Shape;2631;p206"/>
          <p:cNvSpPr txBox="1"/>
          <p:nvPr>
            <p:ph type="title"/>
          </p:nvPr>
        </p:nvSpPr>
        <p:spPr>
          <a:xfrm>
            <a:off x="0" y="25735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id">
                <a:solidFill>
                  <a:schemeClr val="accent1"/>
                </a:solidFill>
              </a:rPr>
              <a:t> Infographic </a:t>
            </a:r>
            <a:r>
              <a:rPr lang="id"/>
              <a:t>Layout</a:t>
            </a:r>
            <a:endParaRPr/>
          </a:p>
        </p:txBody>
      </p:sp>
      <p:grpSp>
        <p:nvGrpSpPr>
          <p:cNvPr id="2632" name="Google Shape;2632;p206"/>
          <p:cNvGrpSpPr/>
          <p:nvPr/>
        </p:nvGrpSpPr>
        <p:grpSpPr>
          <a:xfrm>
            <a:off x="988217" y="1136722"/>
            <a:ext cx="1690800" cy="1690800"/>
            <a:chOff x="988217" y="1106242"/>
            <a:chExt cx="1690800" cy="1690800"/>
          </a:xfrm>
        </p:grpSpPr>
        <p:sp>
          <p:nvSpPr>
            <p:cNvPr id="2633" name="Google Shape;2633;p206"/>
            <p:cNvSpPr/>
            <p:nvPr/>
          </p:nvSpPr>
          <p:spPr>
            <a:xfrm rot="8100000">
              <a:off x="1235829" y="1353854"/>
              <a:ext cx="1195576" cy="1195576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206"/>
            <p:cNvSpPr/>
            <p:nvPr/>
          </p:nvSpPr>
          <p:spPr>
            <a:xfrm>
              <a:off x="1304385" y="1422558"/>
              <a:ext cx="1058100" cy="1058100"/>
            </a:xfrm>
            <a:prstGeom prst="ellipse">
              <a:avLst/>
            </a:pr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5" name="Google Shape;2635;p206"/>
          <p:cNvSpPr/>
          <p:nvPr/>
        </p:nvSpPr>
        <p:spPr>
          <a:xfrm>
            <a:off x="1624157" y="1771061"/>
            <a:ext cx="417166" cy="420650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6" name="Google Shape;2636;p206"/>
          <p:cNvSpPr/>
          <p:nvPr/>
        </p:nvSpPr>
        <p:spPr>
          <a:xfrm>
            <a:off x="3468281" y="1806051"/>
            <a:ext cx="372600" cy="348786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7" name="Google Shape;2637;p206"/>
          <p:cNvSpPr/>
          <p:nvPr/>
        </p:nvSpPr>
        <p:spPr>
          <a:xfrm>
            <a:off x="7092906" y="1821368"/>
            <a:ext cx="422254" cy="324348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8" name="Google Shape;2638;p206"/>
          <p:cNvSpPr/>
          <p:nvPr/>
        </p:nvSpPr>
        <p:spPr>
          <a:xfrm>
            <a:off x="5281846" y="1811741"/>
            <a:ext cx="396901" cy="342521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9" name="Google Shape;2639;p206"/>
          <p:cNvGrpSpPr/>
          <p:nvPr/>
        </p:nvGrpSpPr>
        <p:grpSpPr>
          <a:xfrm>
            <a:off x="1058153" y="3115822"/>
            <a:ext cx="1550823" cy="1417327"/>
            <a:chOff x="803640" y="3362835"/>
            <a:chExt cx="2059800" cy="1417327"/>
          </a:xfrm>
        </p:grpSpPr>
        <p:sp>
          <p:nvSpPr>
            <p:cNvPr id="2640" name="Google Shape;2640;p206"/>
            <p:cNvSpPr txBox="1"/>
            <p:nvPr/>
          </p:nvSpPr>
          <p:spPr>
            <a:xfrm>
              <a:off x="803640" y="3579862"/>
              <a:ext cx="20598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206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2" name="Google Shape;2642;p206"/>
          <p:cNvGrpSpPr/>
          <p:nvPr/>
        </p:nvGrpSpPr>
        <p:grpSpPr>
          <a:xfrm>
            <a:off x="2881058" y="3115822"/>
            <a:ext cx="1550823" cy="1417327"/>
            <a:chOff x="803640" y="3362835"/>
            <a:chExt cx="2059800" cy="1417327"/>
          </a:xfrm>
        </p:grpSpPr>
        <p:sp>
          <p:nvSpPr>
            <p:cNvPr id="2643" name="Google Shape;2643;p206"/>
            <p:cNvSpPr txBox="1"/>
            <p:nvPr/>
          </p:nvSpPr>
          <p:spPr>
            <a:xfrm>
              <a:off x="803640" y="3579862"/>
              <a:ext cx="20598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206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5" name="Google Shape;2645;p206"/>
          <p:cNvGrpSpPr/>
          <p:nvPr/>
        </p:nvGrpSpPr>
        <p:grpSpPr>
          <a:xfrm>
            <a:off x="4703963" y="3115822"/>
            <a:ext cx="1550823" cy="1417327"/>
            <a:chOff x="803640" y="3362835"/>
            <a:chExt cx="2059800" cy="1417327"/>
          </a:xfrm>
        </p:grpSpPr>
        <p:sp>
          <p:nvSpPr>
            <p:cNvPr id="2646" name="Google Shape;2646;p206"/>
            <p:cNvSpPr txBox="1"/>
            <p:nvPr/>
          </p:nvSpPr>
          <p:spPr>
            <a:xfrm>
              <a:off x="803640" y="3579862"/>
              <a:ext cx="20598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206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8" name="Google Shape;2648;p206"/>
          <p:cNvGrpSpPr/>
          <p:nvPr/>
        </p:nvGrpSpPr>
        <p:grpSpPr>
          <a:xfrm>
            <a:off x="6526867" y="3115822"/>
            <a:ext cx="1550823" cy="1417327"/>
            <a:chOff x="803640" y="3362835"/>
            <a:chExt cx="2059800" cy="1417327"/>
          </a:xfrm>
        </p:grpSpPr>
        <p:sp>
          <p:nvSpPr>
            <p:cNvPr id="2649" name="Google Shape;2649;p206"/>
            <p:cNvSpPr txBox="1"/>
            <p:nvPr/>
          </p:nvSpPr>
          <p:spPr>
            <a:xfrm>
              <a:off x="803640" y="3579862"/>
              <a:ext cx="2059800" cy="12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206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5" name="Google Shape;2655;p207"/>
          <p:cNvGraphicFramePr/>
          <p:nvPr/>
        </p:nvGraphicFramePr>
        <p:xfrm>
          <a:off x="719999" y="1632288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{BAABF615-0E09-4AE6-A6FA-7E4BF956AB77}</a:tableStyleId>
              </a:tblPr>
              <a:tblGrid>
                <a:gridCol w="1284000"/>
                <a:gridCol w="1284000"/>
                <a:gridCol w="1284000"/>
                <a:gridCol w="1284000"/>
                <a:gridCol w="1284000"/>
                <a:gridCol w="1284000"/>
              </a:tblGrid>
              <a:tr h="31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98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B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698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>
                        <a:alpha val="698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lang="id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>
                        <a:alpha val="698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>
                        <a:alpha val="698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Tittle F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69800"/>
                      </a:schemeClr>
                    </a:solidFill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>
                        <a:alpha val="20000"/>
                      </a:srgbClr>
                    </a:solidFill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>
                        <a:alpha val="20000"/>
                      </a:srgbClr>
                    </a:solidFill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200"/>
                        <a:buFont typeface="Arial"/>
                        <a:buNone/>
                      </a:pPr>
                      <a:r>
                        <a:rPr lang="id" sz="1200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Here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56" name="Google Shape;2656;p207"/>
          <p:cNvSpPr txBox="1"/>
          <p:nvPr/>
        </p:nvSpPr>
        <p:spPr>
          <a:xfrm>
            <a:off x="879255" y="3959822"/>
            <a:ext cx="738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This text can be replaced with your own text. This text can be replaced with your own text. You can simply impress your audience and add a unique zing and appeal to your Reports and Presentations with our Templates. </a:t>
            </a:r>
            <a:endParaRPr/>
          </a:p>
        </p:txBody>
      </p:sp>
      <p:sp>
        <p:nvSpPr>
          <p:cNvPr id="2657" name="Google Shape;2657;p207"/>
          <p:cNvSpPr/>
          <p:nvPr/>
        </p:nvSpPr>
        <p:spPr>
          <a:xfrm flipH="1" rot="10800000">
            <a:off x="792199" y="3834105"/>
            <a:ext cx="7587615" cy="45600"/>
          </a:xfrm>
          <a:custGeom>
            <a:rect b="b" l="l" r="r" t="t"/>
            <a:pathLst>
              <a:path extrusionOk="0" h="120000"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noFill/>
          <a:ln cap="flat" cmpd="sng" w="19050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8" name="Google Shape;2658;p207"/>
          <p:cNvSpPr/>
          <p:nvPr/>
        </p:nvSpPr>
        <p:spPr>
          <a:xfrm>
            <a:off x="792199" y="4686271"/>
            <a:ext cx="7587615" cy="45600"/>
          </a:xfrm>
          <a:custGeom>
            <a:rect b="b" l="l" r="r" t="t"/>
            <a:pathLst>
              <a:path extrusionOk="0" h="120000"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noFill/>
          <a:ln cap="flat" cmpd="sng" w="19050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9" name="Google Shape;2659;p207"/>
          <p:cNvSpPr txBox="1"/>
          <p:nvPr/>
        </p:nvSpPr>
        <p:spPr>
          <a:xfrm>
            <a:off x="729854" y="1288032"/>
            <a:ext cx="189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◆"/>
            </a:pPr>
            <a:r>
              <a:rPr lang="id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/>
          </a:p>
        </p:txBody>
      </p:sp>
      <p:sp>
        <p:nvSpPr>
          <p:cNvPr id="2660" name="Google Shape;2660;p207"/>
          <p:cNvSpPr txBox="1"/>
          <p:nvPr>
            <p:ph type="title"/>
          </p:nvPr>
        </p:nvSpPr>
        <p:spPr>
          <a:xfrm>
            <a:off x="0" y="25735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id">
                <a:solidFill>
                  <a:schemeClr val="accent1"/>
                </a:solidFill>
              </a:rPr>
              <a:t> Table </a:t>
            </a:r>
            <a:r>
              <a:rPr lang="id"/>
              <a:t>Layout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5" name="Google Shape;2665;p208"/>
          <p:cNvGrpSpPr/>
          <p:nvPr/>
        </p:nvGrpSpPr>
        <p:grpSpPr>
          <a:xfrm>
            <a:off x="765902" y="3988212"/>
            <a:ext cx="1350180" cy="391489"/>
            <a:chOff x="2851759" y="3796461"/>
            <a:chExt cx="1800000" cy="521985"/>
          </a:xfrm>
        </p:grpSpPr>
        <p:sp>
          <p:nvSpPr>
            <p:cNvPr id="2666" name="Google Shape;2666;p208"/>
            <p:cNvSpPr txBox="1"/>
            <p:nvPr/>
          </p:nvSpPr>
          <p:spPr>
            <a:xfrm>
              <a:off x="2851759" y="3796461"/>
              <a:ext cx="18000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Arial"/>
                <a:buNone/>
              </a:pPr>
              <a:r>
                <a:rPr b="1" lang="id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name</a:t>
              </a:r>
              <a:endParaRPr sz="1100"/>
            </a:p>
          </p:txBody>
        </p:sp>
        <p:sp>
          <p:nvSpPr>
            <p:cNvPr id="2667" name="Google Shape;2667;p208"/>
            <p:cNvSpPr txBox="1"/>
            <p:nvPr/>
          </p:nvSpPr>
          <p:spPr>
            <a:xfrm>
              <a:off x="2851759" y="4086246"/>
              <a:ext cx="18000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900"/>
                <a:buFont typeface="Arial"/>
                <a:buNone/>
              </a:pPr>
              <a:r>
                <a:rPr lang="id" sz="9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Director</a:t>
              </a:r>
              <a:endParaRPr sz="1100"/>
            </a:p>
          </p:txBody>
        </p:sp>
      </p:grpSp>
      <p:sp>
        <p:nvSpPr>
          <p:cNvPr id="2668" name="Google Shape;2668;p208"/>
          <p:cNvSpPr txBox="1"/>
          <p:nvPr/>
        </p:nvSpPr>
        <p:spPr>
          <a:xfrm>
            <a:off x="765854" y="4473288"/>
            <a:ext cx="135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Text.</a:t>
            </a:r>
            <a:endParaRPr sz="1100"/>
          </a:p>
        </p:txBody>
      </p:sp>
      <p:grpSp>
        <p:nvGrpSpPr>
          <p:cNvPr id="2669" name="Google Shape;2669;p208"/>
          <p:cNvGrpSpPr/>
          <p:nvPr/>
        </p:nvGrpSpPr>
        <p:grpSpPr>
          <a:xfrm>
            <a:off x="2849463" y="3988212"/>
            <a:ext cx="1350180" cy="391489"/>
            <a:chOff x="2851759" y="3796461"/>
            <a:chExt cx="1800000" cy="521985"/>
          </a:xfrm>
        </p:grpSpPr>
        <p:sp>
          <p:nvSpPr>
            <p:cNvPr id="2670" name="Google Shape;2670;p208"/>
            <p:cNvSpPr txBox="1"/>
            <p:nvPr/>
          </p:nvSpPr>
          <p:spPr>
            <a:xfrm>
              <a:off x="2851759" y="3796461"/>
              <a:ext cx="18000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Arial"/>
                <a:buNone/>
              </a:pPr>
              <a:r>
                <a:rPr b="1" lang="id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name</a:t>
              </a:r>
              <a:endParaRPr sz="1100"/>
            </a:p>
          </p:txBody>
        </p:sp>
        <p:sp>
          <p:nvSpPr>
            <p:cNvPr id="2671" name="Google Shape;2671;p208"/>
            <p:cNvSpPr txBox="1"/>
            <p:nvPr/>
          </p:nvSpPr>
          <p:spPr>
            <a:xfrm>
              <a:off x="2851759" y="4086246"/>
              <a:ext cx="18000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900"/>
                <a:buFont typeface="Arial"/>
                <a:buNone/>
              </a:pPr>
              <a:r>
                <a:rPr lang="id" sz="9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Marketing</a:t>
              </a:r>
              <a:endPara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2" name="Google Shape;2672;p208"/>
          <p:cNvSpPr txBox="1"/>
          <p:nvPr/>
        </p:nvSpPr>
        <p:spPr>
          <a:xfrm>
            <a:off x="2849390" y="4473288"/>
            <a:ext cx="135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3" name="Google Shape;2673;p208"/>
          <p:cNvGrpSpPr/>
          <p:nvPr/>
        </p:nvGrpSpPr>
        <p:grpSpPr>
          <a:xfrm>
            <a:off x="4933023" y="3988212"/>
            <a:ext cx="1350180" cy="391489"/>
            <a:chOff x="2851759" y="3796461"/>
            <a:chExt cx="1800000" cy="521985"/>
          </a:xfrm>
        </p:grpSpPr>
        <p:sp>
          <p:nvSpPr>
            <p:cNvPr id="2674" name="Google Shape;2674;p208"/>
            <p:cNvSpPr txBox="1"/>
            <p:nvPr/>
          </p:nvSpPr>
          <p:spPr>
            <a:xfrm>
              <a:off x="2851759" y="3796461"/>
              <a:ext cx="18000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Arial"/>
                <a:buNone/>
              </a:pPr>
              <a:r>
                <a:rPr b="1" lang="id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name</a:t>
              </a:r>
              <a:endParaRPr sz="1100"/>
            </a:p>
          </p:txBody>
        </p:sp>
        <p:sp>
          <p:nvSpPr>
            <p:cNvPr id="2675" name="Google Shape;2675;p208"/>
            <p:cNvSpPr txBox="1"/>
            <p:nvPr/>
          </p:nvSpPr>
          <p:spPr>
            <a:xfrm>
              <a:off x="2851759" y="4086246"/>
              <a:ext cx="18000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900"/>
                <a:buFont typeface="Arial"/>
                <a:buNone/>
              </a:pPr>
              <a:r>
                <a:rPr lang="id" sz="9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Manager</a:t>
              </a:r>
              <a:endParaRPr sz="1100"/>
            </a:p>
          </p:txBody>
        </p:sp>
      </p:grpSp>
      <p:sp>
        <p:nvSpPr>
          <p:cNvPr id="2676" name="Google Shape;2676;p208"/>
          <p:cNvSpPr txBox="1"/>
          <p:nvPr/>
        </p:nvSpPr>
        <p:spPr>
          <a:xfrm>
            <a:off x="4932926" y="4473288"/>
            <a:ext cx="135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7" name="Google Shape;2677;p208"/>
          <p:cNvSpPr txBox="1"/>
          <p:nvPr/>
        </p:nvSpPr>
        <p:spPr>
          <a:xfrm>
            <a:off x="5803001" y="434885"/>
            <a:ext cx="25635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Meet  Our Team</a:t>
            </a:r>
            <a:endParaRPr b="1" sz="4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8" name="Google Shape;2678;p208"/>
          <p:cNvGrpSpPr/>
          <p:nvPr/>
        </p:nvGrpSpPr>
        <p:grpSpPr>
          <a:xfrm>
            <a:off x="7016584" y="3988212"/>
            <a:ext cx="1350180" cy="391489"/>
            <a:chOff x="2851759" y="3796461"/>
            <a:chExt cx="1800000" cy="521985"/>
          </a:xfrm>
        </p:grpSpPr>
        <p:sp>
          <p:nvSpPr>
            <p:cNvPr id="2679" name="Google Shape;2679;p208"/>
            <p:cNvSpPr txBox="1"/>
            <p:nvPr/>
          </p:nvSpPr>
          <p:spPr>
            <a:xfrm>
              <a:off x="2851759" y="3796461"/>
              <a:ext cx="18000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Arial"/>
                <a:buNone/>
              </a:pPr>
              <a:r>
                <a:rPr b="1" lang="id" sz="11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name</a:t>
              </a:r>
              <a:endParaRPr sz="1100"/>
            </a:p>
          </p:txBody>
        </p:sp>
        <p:sp>
          <p:nvSpPr>
            <p:cNvPr id="2680" name="Google Shape;2680;p208"/>
            <p:cNvSpPr txBox="1"/>
            <p:nvPr/>
          </p:nvSpPr>
          <p:spPr>
            <a:xfrm>
              <a:off x="2851759" y="4086246"/>
              <a:ext cx="1800000" cy="23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900"/>
                <a:buFont typeface="Arial"/>
                <a:buNone/>
              </a:pPr>
              <a:r>
                <a:rPr lang="id" sz="9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Developer</a:t>
              </a:r>
              <a:endParaRPr sz="1100"/>
            </a:p>
          </p:txBody>
        </p:sp>
      </p:grpSp>
      <p:sp>
        <p:nvSpPr>
          <p:cNvPr id="2681" name="Google Shape;2681;p208"/>
          <p:cNvSpPr txBox="1"/>
          <p:nvPr/>
        </p:nvSpPr>
        <p:spPr>
          <a:xfrm>
            <a:off x="7016462" y="4473288"/>
            <a:ext cx="135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Easy to change colors, photos and Text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2" name="Google Shape;2682;p208"/>
          <p:cNvGrpSpPr/>
          <p:nvPr/>
        </p:nvGrpSpPr>
        <p:grpSpPr>
          <a:xfrm>
            <a:off x="685982" y="3721438"/>
            <a:ext cx="1536832" cy="108000"/>
            <a:chOff x="518969" y="4794870"/>
            <a:chExt cx="1679231" cy="144000"/>
          </a:xfrm>
        </p:grpSpPr>
        <p:sp>
          <p:nvSpPr>
            <p:cNvPr id="2683" name="Google Shape;2683;p208"/>
            <p:cNvSpPr/>
            <p:nvPr/>
          </p:nvSpPr>
          <p:spPr>
            <a:xfrm>
              <a:off x="518969" y="4794870"/>
              <a:ext cx="281400" cy="144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208"/>
            <p:cNvSpPr/>
            <p:nvPr/>
          </p:nvSpPr>
          <p:spPr>
            <a:xfrm>
              <a:off x="796605" y="4794870"/>
              <a:ext cx="281400" cy="1440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208"/>
            <p:cNvSpPr/>
            <p:nvPr/>
          </p:nvSpPr>
          <p:spPr>
            <a:xfrm>
              <a:off x="1076390" y="4794870"/>
              <a:ext cx="281400" cy="1440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208"/>
            <p:cNvSpPr/>
            <p:nvPr/>
          </p:nvSpPr>
          <p:spPr>
            <a:xfrm>
              <a:off x="1358024" y="4794870"/>
              <a:ext cx="281400" cy="144000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208"/>
            <p:cNvSpPr/>
            <p:nvPr/>
          </p:nvSpPr>
          <p:spPr>
            <a:xfrm>
              <a:off x="1637808" y="4794870"/>
              <a:ext cx="281400" cy="144000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208"/>
            <p:cNvSpPr/>
            <p:nvPr/>
          </p:nvSpPr>
          <p:spPr>
            <a:xfrm>
              <a:off x="1916800" y="4794870"/>
              <a:ext cx="281400" cy="144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9" name="Google Shape;2689;p208"/>
          <p:cNvGrpSpPr/>
          <p:nvPr/>
        </p:nvGrpSpPr>
        <p:grpSpPr>
          <a:xfrm>
            <a:off x="2763362" y="3721438"/>
            <a:ext cx="1536832" cy="108000"/>
            <a:chOff x="2655206" y="4794870"/>
            <a:chExt cx="1679231" cy="144000"/>
          </a:xfrm>
        </p:grpSpPr>
        <p:sp>
          <p:nvSpPr>
            <p:cNvPr id="2690" name="Google Shape;2690;p208"/>
            <p:cNvSpPr/>
            <p:nvPr/>
          </p:nvSpPr>
          <p:spPr>
            <a:xfrm>
              <a:off x="2655206" y="4794870"/>
              <a:ext cx="281400" cy="144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208"/>
            <p:cNvSpPr/>
            <p:nvPr/>
          </p:nvSpPr>
          <p:spPr>
            <a:xfrm>
              <a:off x="2932842" y="4794870"/>
              <a:ext cx="281400" cy="1440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208"/>
            <p:cNvSpPr/>
            <p:nvPr/>
          </p:nvSpPr>
          <p:spPr>
            <a:xfrm>
              <a:off x="3212627" y="4794870"/>
              <a:ext cx="281400" cy="1440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208"/>
            <p:cNvSpPr/>
            <p:nvPr/>
          </p:nvSpPr>
          <p:spPr>
            <a:xfrm>
              <a:off x="3494261" y="4794870"/>
              <a:ext cx="281400" cy="144000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208"/>
            <p:cNvSpPr/>
            <p:nvPr/>
          </p:nvSpPr>
          <p:spPr>
            <a:xfrm>
              <a:off x="3774045" y="4794870"/>
              <a:ext cx="281400" cy="144000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208"/>
            <p:cNvSpPr/>
            <p:nvPr/>
          </p:nvSpPr>
          <p:spPr>
            <a:xfrm>
              <a:off x="4053037" y="4794870"/>
              <a:ext cx="281400" cy="144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6" name="Google Shape;2696;p208"/>
          <p:cNvGrpSpPr/>
          <p:nvPr/>
        </p:nvGrpSpPr>
        <p:grpSpPr>
          <a:xfrm>
            <a:off x="4840742" y="3721438"/>
            <a:ext cx="1536832" cy="108000"/>
            <a:chOff x="4791443" y="4794870"/>
            <a:chExt cx="1679231" cy="144000"/>
          </a:xfrm>
        </p:grpSpPr>
        <p:sp>
          <p:nvSpPr>
            <p:cNvPr id="2697" name="Google Shape;2697;p208"/>
            <p:cNvSpPr/>
            <p:nvPr/>
          </p:nvSpPr>
          <p:spPr>
            <a:xfrm>
              <a:off x="4791443" y="4794870"/>
              <a:ext cx="281400" cy="144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208"/>
            <p:cNvSpPr/>
            <p:nvPr/>
          </p:nvSpPr>
          <p:spPr>
            <a:xfrm>
              <a:off x="5069079" y="4794870"/>
              <a:ext cx="281400" cy="1440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208"/>
            <p:cNvSpPr/>
            <p:nvPr/>
          </p:nvSpPr>
          <p:spPr>
            <a:xfrm>
              <a:off x="5348864" y="4794870"/>
              <a:ext cx="281400" cy="1440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208"/>
            <p:cNvSpPr/>
            <p:nvPr/>
          </p:nvSpPr>
          <p:spPr>
            <a:xfrm>
              <a:off x="5630498" y="4794870"/>
              <a:ext cx="281400" cy="144000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208"/>
            <p:cNvSpPr/>
            <p:nvPr/>
          </p:nvSpPr>
          <p:spPr>
            <a:xfrm>
              <a:off x="5910282" y="4794870"/>
              <a:ext cx="281400" cy="144000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208"/>
            <p:cNvSpPr/>
            <p:nvPr/>
          </p:nvSpPr>
          <p:spPr>
            <a:xfrm>
              <a:off x="6189274" y="4794870"/>
              <a:ext cx="281400" cy="144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3" name="Google Shape;2703;p208"/>
          <p:cNvGrpSpPr/>
          <p:nvPr/>
        </p:nvGrpSpPr>
        <p:grpSpPr>
          <a:xfrm>
            <a:off x="6918122" y="3721438"/>
            <a:ext cx="1536832" cy="108000"/>
            <a:chOff x="6927681" y="4794870"/>
            <a:chExt cx="1679230" cy="144000"/>
          </a:xfrm>
        </p:grpSpPr>
        <p:sp>
          <p:nvSpPr>
            <p:cNvPr id="2704" name="Google Shape;2704;p208"/>
            <p:cNvSpPr/>
            <p:nvPr/>
          </p:nvSpPr>
          <p:spPr>
            <a:xfrm>
              <a:off x="6927681" y="4794870"/>
              <a:ext cx="281400" cy="144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208"/>
            <p:cNvSpPr/>
            <p:nvPr/>
          </p:nvSpPr>
          <p:spPr>
            <a:xfrm>
              <a:off x="7205317" y="4794870"/>
              <a:ext cx="281400" cy="1440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208"/>
            <p:cNvSpPr/>
            <p:nvPr/>
          </p:nvSpPr>
          <p:spPr>
            <a:xfrm>
              <a:off x="7485102" y="4794870"/>
              <a:ext cx="281400" cy="144000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208"/>
            <p:cNvSpPr/>
            <p:nvPr/>
          </p:nvSpPr>
          <p:spPr>
            <a:xfrm>
              <a:off x="7766736" y="4794870"/>
              <a:ext cx="281400" cy="144000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208"/>
            <p:cNvSpPr/>
            <p:nvPr/>
          </p:nvSpPr>
          <p:spPr>
            <a:xfrm>
              <a:off x="8046520" y="4794870"/>
              <a:ext cx="281400" cy="144000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208"/>
            <p:cNvSpPr/>
            <p:nvPr/>
          </p:nvSpPr>
          <p:spPr>
            <a:xfrm>
              <a:off x="8325512" y="4794870"/>
              <a:ext cx="281400" cy="1440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0" name="Google Shape;2710;p208"/>
          <p:cNvSpPr/>
          <p:nvPr>
            <p:ph idx="2" type="pic"/>
          </p:nvPr>
        </p:nvSpPr>
        <p:spPr>
          <a:xfrm>
            <a:off x="210530" y="296407"/>
            <a:ext cx="8712900" cy="218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208"/>
          <p:cNvSpPr/>
          <p:nvPr>
            <p:ph idx="3" type="pic"/>
          </p:nvPr>
        </p:nvSpPr>
        <p:spPr>
          <a:xfrm>
            <a:off x="643895" y="2021654"/>
            <a:ext cx="1621200" cy="162030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208"/>
          <p:cNvSpPr/>
          <p:nvPr>
            <p:ph idx="4" type="pic"/>
          </p:nvPr>
        </p:nvSpPr>
        <p:spPr>
          <a:xfrm>
            <a:off x="2721350" y="2021654"/>
            <a:ext cx="1621200" cy="162030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208"/>
          <p:cNvSpPr/>
          <p:nvPr>
            <p:ph idx="5" type="pic"/>
          </p:nvPr>
        </p:nvSpPr>
        <p:spPr>
          <a:xfrm>
            <a:off x="4798804" y="2021654"/>
            <a:ext cx="1621200" cy="162030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208"/>
          <p:cNvSpPr/>
          <p:nvPr>
            <p:ph idx="6" type="pic"/>
          </p:nvPr>
        </p:nvSpPr>
        <p:spPr>
          <a:xfrm>
            <a:off x="6876257" y="2021654"/>
            <a:ext cx="1621200" cy="1620300"/>
          </a:xfrm>
          <a:prstGeom prst="rect">
            <a:avLst/>
          </a:prstGeom>
          <a:solidFill>
            <a:srgbClr val="F2F2F2"/>
          </a:solidFill>
          <a:ln cap="flat" cmpd="sng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p209"/>
          <p:cNvSpPr txBox="1"/>
          <p:nvPr>
            <p:ph idx="1" type="body"/>
          </p:nvPr>
        </p:nvSpPr>
        <p:spPr>
          <a:xfrm>
            <a:off x="181985" y="190974"/>
            <a:ext cx="6510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Infographic Style</a:t>
            </a:r>
            <a:endParaRPr/>
          </a:p>
        </p:txBody>
      </p:sp>
      <p:sp>
        <p:nvSpPr>
          <p:cNvPr id="2720" name="Google Shape;2720;p209"/>
          <p:cNvSpPr/>
          <p:nvPr/>
        </p:nvSpPr>
        <p:spPr>
          <a:xfrm>
            <a:off x="743595" y="1327925"/>
            <a:ext cx="1614600" cy="3213300"/>
          </a:xfrm>
          <a:prstGeom prst="roundRect">
            <a:avLst>
              <a:gd fmla="val 7734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1" name="Google Shape;2721;p209"/>
          <p:cNvGrpSpPr/>
          <p:nvPr/>
        </p:nvGrpSpPr>
        <p:grpSpPr>
          <a:xfrm>
            <a:off x="934989" y="2710676"/>
            <a:ext cx="1231533" cy="1691377"/>
            <a:chOff x="1077300" y="4004825"/>
            <a:chExt cx="1698900" cy="2255170"/>
          </a:xfrm>
        </p:grpSpPr>
        <p:sp>
          <p:nvSpPr>
            <p:cNvPr id="2722" name="Google Shape;2722;p209"/>
            <p:cNvSpPr txBox="1"/>
            <p:nvPr/>
          </p:nvSpPr>
          <p:spPr>
            <a:xfrm>
              <a:off x="1077300" y="4004825"/>
              <a:ext cx="1698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209"/>
            <p:cNvSpPr txBox="1"/>
            <p:nvPr/>
          </p:nvSpPr>
          <p:spPr>
            <a:xfrm>
              <a:off x="1077300" y="4321095"/>
              <a:ext cx="1698900" cy="19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</a:t>
              </a:r>
              <a:r>
                <a:rPr lang="id" sz="9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 sz="1100"/>
            </a:p>
          </p:txBody>
        </p:sp>
      </p:grpSp>
      <p:sp>
        <p:nvSpPr>
          <p:cNvPr id="2724" name="Google Shape;2724;p209"/>
          <p:cNvSpPr/>
          <p:nvPr/>
        </p:nvSpPr>
        <p:spPr>
          <a:xfrm>
            <a:off x="743595" y="1463125"/>
            <a:ext cx="1108800" cy="648000"/>
          </a:xfrm>
          <a:prstGeom prst="rightArrow">
            <a:avLst>
              <a:gd fmla="val 65118" name="adj1"/>
              <a:gd fmla="val 83626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5" name="Google Shape;2725;p209"/>
          <p:cNvSpPr txBox="1"/>
          <p:nvPr/>
        </p:nvSpPr>
        <p:spPr>
          <a:xfrm>
            <a:off x="993616" y="1595632"/>
            <a:ext cx="486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6" name="Google Shape;2726;p209"/>
          <p:cNvSpPr/>
          <p:nvPr/>
        </p:nvSpPr>
        <p:spPr>
          <a:xfrm>
            <a:off x="2753948" y="1327925"/>
            <a:ext cx="1614600" cy="3213300"/>
          </a:xfrm>
          <a:prstGeom prst="roundRect">
            <a:avLst>
              <a:gd fmla="val 7734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7" name="Google Shape;2727;p209"/>
          <p:cNvGrpSpPr/>
          <p:nvPr/>
        </p:nvGrpSpPr>
        <p:grpSpPr>
          <a:xfrm>
            <a:off x="2945340" y="2710676"/>
            <a:ext cx="1231533" cy="1691377"/>
            <a:chOff x="1077300" y="4004825"/>
            <a:chExt cx="1698900" cy="2255170"/>
          </a:xfrm>
        </p:grpSpPr>
        <p:sp>
          <p:nvSpPr>
            <p:cNvPr id="2728" name="Google Shape;2728;p209"/>
            <p:cNvSpPr txBox="1"/>
            <p:nvPr/>
          </p:nvSpPr>
          <p:spPr>
            <a:xfrm>
              <a:off x="1077300" y="4004825"/>
              <a:ext cx="1698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209"/>
            <p:cNvSpPr txBox="1"/>
            <p:nvPr/>
          </p:nvSpPr>
          <p:spPr>
            <a:xfrm>
              <a:off x="1077300" y="4321095"/>
              <a:ext cx="1698900" cy="19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</a:t>
              </a:r>
              <a:r>
                <a:rPr lang="id" sz="9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Easy to change colors, photos and Text.  </a:t>
              </a:r>
              <a:endParaRPr sz="1100"/>
            </a:p>
          </p:txBody>
        </p:sp>
      </p:grpSp>
      <p:sp>
        <p:nvSpPr>
          <p:cNvPr id="2730" name="Google Shape;2730;p209"/>
          <p:cNvSpPr/>
          <p:nvPr/>
        </p:nvSpPr>
        <p:spPr>
          <a:xfrm>
            <a:off x="2753947" y="1463125"/>
            <a:ext cx="1108800" cy="648000"/>
          </a:xfrm>
          <a:prstGeom prst="rightArrow">
            <a:avLst>
              <a:gd fmla="val 65118" name="adj1"/>
              <a:gd fmla="val 8461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1" name="Google Shape;2731;p209"/>
          <p:cNvSpPr txBox="1"/>
          <p:nvPr/>
        </p:nvSpPr>
        <p:spPr>
          <a:xfrm>
            <a:off x="2989013" y="1595632"/>
            <a:ext cx="486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2" name="Google Shape;2732;p209"/>
          <p:cNvSpPr/>
          <p:nvPr/>
        </p:nvSpPr>
        <p:spPr>
          <a:xfrm>
            <a:off x="4764299" y="1327925"/>
            <a:ext cx="1614600" cy="3213300"/>
          </a:xfrm>
          <a:prstGeom prst="roundRect">
            <a:avLst>
              <a:gd fmla="val 7734" name="adj"/>
            </a:avLst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3" name="Google Shape;2733;p209"/>
          <p:cNvGrpSpPr/>
          <p:nvPr/>
        </p:nvGrpSpPr>
        <p:grpSpPr>
          <a:xfrm>
            <a:off x="4955692" y="2725223"/>
            <a:ext cx="1231533" cy="1676830"/>
            <a:chOff x="1077300" y="4004825"/>
            <a:chExt cx="1698900" cy="2235774"/>
          </a:xfrm>
        </p:grpSpPr>
        <p:sp>
          <p:nvSpPr>
            <p:cNvPr id="2734" name="Google Shape;2734;p209"/>
            <p:cNvSpPr txBox="1"/>
            <p:nvPr/>
          </p:nvSpPr>
          <p:spPr>
            <a:xfrm>
              <a:off x="1077300" y="4004825"/>
              <a:ext cx="1698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209"/>
            <p:cNvSpPr txBox="1"/>
            <p:nvPr/>
          </p:nvSpPr>
          <p:spPr>
            <a:xfrm>
              <a:off x="1079313" y="4301699"/>
              <a:ext cx="1696800" cy="19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</a:t>
              </a:r>
              <a:r>
                <a:rPr lang="id" sz="9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 Easy to change colors, photos and Text.  </a:t>
              </a:r>
              <a:endParaRPr sz="1100"/>
            </a:p>
          </p:txBody>
        </p:sp>
      </p:grpSp>
      <p:sp>
        <p:nvSpPr>
          <p:cNvPr id="2736" name="Google Shape;2736;p209"/>
          <p:cNvSpPr/>
          <p:nvPr/>
        </p:nvSpPr>
        <p:spPr>
          <a:xfrm>
            <a:off x="4764299" y="1463125"/>
            <a:ext cx="1108800" cy="648000"/>
          </a:xfrm>
          <a:prstGeom prst="rightArrow">
            <a:avLst>
              <a:gd fmla="val 65118" name="adj1"/>
              <a:gd fmla="val 84615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7" name="Google Shape;2737;p209"/>
          <p:cNvSpPr txBox="1"/>
          <p:nvPr/>
        </p:nvSpPr>
        <p:spPr>
          <a:xfrm>
            <a:off x="4984410" y="1595632"/>
            <a:ext cx="486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8" name="Google Shape;2738;p209"/>
          <p:cNvSpPr/>
          <p:nvPr/>
        </p:nvSpPr>
        <p:spPr>
          <a:xfrm>
            <a:off x="6774651" y="1327925"/>
            <a:ext cx="1614600" cy="3213300"/>
          </a:xfrm>
          <a:prstGeom prst="roundRect">
            <a:avLst>
              <a:gd fmla="val 7734" name="adj"/>
            </a:avLst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9" name="Google Shape;2739;p209"/>
          <p:cNvGrpSpPr/>
          <p:nvPr/>
        </p:nvGrpSpPr>
        <p:grpSpPr>
          <a:xfrm>
            <a:off x="6966045" y="2710676"/>
            <a:ext cx="1231533" cy="1691377"/>
            <a:chOff x="1077300" y="4004825"/>
            <a:chExt cx="1698900" cy="2255170"/>
          </a:xfrm>
        </p:grpSpPr>
        <p:sp>
          <p:nvSpPr>
            <p:cNvPr id="2740" name="Google Shape;2740;p209"/>
            <p:cNvSpPr txBox="1"/>
            <p:nvPr/>
          </p:nvSpPr>
          <p:spPr>
            <a:xfrm>
              <a:off x="1077300" y="4004825"/>
              <a:ext cx="1698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209"/>
            <p:cNvSpPr txBox="1"/>
            <p:nvPr/>
          </p:nvSpPr>
          <p:spPr>
            <a:xfrm>
              <a:off x="1077300" y="4321095"/>
              <a:ext cx="1698900" cy="19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I hope and I believe that this Template will your Time, Money and Reputation. </a:t>
              </a:r>
              <a:r>
                <a:rPr lang="id" sz="9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Easy to change colors, photos and Text.  </a:t>
              </a:r>
              <a:endParaRPr sz="1100"/>
            </a:p>
          </p:txBody>
        </p:sp>
      </p:grpSp>
      <p:sp>
        <p:nvSpPr>
          <p:cNvPr id="2742" name="Google Shape;2742;p209"/>
          <p:cNvSpPr/>
          <p:nvPr/>
        </p:nvSpPr>
        <p:spPr>
          <a:xfrm>
            <a:off x="6774651" y="1463125"/>
            <a:ext cx="1108800" cy="648000"/>
          </a:xfrm>
          <a:prstGeom prst="rightArrow">
            <a:avLst>
              <a:gd fmla="val 65118" name="adj1"/>
              <a:gd fmla="val 84615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3" name="Google Shape;2743;p209"/>
          <p:cNvSpPr txBox="1"/>
          <p:nvPr/>
        </p:nvSpPr>
        <p:spPr>
          <a:xfrm>
            <a:off x="6979806" y="1595632"/>
            <a:ext cx="486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4" name="Google Shape;2744;p209"/>
          <p:cNvSpPr/>
          <p:nvPr/>
        </p:nvSpPr>
        <p:spPr>
          <a:xfrm>
            <a:off x="1441357" y="2328952"/>
            <a:ext cx="283500" cy="207892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5" name="Google Shape;2745;p209"/>
          <p:cNvSpPr/>
          <p:nvPr/>
        </p:nvSpPr>
        <p:spPr>
          <a:xfrm>
            <a:off x="3414055" y="2283206"/>
            <a:ext cx="294781" cy="298440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6" name="Google Shape;2746;p209"/>
          <p:cNvSpPr/>
          <p:nvPr/>
        </p:nvSpPr>
        <p:spPr>
          <a:xfrm rot="-2802081">
            <a:off x="5411715" y="2257971"/>
            <a:ext cx="322815" cy="319447"/>
          </a:xfrm>
          <a:custGeom>
            <a:rect b="b" l="l" r="r" t="t"/>
            <a:pathLst>
              <a:path extrusionOk="0" h="1788383" w="1807241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7" name="Google Shape;2747;p209"/>
          <p:cNvSpPr/>
          <p:nvPr/>
        </p:nvSpPr>
        <p:spPr>
          <a:xfrm>
            <a:off x="7434590" y="2321425"/>
            <a:ext cx="294781" cy="226432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" name="Google Shape;2752;p210"/>
          <p:cNvSpPr txBox="1"/>
          <p:nvPr>
            <p:ph idx="1" type="body"/>
          </p:nvPr>
        </p:nvSpPr>
        <p:spPr>
          <a:xfrm>
            <a:off x="181985" y="190974"/>
            <a:ext cx="6510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Infographic Style</a:t>
            </a:r>
            <a:endParaRPr/>
          </a:p>
        </p:txBody>
      </p:sp>
      <p:grpSp>
        <p:nvGrpSpPr>
          <p:cNvPr id="2753" name="Google Shape;2753;p210"/>
          <p:cNvGrpSpPr/>
          <p:nvPr/>
        </p:nvGrpSpPr>
        <p:grpSpPr>
          <a:xfrm>
            <a:off x="732991" y="1540548"/>
            <a:ext cx="7693787" cy="2840953"/>
            <a:chOff x="977322" y="1968339"/>
            <a:chExt cx="10258382" cy="3787938"/>
          </a:xfrm>
        </p:grpSpPr>
        <p:grpSp>
          <p:nvGrpSpPr>
            <p:cNvPr id="2754" name="Google Shape;2754;p210"/>
            <p:cNvGrpSpPr/>
            <p:nvPr/>
          </p:nvGrpSpPr>
          <p:grpSpPr>
            <a:xfrm>
              <a:off x="977322" y="1968339"/>
              <a:ext cx="5132957" cy="1028614"/>
              <a:chOff x="-546679" y="1968338"/>
              <a:chExt cx="5132957" cy="1028614"/>
            </a:xfrm>
          </p:grpSpPr>
          <p:sp>
            <p:nvSpPr>
              <p:cNvPr id="2755" name="Google Shape;2755;p210"/>
              <p:cNvSpPr/>
              <p:nvPr/>
            </p:nvSpPr>
            <p:spPr>
              <a:xfrm>
                <a:off x="-546679" y="1968338"/>
                <a:ext cx="1026000" cy="1026000"/>
              </a:xfrm>
              <a:prstGeom prst="blockArc">
                <a:avLst>
                  <a:gd fmla="val 5349198" name="adj1"/>
                  <a:gd fmla="val 16233715" name="adj2"/>
                  <a:gd fmla="val 10217" name="adj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6" name="Google Shape;2756;p210"/>
              <p:cNvSpPr/>
              <p:nvPr/>
            </p:nvSpPr>
            <p:spPr>
              <a:xfrm>
                <a:off x="-93722" y="1968338"/>
                <a:ext cx="468000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7" name="Google Shape;2757;p210"/>
              <p:cNvSpPr/>
              <p:nvPr/>
            </p:nvSpPr>
            <p:spPr>
              <a:xfrm>
                <a:off x="-36573" y="2888952"/>
                <a:ext cx="360000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8" name="Google Shape;2758;p210"/>
            <p:cNvGrpSpPr/>
            <p:nvPr/>
          </p:nvGrpSpPr>
          <p:grpSpPr>
            <a:xfrm>
              <a:off x="977322" y="3801539"/>
              <a:ext cx="4110106" cy="1028614"/>
              <a:chOff x="-546678" y="3785456"/>
              <a:chExt cx="4110106" cy="1028614"/>
            </a:xfrm>
          </p:grpSpPr>
          <p:sp>
            <p:nvSpPr>
              <p:cNvPr id="2759" name="Google Shape;2759;p210"/>
              <p:cNvSpPr/>
              <p:nvPr/>
            </p:nvSpPr>
            <p:spPr>
              <a:xfrm>
                <a:off x="-546678" y="3785456"/>
                <a:ext cx="1026000" cy="1026000"/>
              </a:xfrm>
              <a:prstGeom prst="blockArc">
                <a:avLst>
                  <a:gd fmla="val 5349198" name="adj1"/>
                  <a:gd fmla="val 16233715" name="adj2"/>
                  <a:gd fmla="val 10217" name="adj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0" name="Google Shape;2760;p210"/>
              <p:cNvSpPr/>
              <p:nvPr/>
            </p:nvSpPr>
            <p:spPr>
              <a:xfrm>
                <a:off x="-36572" y="3785456"/>
                <a:ext cx="3600000" cy="10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1" name="Google Shape;2761;p210"/>
              <p:cNvSpPr/>
              <p:nvPr/>
            </p:nvSpPr>
            <p:spPr>
              <a:xfrm>
                <a:off x="-36572" y="4706070"/>
                <a:ext cx="3600000" cy="10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2" name="Google Shape;2762;p210"/>
            <p:cNvGrpSpPr/>
            <p:nvPr/>
          </p:nvGrpSpPr>
          <p:grpSpPr>
            <a:xfrm flipH="1">
              <a:off x="7131448" y="2884650"/>
              <a:ext cx="4104256" cy="1028903"/>
              <a:chOff x="-567704" y="3794692"/>
              <a:chExt cx="4104256" cy="1028903"/>
            </a:xfrm>
          </p:grpSpPr>
          <p:sp>
            <p:nvSpPr>
              <p:cNvPr id="2763" name="Google Shape;2763;p210"/>
              <p:cNvSpPr/>
              <p:nvPr/>
            </p:nvSpPr>
            <p:spPr>
              <a:xfrm>
                <a:off x="-567704" y="3794692"/>
                <a:ext cx="1026000" cy="1026000"/>
              </a:xfrm>
              <a:prstGeom prst="blockArc">
                <a:avLst>
                  <a:gd fmla="val 5349198" name="adj1"/>
                  <a:gd fmla="val 16233715" name="adj2"/>
                  <a:gd fmla="val 10217" name="adj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4" name="Google Shape;2764;p210"/>
              <p:cNvSpPr/>
              <p:nvPr/>
            </p:nvSpPr>
            <p:spPr>
              <a:xfrm>
                <a:off x="-76247" y="3794981"/>
                <a:ext cx="3600000" cy="10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5" name="Google Shape;2765;p210"/>
              <p:cNvSpPr/>
              <p:nvPr/>
            </p:nvSpPr>
            <p:spPr>
              <a:xfrm>
                <a:off x="-63448" y="4715595"/>
                <a:ext cx="3600000" cy="10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6" name="Google Shape;2766;p210"/>
            <p:cNvGrpSpPr/>
            <p:nvPr/>
          </p:nvGrpSpPr>
          <p:grpSpPr>
            <a:xfrm flipH="1">
              <a:off x="6076128" y="4727663"/>
              <a:ext cx="5159576" cy="1028614"/>
              <a:chOff x="-555823" y="3785456"/>
              <a:chExt cx="5159576" cy="1028614"/>
            </a:xfrm>
          </p:grpSpPr>
          <p:sp>
            <p:nvSpPr>
              <p:cNvPr id="2767" name="Google Shape;2767;p210"/>
              <p:cNvSpPr/>
              <p:nvPr/>
            </p:nvSpPr>
            <p:spPr>
              <a:xfrm>
                <a:off x="-555823" y="3785456"/>
                <a:ext cx="1026000" cy="1026000"/>
              </a:xfrm>
              <a:prstGeom prst="blockArc">
                <a:avLst>
                  <a:gd fmla="val 5349198" name="adj1"/>
                  <a:gd fmla="val 16233715" name="adj2"/>
                  <a:gd fmla="val 10217" name="adj3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8" name="Google Shape;2768;p210"/>
              <p:cNvSpPr/>
              <p:nvPr/>
            </p:nvSpPr>
            <p:spPr>
              <a:xfrm>
                <a:off x="-76247" y="3785456"/>
                <a:ext cx="3600000" cy="10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9" name="Google Shape;2769;p210"/>
              <p:cNvSpPr/>
              <p:nvPr/>
            </p:nvSpPr>
            <p:spPr>
              <a:xfrm>
                <a:off x="-112247" y="4706070"/>
                <a:ext cx="4716000" cy="10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70" name="Google Shape;2770;p210"/>
            <p:cNvSpPr/>
            <p:nvPr/>
          </p:nvSpPr>
          <p:spPr>
            <a:xfrm>
              <a:off x="5001022" y="2672976"/>
              <a:ext cx="21603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210"/>
            <p:cNvSpPr/>
            <p:nvPr/>
          </p:nvSpPr>
          <p:spPr>
            <a:xfrm>
              <a:off x="5001022" y="3591048"/>
              <a:ext cx="2160300" cy="54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210"/>
            <p:cNvSpPr/>
            <p:nvPr/>
          </p:nvSpPr>
          <p:spPr>
            <a:xfrm>
              <a:off x="5001022" y="4509120"/>
              <a:ext cx="2160300" cy="54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3" name="Google Shape;2773;p210"/>
          <p:cNvSpPr/>
          <p:nvPr/>
        </p:nvSpPr>
        <p:spPr>
          <a:xfrm>
            <a:off x="4600388" y="1376989"/>
            <a:ext cx="399600" cy="399600"/>
          </a:xfrm>
          <a:prstGeom prst="ellipse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4" name="Google Shape;2774;p210"/>
          <p:cNvSpPr/>
          <p:nvPr/>
        </p:nvSpPr>
        <p:spPr>
          <a:xfrm>
            <a:off x="4167868" y="4134078"/>
            <a:ext cx="399600" cy="399600"/>
          </a:xfrm>
          <a:prstGeom prst="ellipse">
            <a:avLst/>
          </a:prstGeom>
          <a:noFill/>
          <a:ln cap="flat" cmpd="sng" w="889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5" name="Google Shape;2775;p210"/>
          <p:cNvSpPr/>
          <p:nvPr/>
        </p:nvSpPr>
        <p:spPr>
          <a:xfrm>
            <a:off x="4719158" y="1485900"/>
            <a:ext cx="162000" cy="181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6" name="Google Shape;2776;p210"/>
          <p:cNvSpPr/>
          <p:nvPr/>
        </p:nvSpPr>
        <p:spPr>
          <a:xfrm>
            <a:off x="4286639" y="4242988"/>
            <a:ext cx="162000" cy="181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7" name="Google Shape;2777;p210"/>
          <p:cNvSpPr txBox="1"/>
          <p:nvPr/>
        </p:nvSpPr>
        <p:spPr>
          <a:xfrm>
            <a:off x="3919356" y="2148611"/>
            <a:ext cx="1296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8" name="Google Shape;2778;p210"/>
          <p:cNvSpPr txBox="1"/>
          <p:nvPr/>
        </p:nvSpPr>
        <p:spPr>
          <a:xfrm>
            <a:off x="3919356" y="2850686"/>
            <a:ext cx="1296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9" name="Google Shape;2779;p210"/>
          <p:cNvSpPr txBox="1"/>
          <p:nvPr/>
        </p:nvSpPr>
        <p:spPr>
          <a:xfrm>
            <a:off x="3919356" y="3552762"/>
            <a:ext cx="1296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 Here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0" name="Google Shape;2780;p210"/>
          <p:cNvGrpSpPr/>
          <p:nvPr/>
        </p:nvGrpSpPr>
        <p:grpSpPr>
          <a:xfrm>
            <a:off x="1197117" y="1628405"/>
            <a:ext cx="2435121" cy="554024"/>
            <a:chOff x="2551705" y="4283314"/>
            <a:chExt cx="2357101" cy="738699"/>
          </a:xfrm>
        </p:grpSpPr>
        <p:sp>
          <p:nvSpPr>
            <p:cNvPr id="2781" name="Google Shape;2781;p210"/>
            <p:cNvSpPr txBox="1"/>
            <p:nvPr/>
          </p:nvSpPr>
          <p:spPr>
            <a:xfrm>
              <a:off x="2551706" y="4560313"/>
              <a:ext cx="235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210"/>
            <p:cNvSpPr txBox="1"/>
            <p:nvPr/>
          </p:nvSpPr>
          <p:spPr>
            <a:xfrm>
              <a:off x="2551705" y="4283314"/>
              <a:ext cx="233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3" name="Google Shape;2783;p210"/>
          <p:cNvGrpSpPr/>
          <p:nvPr/>
        </p:nvGrpSpPr>
        <p:grpSpPr>
          <a:xfrm>
            <a:off x="1196953" y="3046047"/>
            <a:ext cx="2463643" cy="554024"/>
            <a:chOff x="2551705" y="4283314"/>
            <a:chExt cx="2357102" cy="738699"/>
          </a:xfrm>
        </p:grpSpPr>
        <p:sp>
          <p:nvSpPr>
            <p:cNvPr id="2784" name="Google Shape;2784;p210"/>
            <p:cNvSpPr txBox="1"/>
            <p:nvPr/>
          </p:nvSpPr>
          <p:spPr>
            <a:xfrm>
              <a:off x="2551707" y="4560313"/>
              <a:ext cx="235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210"/>
            <p:cNvSpPr txBox="1"/>
            <p:nvPr/>
          </p:nvSpPr>
          <p:spPr>
            <a:xfrm>
              <a:off x="2551705" y="4283314"/>
              <a:ext cx="233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6" name="Google Shape;2786;p210"/>
          <p:cNvGrpSpPr/>
          <p:nvPr/>
        </p:nvGrpSpPr>
        <p:grpSpPr>
          <a:xfrm>
            <a:off x="5529450" y="2353550"/>
            <a:ext cx="2459635" cy="554024"/>
            <a:chOff x="2551705" y="4283314"/>
            <a:chExt cx="2357101" cy="738699"/>
          </a:xfrm>
        </p:grpSpPr>
        <p:sp>
          <p:nvSpPr>
            <p:cNvPr id="2787" name="Google Shape;2787;p210"/>
            <p:cNvSpPr txBox="1"/>
            <p:nvPr/>
          </p:nvSpPr>
          <p:spPr>
            <a:xfrm>
              <a:off x="2551706" y="4560313"/>
              <a:ext cx="235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210"/>
            <p:cNvSpPr txBox="1"/>
            <p:nvPr/>
          </p:nvSpPr>
          <p:spPr>
            <a:xfrm>
              <a:off x="2551705" y="4283314"/>
              <a:ext cx="233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9" name="Google Shape;2789;p210"/>
          <p:cNvGrpSpPr/>
          <p:nvPr/>
        </p:nvGrpSpPr>
        <p:grpSpPr>
          <a:xfrm>
            <a:off x="5501229" y="3733607"/>
            <a:ext cx="2487921" cy="554024"/>
            <a:chOff x="2551705" y="4283314"/>
            <a:chExt cx="2357102" cy="738699"/>
          </a:xfrm>
        </p:grpSpPr>
        <p:sp>
          <p:nvSpPr>
            <p:cNvPr id="2790" name="Google Shape;2790;p210"/>
            <p:cNvSpPr txBox="1"/>
            <p:nvPr/>
          </p:nvSpPr>
          <p:spPr>
            <a:xfrm>
              <a:off x="2551707" y="4560313"/>
              <a:ext cx="235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210"/>
            <p:cNvSpPr txBox="1"/>
            <p:nvPr/>
          </p:nvSpPr>
          <p:spPr>
            <a:xfrm>
              <a:off x="2551705" y="4283314"/>
              <a:ext cx="233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Your Text Here</a:t>
              </a:r>
              <a:endParaRPr b="1" sz="9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2" name="Google Shape;2792;p210"/>
          <p:cNvGrpSpPr/>
          <p:nvPr/>
        </p:nvGrpSpPr>
        <p:grpSpPr>
          <a:xfrm>
            <a:off x="1836769" y="4064065"/>
            <a:ext cx="2208934" cy="539614"/>
            <a:chOff x="395534" y="3737445"/>
            <a:chExt cx="3972903" cy="719485"/>
          </a:xfrm>
        </p:grpSpPr>
        <p:sp>
          <p:nvSpPr>
            <p:cNvPr id="2793" name="Google Shape;2793;p210"/>
            <p:cNvSpPr txBox="1"/>
            <p:nvPr/>
          </p:nvSpPr>
          <p:spPr>
            <a:xfrm>
              <a:off x="395534" y="3737445"/>
              <a:ext cx="3972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9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210"/>
            <p:cNvSpPr txBox="1"/>
            <p:nvPr/>
          </p:nvSpPr>
          <p:spPr>
            <a:xfrm>
              <a:off x="395537" y="3995230"/>
              <a:ext cx="3972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100"/>
            </a:p>
          </p:txBody>
        </p:sp>
      </p:grpSp>
      <p:grpSp>
        <p:nvGrpSpPr>
          <p:cNvPr id="2795" name="Google Shape;2795;p210"/>
          <p:cNvGrpSpPr/>
          <p:nvPr/>
        </p:nvGrpSpPr>
        <p:grpSpPr>
          <a:xfrm>
            <a:off x="5218611" y="1302645"/>
            <a:ext cx="2214099" cy="539614"/>
            <a:chOff x="395534" y="3737445"/>
            <a:chExt cx="3972903" cy="719485"/>
          </a:xfrm>
        </p:grpSpPr>
        <p:sp>
          <p:nvSpPr>
            <p:cNvPr id="2796" name="Google Shape;2796;p210"/>
            <p:cNvSpPr txBox="1"/>
            <p:nvPr/>
          </p:nvSpPr>
          <p:spPr>
            <a:xfrm>
              <a:off x="395534" y="3737445"/>
              <a:ext cx="39729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Content  Here</a:t>
              </a:r>
              <a:endParaRPr b="1" sz="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210"/>
            <p:cNvSpPr txBox="1"/>
            <p:nvPr/>
          </p:nvSpPr>
          <p:spPr>
            <a:xfrm>
              <a:off x="395537" y="3995230"/>
              <a:ext cx="3972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Get a modern PowerPoint  Presentation that is beautifully designed. </a:t>
              </a:r>
              <a:endParaRPr sz="11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Google Shape;978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00" y="1292875"/>
            <a:ext cx="6527228" cy="371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148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eForm</a:t>
            </a:r>
            <a:endParaRPr/>
          </a:p>
        </p:txBody>
      </p:sp>
      <p:sp>
        <p:nvSpPr>
          <p:cNvPr id="980" name="Google Shape;980;p148">
            <a:hlinkClick action="ppaction://hlinksldjump" r:id="rId4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981" name="Google Shape;981;p148"/>
          <p:cNvSpPr/>
          <p:nvPr/>
        </p:nvSpPr>
        <p:spPr>
          <a:xfrm rot="1201188">
            <a:off x="-508040" y="-326609"/>
            <a:ext cx="714481" cy="2227593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rgbClr val="00B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148"/>
          <p:cNvSpPr txBox="1"/>
          <p:nvPr/>
        </p:nvSpPr>
        <p:spPr>
          <a:xfrm>
            <a:off x="521475" y="706475"/>
            <a:ext cx="1985100" cy="46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New Form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Membuat Form baru</a:t>
            </a:r>
            <a:endParaRPr sz="1200"/>
          </a:p>
        </p:txBody>
      </p:sp>
      <p:pic>
        <p:nvPicPr>
          <p:cNvPr id="983" name="Google Shape;983;p148"/>
          <p:cNvPicPr preferRelativeResize="0"/>
          <p:nvPr/>
        </p:nvPicPr>
        <p:blipFill rotWithShape="1">
          <a:blip r:embed="rId5">
            <a:alphaModFix/>
          </a:blip>
          <a:srcRect b="68589" l="0" r="0" t="0"/>
          <a:stretch/>
        </p:blipFill>
        <p:spPr>
          <a:xfrm>
            <a:off x="521475" y="80775"/>
            <a:ext cx="1985100" cy="6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148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1566775" y="492675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148"/>
          <p:cNvSpPr txBox="1"/>
          <p:nvPr/>
        </p:nvSpPr>
        <p:spPr>
          <a:xfrm>
            <a:off x="6931200" y="1238175"/>
            <a:ext cx="19851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200">
                <a:solidFill>
                  <a:schemeClr val="dk1"/>
                </a:solidFill>
              </a:rPr>
              <a:t>-- </a:t>
            </a:r>
            <a:r>
              <a:rPr lang="id" sz="1200" u="sng">
                <a:solidFill>
                  <a:schemeClr val="hlink"/>
                </a:solidFill>
                <a:hlinkClick r:id="rId7"/>
              </a:rPr>
              <a:t>acuan T43.1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FORM SETTINGS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 GENERAL SETTINGS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3. Form Category</a:t>
            </a:r>
            <a:r>
              <a:rPr lang="id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86" name="Google Shape;986;p148"/>
          <p:cNvSpPr/>
          <p:nvPr/>
        </p:nvSpPr>
        <p:spPr>
          <a:xfrm>
            <a:off x="1024400" y="1238175"/>
            <a:ext cx="986400" cy="38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48"/>
          <p:cNvSpPr/>
          <p:nvPr/>
        </p:nvSpPr>
        <p:spPr>
          <a:xfrm>
            <a:off x="290800" y="1624875"/>
            <a:ext cx="1116600" cy="30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48"/>
          <p:cNvSpPr/>
          <p:nvPr/>
        </p:nvSpPr>
        <p:spPr>
          <a:xfrm>
            <a:off x="3885475" y="1690075"/>
            <a:ext cx="2331300" cy="46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48">
            <a:hlinkClick action="ppaction://hlinksldjump" r:id="rId8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p211"/>
          <p:cNvSpPr txBox="1"/>
          <p:nvPr>
            <p:ph idx="1" type="body"/>
          </p:nvPr>
        </p:nvSpPr>
        <p:spPr>
          <a:xfrm>
            <a:off x="181985" y="190974"/>
            <a:ext cx="6510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Infographic Style</a:t>
            </a:r>
            <a:endParaRPr/>
          </a:p>
        </p:txBody>
      </p:sp>
      <p:graphicFrame>
        <p:nvGraphicFramePr>
          <p:cNvPr id="2803" name="Google Shape;2803;p211"/>
          <p:cNvGraphicFramePr/>
          <p:nvPr/>
        </p:nvGraphicFramePr>
        <p:xfrm>
          <a:off x="678263" y="13163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{4167B52B-395A-4286-BAF1-FD98B81496E2}</a:tableStyleId>
              </a:tblPr>
              <a:tblGrid>
                <a:gridCol w="1951250"/>
                <a:gridCol w="1951250"/>
                <a:gridCol w="1951250"/>
                <a:gridCol w="1951250"/>
              </a:tblGrid>
              <a:tr h="52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3000"/>
                        <a:buFont typeface="Arial"/>
                        <a:buNone/>
                      </a:pPr>
                      <a:r>
                        <a:rPr b="1" lang="id" sz="30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b="1" sz="30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3000"/>
                        <a:buFont typeface="Arial"/>
                        <a:buNone/>
                      </a:pPr>
                      <a:r>
                        <a:rPr b="1" lang="id" sz="30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b="1" sz="30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3000"/>
                        <a:buFont typeface="Arial"/>
                        <a:buNone/>
                      </a:pPr>
                      <a:r>
                        <a:rPr b="1" lang="id" sz="3000" u="none" cap="none" strike="noStrike">
                          <a:solidFill>
                            <a:schemeClr val="accent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b="1" sz="3000" u="none" cap="none" strike="noStrike">
                        <a:solidFill>
                          <a:schemeClr val="accent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30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b="1" sz="30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id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Simple PowerPoint Presentation 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id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Simple PowerPoint Presentation 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id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Simple PowerPoint Presentation </a:t>
                      </a:r>
                      <a:r>
                        <a:rPr lang="id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1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b="1" lang="id" sz="11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Simple PowerPoint Presentation </a:t>
                      </a:r>
                      <a:endParaRPr b="1" sz="11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2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d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d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d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d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Text  Here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629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d" sz="9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can simply impress your audience and add a unique zing and appeal to your Presentations. 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d" sz="9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can simply impress your audience and add a unique zing and appeal to your Presentations. 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d" sz="9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can simply impress your audience and add a unique zing and appeal to your Presentations. 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id" sz="9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can simply impress your audience and add a unique zing and appeal to your Presentations. 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20000"/>
                      </a:schemeClr>
                    </a:solidFill>
                  </a:tcPr>
                </a:tc>
              </a:tr>
              <a:tr h="73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hope and I believe that this Template will your Time, Money and Reputation. </a:t>
                      </a:r>
                      <a:endParaRPr b="1" sz="9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hope and I believe that this Template will your Time, Money and Reputation. </a:t>
                      </a:r>
                      <a:endParaRPr b="1" sz="9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hope and I believe that this Template will your Time, Money and Reputation. </a:t>
                      </a:r>
                      <a:endParaRPr b="1" sz="9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lang="id" sz="9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 hope and I believe that this Template will your Time, Money and Reputation. </a:t>
                      </a:r>
                      <a:endParaRPr b="1" sz="9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20000"/>
                      </a:schemeClr>
                    </a:solidFill>
                  </a:tcPr>
                </a:tc>
              </a:tr>
              <a:tr h="5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id" sz="9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can simply impress your audience and add a unique zing.</a:t>
                      </a:r>
                      <a:endParaRPr b="0" i="0" sz="9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id" sz="9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can simply impress your audience and add a unique zing.</a:t>
                      </a:r>
                      <a:endParaRPr b="0" i="0" sz="9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900"/>
                        <a:buFont typeface="Arial"/>
                        <a:buNone/>
                      </a:pPr>
                      <a:r>
                        <a:rPr b="0" i="0" lang="id" sz="9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can simply impress your audience and add a unique zing.</a:t>
                      </a:r>
                      <a:endParaRPr b="0" i="0" sz="9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9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 can simply impress your audience and add a unique zing.</a:t>
                      </a:r>
                      <a:endParaRPr sz="9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3F3F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7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Google Shape;2808;p212"/>
          <p:cNvSpPr txBox="1"/>
          <p:nvPr>
            <p:ph idx="1" type="body"/>
          </p:nvPr>
        </p:nvSpPr>
        <p:spPr>
          <a:xfrm>
            <a:off x="181985" y="190974"/>
            <a:ext cx="6510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None/>
            </a:pPr>
            <a:r>
              <a:rPr lang="id"/>
              <a:t>Infographic Style</a:t>
            </a:r>
            <a:endParaRPr/>
          </a:p>
        </p:txBody>
      </p:sp>
      <p:sp>
        <p:nvSpPr>
          <p:cNvPr id="2809" name="Google Shape;2809;p212"/>
          <p:cNvSpPr/>
          <p:nvPr/>
        </p:nvSpPr>
        <p:spPr>
          <a:xfrm>
            <a:off x="4577008" y="1358412"/>
            <a:ext cx="3888000" cy="70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0" name="Google Shape;2810;p212"/>
          <p:cNvSpPr/>
          <p:nvPr/>
        </p:nvSpPr>
        <p:spPr>
          <a:xfrm>
            <a:off x="4577008" y="2185387"/>
            <a:ext cx="3888000" cy="70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1" name="Google Shape;2811;p212"/>
          <p:cNvSpPr/>
          <p:nvPr/>
        </p:nvSpPr>
        <p:spPr>
          <a:xfrm>
            <a:off x="4577008" y="3012362"/>
            <a:ext cx="3888000" cy="70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2" name="Google Shape;2812;p212"/>
          <p:cNvSpPr/>
          <p:nvPr/>
        </p:nvSpPr>
        <p:spPr>
          <a:xfrm>
            <a:off x="4577008" y="3840301"/>
            <a:ext cx="3888000" cy="70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3" name="Google Shape;2813;p212"/>
          <p:cNvSpPr/>
          <p:nvPr/>
        </p:nvSpPr>
        <p:spPr>
          <a:xfrm rot="-5400000">
            <a:off x="3146143" y="1453008"/>
            <a:ext cx="1531531" cy="1334289"/>
          </a:xfrm>
          <a:custGeom>
            <a:rect b="b" l="l" r="r" t="t"/>
            <a:pathLst>
              <a:path extrusionOk="0" h="1067431" w="2180115">
                <a:moveTo>
                  <a:pt x="1172115" y="1067431"/>
                </a:moveTo>
                <a:lnTo>
                  <a:pt x="0" y="0"/>
                </a:lnTo>
                <a:lnTo>
                  <a:pt x="2180115" y="1067431"/>
                </a:lnTo>
                <a:lnTo>
                  <a:pt x="1172115" y="1067431"/>
                </a:lnTo>
                <a:close/>
              </a:path>
            </a:pathLst>
          </a:custGeom>
          <a:gradFill>
            <a:gsLst>
              <a:gs pos="0">
                <a:srgbClr val="26A7DA"/>
              </a:gs>
              <a:gs pos="100000">
                <a:srgbClr val="26A7D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4" name="Google Shape;2814;p212"/>
          <p:cNvSpPr/>
          <p:nvPr/>
        </p:nvSpPr>
        <p:spPr>
          <a:xfrm rot="-5400000">
            <a:off x="3529494" y="1888804"/>
            <a:ext cx="754965" cy="1344165"/>
          </a:xfrm>
          <a:custGeom>
            <a:rect b="b" l="l" r="r" t="t"/>
            <a:pathLst>
              <a:path extrusionOk="0" h="1075332" w="1074683">
                <a:moveTo>
                  <a:pt x="66683" y="1075332"/>
                </a:moveTo>
                <a:lnTo>
                  <a:pt x="0" y="0"/>
                </a:lnTo>
                <a:lnTo>
                  <a:pt x="1074683" y="1075332"/>
                </a:lnTo>
                <a:lnTo>
                  <a:pt x="66683" y="1075332"/>
                </a:lnTo>
                <a:close/>
              </a:path>
            </a:pathLst>
          </a:custGeom>
          <a:gradFill>
            <a:gsLst>
              <a:gs pos="0">
                <a:srgbClr val="2BBC94"/>
              </a:gs>
              <a:gs pos="100000">
                <a:srgbClr val="2BBC94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5" name="Google Shape;2815;p212"/>
          <p:cNvSpPr/>
          <p:nvPr/>
        </p:nvSpPr>
        <p:spPr>
          <a:xfrm rot="-5400000">
            <a:off x="3531638" y="2671282"/>
            <a:ext cx="751034" cy="1343804"/>
          </a:xfrm>
          <a:custGeom>
            <a:rect b="b" l="l" r="r" t="t"/>
            <a:pathLst>
              <a:path extrusionOk="0" h="1075043" w="1069087">
                <a:moveTo>
                  <a:pt x="0" y="1075043"/>
                </a:moveTo>
                <a:lnTo>
                  <a:pt x="1069087" y="0"/>
                </a:lnTo>
                <a:lnTo>
                  <a:pt x="1008000" y="1075043"/>
                </a:lnTo>
                <a:lnTo>
                  <a:pt x="0" y="1075043"/>
                </a:lnTo>
                <a:close/>
              </a:path>
            </a:pathLst>
          </a:custGeom>
          <a:gradFill>
            <a:gsLst>
              <a:gs pos="0">
                <a:srgbClr val="79CA29"/>
              </a:gs>
              <a:gs pos="100000">
                <a:srgbClr val="79CA29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6" name="Google Shape;2816;p212"/>
          <p:cNvSpPr/>
          <p:nvPr/>
        </p:nvSpPr>
        <p:spPr>
          <a:xfrm rot="-5400000">
            <a:off x="3151900" y="3119484"/>
            <a:ext cx="1523071" cy="1331236"/>
          </a:xfrm>
          <a:custGeom>
            <a:rect b="b" l="l" r="r" t="t"/>
            <a:pathLst>
              <a:path extrusionOk="0" h="1064989" w="2168072">
                <a:moveTo>
                  <a:pt x="0" y="1064989"/>
                </a:moveTo>
                <a:lnTo>
                  <a:pt x="2168072" y="0"/>
                </a:lnTo>
                <a:lnTo>
                  <a:pt x="1008000" y="1064989"/>
                </a:lnTo>
                <a:lnTo>
                  <a:pt x="0" y="1064989"/>
                </a:lnTo>
                <a:close/>
              </a:path>
            </a:pathLst>
          </a:custGeom>
          <a:gradFill>
            <a:gsLst>
              <a:gs pos="0">
                <a:srgbClr val="26A7DA"/>
              </a:gs>
              <a:gs pos="100000">
                <a:srgbClr val="26A7D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7" name="Google Shape;2817;p212"/>
          <p:cNvGrpSpPr/>
          <p:nvPr/>
        </p:nvGrpSpPr>
        <p:grpSpPr>
          <a:xfrm>
            <a:off x="644601" y="1369482"/>
            <a:ext cx="3090936" cy="723727"/>
            <a:chOff x="803640" y="3261093"/>
            <a:chExt cx="2059800" cy="964969"/>
          </a:xfrm>
        </p:grpSpPr>
        <p:sp>
          <p:nvSpPr>
            <p:cNvPr id="2818" name="Google Shape;2818;p212"/>
            <p:cNvSpPr txBox="1"/>
            <p:nvPr/>
          </p:nvSpPr>
          <p:spPr>
            <a:xfrm>
              <a:off x="803640" y="3579862"/>
              <a:ext cx="2059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Get a modern PowerPoint  Presentation that is beautifully designed.   </a:t>
              </a:r>
              <a:endPara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212"/>
            <p:cNvSpPr txBox="1"/>
            <p:nvPr/>
          </p:nvSpPr>
          <p:spPr>
            <a:xfrm>
              <a:off x="803640" y="3261093"/>
              <a:ext cx="2059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0" name="Google Shape;2820;p212"/>
          <p:cNvGrpSpPr/>
          <p:nvPr/>
        </p:nvGrpSpPr>
        <p:grpSpPr>
          <a:xfrm>
            <a:off x="5501141" y="1457069"/>
            <a:ext cx="2752923" cy="509045"/>
            <a:chOff x="803640" y="3362835"/>
            <a:chExt cx="2059800" cy="678727"/>
          </a:xfrm>
        </p:grpSpPr>
        <p:sp>
          <p:nvSpPr>
            <p:cNvPr id="2821" name="Google Shape;2821;p212"/>
            <p:cNvSpPr txBox="1"/>
            <p:nvPr/>
          </p:nvSpPr>
          <p:spPr>
            <a:xfrm>
              <a:off x="803640" y="35798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 </a:t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212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3" name="Google Shape;2823;p212"/>
          <p:cNvGrpSpPr/>
          <p:nvPr/>
        </p:nvGrpSpPr>
        <p:grpSpPr>
          <a:xfrm>
            <a:off x="5501141" y="2284366"/>
            <a:ext cx="2752923" cy="509045"/>
            <a:chOff x="803640" y="3362835"/>
            <a:chExt cx="2059800" cy="678727"/>
          </a:xfrm>
        </p:grpSpPr>
        <p:sp>
          <p:nvSpPr>
            <p:cNvPr id="2824" name="Google Shape;2824;p212"/>
            <p:cNvSpPr txBox="1"/>
            <p:nvPr/>
          </p:nvSpPr>
          <p:spPr>
            <a:xfrm>
              <a:off x="803640" y="35798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 </a:t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212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6" name="Google Shape;2826;p212"/>
          <p:cNvGrpSpPr/>
          <p:nvPr/>
        </p:nvGrpSpPr>
        <p:grpSpPr>
          <a:xfrm>
            <a:off x="5501141" y="3111662"/>
            <a:ext cx="2752923" cy="509045"/>
            <a:chOff x="803640" y="3362835"/>
            <a:chExt cx="2059800" cy="678727"/>
          </a:xfrm>
        </p:grpSpPr>
        <p:sp>
          <p:nvSpPr>
            <p:cNvPr id="2827" name="Google Shape;2827;p212"/>
            <p:cNvSpPr txBox="1"/>
            <p:nvPr/>
          </p:nvSpPr>
          <p:spPr>
            <a:xfrm>
              <a:off x="803640" y="35798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 </a:t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212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9" name="Google Shape;2829;p212"/>
          <p:cNvGrpSpPr/>
          <p:nvPr/>
        </p:nvGrpSpPr>
        <p:grpSpPr>
          <a:xfrm>
            <a:off x="5501141" y="3938957"/>
            <a:ext cx="2752923" cy="509045"/>
            <a:chOff x="803640" y="3362835"/>
            <a:chExt cx="2059800" cy="678727"/>
          </a:xfrm>
        </p:grpSpPr>
        <p:sp>
          <p:nvSpPr>
            <p:cNvPr id="2830" name="Google Shape;2830;p212"/>
            <p:cNvSpPr txBox="1"/>
            <p:nvPr/>
          </p:nvSpPr>
          <p:spPr>
            <a:xfrm>
              <a:off x="803640" y="3579862"/>
              <a:ext cx="2059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 can simply impress your audience and add a unique zing and appeal to your Presentations.      </a:t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212"/>
            <p:cNvSpPr txBox="1"/>
            <p:nvPr/>
          </p:nvSpPr>
          <p:spPr>
            <a:xfrm>
              <a:off x="803640" y="3362835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Text  Here</a:t>
              </a:r>
              <a:endParaRPr b="1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2" name="Google Shape;2832;p212"/>
          <p:cNvSpPr/>
          <p:nvPr/>
        </p:nvSpPr>
        <p:spPr>
          <a:xfrm>
            <a:off x="4872599" y="3163030"/>
            <a:ext cx="448478" cy="405528"/>
          </a:xfrm>
          <a:custGeom>
            <a:rect b="b" l="l" r="r" t="t"/>
            <a:pathLst>
              <a:path extrusionOk="0" h="3604689" w="3986472">
                <a:moveTo>
                  <a:pt x="2848679" y="0"/>
                </a:moveTo>
                <a:lnTo>
                  <a:pt x="3971074" y="0"/>
                </a:lnTo>
                <a:lnTo>
                  <a:pt x="2561353" y="1342303"/>
                </a:lnTo>
                <a:lnTo>
                  <a:pt x="3986472" y="1342303"/>
                </a:lnTo>
                <a:lnTo>
                  <a:pt x="3372472" y="1943009"/>
                </a:lnTo>
                <a:cubicBezTo>
                  <a:pt x="3620560" y="2058727"/>
                  <a:pt x="3779978" y="2367682"/>
                  <a:pt x="3652526" y="2541537"/>
                </a:cubicBezTo>
                <a:lnTo>
                  <a:pt x="2667555" y="3603007"/>
                </a:lnTo>
                <a:lnTo>
                  <a:pt x="1617559" y="3571118"/>
                </a:lnTo>
                <a:lnTo>
                  <a:pt x="2628063" y="2560614"/>
                </a:lnTo>
                <a:lnTo>
                  <a:pt x="1908216" y="2538753"/>
                </a:lnTo>
                <a:lnTo>
                  <a:pt x="2569809" y="1877159"/>
                </a:lnTo>
                <a:lnTo>
                  <a:pt x="1999634" y="1877159"/>
                </a:lnTo>
                <a:lnTo>
                  <a:pt x="185337" y="3604689"/>
                </a:lnTo>
                <a:lnTo>
                  <a:pt x="185337" y="302954"/>
                </a:lnTo>
                <a:lnTo>
                  <a:pt x="116958" y="302954"/>
                </a:lnTo>
                <a:cubicBezTo>
                  <a:pt x="52364" y="302954"/>
                  <a:pt x="0" y="250590"/>
                  <a:pt x="0" y="185996"/>
                </a:cubicBezTo>
                <a:lnTo>
                  <a:pt x="0" y="131880"/>
                </a:lnTo>
                <a:cubicBezTo>
                  <a:pt x="0" y="67286"/>
                  <a:pt x="52364" y="14922"/>
                  <a:pt x="116958" y="14922"/>
                </a:cubicBezTo>
                <a:lnTo>
                  <a:pt x="1076491" y="14922"/>
                </a:lnTo>
                <a:cubicBezTo>
                  <a:pt x="1141085" y="14922"/>
                  <a:pt x="1193449" y="67286"/>
                  <a:pt x="1193449" y="131880"/>
                </a:cubicBezTo>
                <a:lnTo>
                  <a:pt x="1193449" y="185996"/>
                </a:lnTo>
                <a:cubicBezTo>
                  <a:pt x="1193449" y="250590"/>
                  <a:pt x="1141085" y="302954"/>
                  <a:pt x="1076491" y="302954"/>
                </a:cubicBezTo>
                <a:lnTo>
                  <a:pt x="1028167" y="302954"/>
                </a:lnTo>
                <a:lnTo>
                  <a:pt x="1028167" y="1733448"/>
                </a:lnTo>
                <a:lnTo>
                  <a:pt x="28486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3" name="Google Shape;2833;p212"/>
          <p:cNvSpPr/>
          <p:nvPr/>
        </p:nvSpPr>
        <p:spPr>
          <a:xfrm>
            <a:off x="4895099" y="2309054"/>
            <a:ext cx="397524" cy="452884"/>
          </a:xfrm>
          <a:custGeom>
            <a:rect b="b" l="l" r="r" t="t"/>
            <a:pathLst>
              <a:path extrusionOk="0" h="3938119" w="3456727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4" name="Google Shape;2834;p212"/>
          <p:cNvSpPr/>
          <p:nvPr/>
        </p:nvSpPr>
        <p:spPr>
          <a:xfrm rot="2700000">
            <a:off x="4996901" y="1467015"/>
            <a:ext cx="191009" cy="488512"/>
          </a:xfrm>
          <a:custGeom>
            <a:rect b="b" l="l" r="r" t="t"/>
            <a:pathLst>
              <a:path extrusionOk="0" h="4764557" w="1862952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5" name="Google Shape;2835;p212"/>
          <p:cNvSpPr/>
          <p:nvPr/>
        </p:nvSpPr>
        <p:spPr>
          <a:xfrm>
            <a:off x="4886742" y="3986768"/>
            <a:ext cx="419443" cy="413244"/>
          </a:xfrm>
          <a:custGeom>
            <a:rect b="b" l="l" r="r" t="t"/>
            <a:pathLst>
              <a:path extrusionOk="0" h="3935658" w="3994694">
                <a:moveTo>
                  <a:pt x="3059053" y="3287658"/>
                </a:moveTo>
                <a:lnTo>
                  <a:pt x="3994694" y="3287658"/>
                </a:lnTo>
                <a:lnTo>
                  <a:pt x="3994694" y="3935658"/>
                </a:lnTo>
                <a:lnTo>
                  <a:pt x="3059053" y="3935658"/>
                </a:lnTo>
                <a:close/>
                <a:moveTo>
                  <a:pt x="1259497" y="3287658"/>
                </a:moveTo>
                <a:lnTo>
                  <a:pt x="2915681" y="3287658"/>
                </a:lnTo>
                <a:lnTo>
                  <a:pt x="2915681" y="3935658"/>
                </a:lnTo>
                <a:lnTo>
                  <a:pt x="1259497" y="3935658"/>
                </a:lnTo>
                <a:close/>
                <a:moveTo>
                  <a:pt x="0" y="3287658"/>
                </a:moveTo>
                <a:lnTo>
                  <a:pt x="1116124" y="3287658"/>
                </a:lnTo>
                <a:lnTo>
                  <a:pt x="1116124" y="3935658"/>
                </a:lnTo>
                <a:lnTo>
                  <a:pt x="0" y="3935658"/>
                </a:lnTo>
                <a:close/>
                <a:moveTo>
                  <a:pt x="3886694" y="2470824"/>
                </a:moveTo>
                <a:lnTo>
                  <a:pt x="3994694" y="2470824"/>
                </a:lnTo>
                <a:lnTo>
                  <a:pt x="3994694" y="3118824"/>
                </a:lnTo>
                <a:lnTo>
                  <a:pt x="3886694" y="3118824"/>
                </a:lnTo>
                <a:close/>
                <a:moveTo>
                  <a:pt x="2123068" y="2470824"/>
                </a:moveTo>
                <a:lnTo>
                  <a:pt x="3779252" y="2470824"/>
                </a:lnTo>
                <a:lnTo>
                  <a:pt x="3779252" y="3118824"/>
                </a:lnTo>
                <a:lnTo>
                  <a:pt x="2123068" y="3118824"/>
                </a:lnTo>
                <a:close/>
                <a:moveTo>
                  <a:pt x="359442" y="2470824"/>
                </a:moveTo>
                <a:lnTo>
                  <a:pt x="2015626" y="2470824"/>
                </a:lnTo>
                <a:lnTo>
                  <a:pt x="2015626" y="3118824"/>
                </a:lnTo>
                <a:lnTo>
                  <a:pt x="359442" y="3118824"/>
                </a:lnTo>
                <a:close/>
                <a:moveTo>
                  <a:pt x="0" y="2470824"/>
                </a:moveTo>
                <a:lnTo>
                  <a:pt x="252000" y="2470824"/>
                </a:lnTo>
                <a:lnTo>
                  <a:pt x="252000" y="3118824"/>
                </a:lnTo>
                <a:lnTo>
                  <a:pt x="0" y="3118824"/>
                </a:lnTo>
                <a:close/>
                <a:moveTo>
                  <a:pt x="3059053" y="1635982"/>
                </a:moveTo>
                <a:lnTo>
                  <a:pt x="3994694" y="1635982"/>
                </a:lnTo>
                <a:lnTo>
                  <a:pt x="3994694" y="2283982"/>
                </a:lnTo>
                <a:lnTo>
                  <a:pt x="3059053" y="2283982"/>
                </a:lnTo>
                <a:close/>
                <a:moveTo>
                  <a:pt x="1259496" y="1635982"/>
                </a:moveTo>
                <a:lnTo>
                  <a:pt x="2915680" y="1635982"/>
                </a:lnTo>
                <a:lnTo>
                  <a:pt x="2915680" y="2283982"/>
                </a:lnTo>
                <a:lnTo>
                  <a:pt x="1259496" y="2283982"/>
                </a:lnTo>
                <a:close/>
                <a:moveTo>
                  <a:pt x="0" y="1635982"/>
                </a:moveTo>
                <a:lnTo>
                  <a:pt x="1116124" y="1635982"/>
                </a:lnTo>
                <a:lnTo>
                  <a:pt x="1116124" y="2283982"/>
                </a:lnTo>
                <a:lnTo>
                  <a:pt x="0" y="2283982"/>
                </a:lnTo>
                <a:close/>
                <a:moveTo>
                  <a:pt x="3886694" y="836400"/>
                </a:moveTo>
                <a:lnTo>
                  <a:pt x="3994694" y="836400"/>
                </a:lnTo>
                <a:lnTo>
                  <a:pt x="3994694" y="1484400"/>
                </a:lnTo>
                <a:lnTo>
                  <a:pt x="3886694" y="1484400"/>
                </a:lnTo>
                <a:close/>
                <a:moveTo>
                  <a:pt x="2123068" y="820634"/>
                </a:moveTo>
                <a:lnTo>
                  <a:pt x="3779252" y="820634"/>
                </a:lnTo>
                <a:lnTo>
                  <a:pt x="3779252" y="1468634"/>
                </a:lnTo>
                <a:lnTo>
                  <a:pt x="2123068" y="1468634"/>
                </a:lnTo>
                <a:close/>
                <a:moveTo>
                  <a:pt x="359442" y="820634"/>
                </a:moveTo>
                <a:lnTo>
                  <a:pt x="2015626" y="820634"/>
                </a:lnTo>
                <a:lnTo>
                  <a:pt x="2015626" y="1468634"/>
                </a:lnTo>
                <a:lnTo>
                  <a:pt x="359442" y="1468634"/>
                </a:lnTo>
                <a:close/>
                <a:moveTo>
                  <a:pt x="0" y="820634"/>
                </a:moveTo>
                <a:lnTo>
                  <a:pt x="252000" y="820634"/>
                </a:lnTo>
                <a:lnTo>
                  <a:pt x="252000" y="1468634"/>
                </a:lnTo>
                <a:lnTo>
                  <a:pt x="0" y="1468634"/>
                </a:lnTo>
                <a:close/>
                <a:moveTo>
                  <a:pt x="3059053" y="0"/>
                </a:moveTo>
                <a:lnTo>
                  <a:pt x="3994694" y="0"/>
                </a:lnTo>
                <a:lnTo>
                  <a:pt x="3994694" y="648000"/>
                </a:lnTo>
                <a:lnTo>
                  <a:pt x="3059053" y="648000"/>
                </a:lnTo>
                <a:close/>
                <a:moveTo>
                  <a:pt x="1259496" y="0"/>
                </a:moveTo>
                <a:lnTo>
                  <a:pt x="2915680" y="0"/>
                </a:lnTo>
                <a:lnTo>
                  <a:pt x="2915680" y="648000"/>
                </a:lnTo>
                <a:lnTo>
                  <a:pt x="1259496" y="648000"/>
                </a:lnTo>
                <a:close/>
                <a:moveTo>
                  <a:pt x="0" y="0"/>
                </a:moveTo>
                <a:lnTo>
                  <a:pt x="1116124" y="0"/>
                </a:lnTo>
                <a:lnTo>
                  <a:pt x="1116124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6" name="Google Shape;2836;p212"/>
          <p:cNvGrpSpPr/>
          <p:nvPr/>
        </p:nvGrpSpPr>
        <p:grpSpPr>
          <a:xfrm rot="-929468">
            <a:off x="2032820" y="2713808"/>
            <a:ext cx="1219944" cy="1129510"/>
            <a:chOff x="1064519" y="1872500"/>
            <a:chExt cx="1561256" cy="1445520"/>
          </a:xfrm>
        </p:grpSpPr>
        <p:sp>
          <p:nvSpPr>
            <p:cNvPr id="2837" name="Google Shape;2837;p212"/>
            <p:cNvSpPr/>
            <p:nvPr/>
          </p:nvSpPr>
          <p:spPr>
            <a:xfrm>
              <a:off x="1634779" y="2819951"/>
              <a:ext cx="110877" cy="179829"/>
            </a:xfrm>
            <a:custGeom>
              <a:rect b="b" l="l" r="r" t="t"/>
              <a:pathLst>
                <a:path extrusionOk="0" h="179829" w="110877">
                  <a:moveTo>
                    <a:pt x="95575" y="170244"/>
                  </a:moveTo>
                  <a:lnTo>
                    <a:pt x="68653" y="178699"/>
                  </a:lnTo>
                  <a:cubicBezTo>
                    <a:pt x="57184" y="182302"/>
                    <a:pt x="44884" y="175858"/>
                    <a:pt x="41280" y="164423"/>
                  </a:cubicBezTo>
                  <a:lnTo>
                    <a:pt x="1260" y="37088"/>
                  </a:lnTo>
                  <a:cubicBezTo>
                    <a:pt x="-2343" y="25619"/>
                    <a:pt x="4102" y="13318"/>
                    <a:pt x="15536" y="9715"/>
                  </a:cubicBezTo>
                  <a:lnTo>
                    <a:pt x="42458" y="1260"/>
                  </a:lnTo>
                  <a:cubicBezTo>
                    <a:pt x="53927" y="-2343"/>
                    <a:pt x="66228" y="4102"/>
                    <a:pt x="69831" y="15536"/>
                  </a:cubicBezTo>
                  <a:lnTo>
                    <a:pt x="109851" y="142872"/>
                  </a:lnTo>
                  <a:cubicBezTo>
                    <a:pt x="113454" y="154341"/>
                    <a:pt x="107044" y="166641"/>
                    <a:pt x="95575" y="1702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212"/>
            <p:cNvSpPr/>
            <p:nvPr/>
          </p:nvSpPr>
          <p:spPr>
            <a:xfrm>
              <a:off x="2539846" y="2271312"/>
              <a:ext cx="85929" cy="302833"/>
            </a:xfrm>
            <a:custGeom>
              <a:rect b="b" l="l" r="r" t="t"/>
              <a:pathLst>
                <a:path extrusionOk="0" h="302833" w="85929">
                  <a:moveTo>
                    <a:pt x="17377" y="260"/>
                  </a:moveTo>
                  <a:lnTo>
                    <a:pt x="1646" y="145163"/>
                  </a:lnTo>
                  <a:lnTo>
                    <a:pt x="260" y="145163"/>
                  </a:lnTo>
                  <a:lnTo>
                    <a:pt x="953" y="151434"/>
                  </a:lnTo>
                  <a:lnTo>
                    <a:pt x="260" y="157706"/>
                  </a:lnTo>
                  <a:lnTo>
                    <a:pt x="1646" y="157706"/>
                  </a:lnTo>
                  <a:lnTo>
                    <a:pt x="17377" y="302643"/>
                  </a:lnTo>
                  <a:lnTo>
                    <a:pt x="85843" y="244433"/>
                  </a:lnTo>
                  <a:lnTo>
                    <a:pt x="85843" y="157706"/>
                  </a:lnTo>
                  <a:lnTo>
                    <a:pt x="85843" y="145163"/>
                  </a:lnTo>
                  <a:lnTo>
                    <a:pt x="85843" y="58436"/>
                  </a:lnTo>
                  <a:close/>
                </a:path>
              </a:pathLst>
            </a:custGeom>
            <a:solidFill>
              <a:srgbClr val="17698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212"/>
            <p:cNvSpPr/>
            <p:nvPr/>
          </p:nvSpPr>
          <p:spPr>
            <a:xfrm>
              <a:off x="1326355" y="2477085"/>
              <a:ext cx="459447" cy="840935"/>
            </a:xfrm>
            <a:custGeom>
              <a:rect b="b" l="l" r="r" t="t"/>
              <a:pathLst>
                <a:path extrusionOk="0" h="840935" w="459447">
                  <a:moveTo>
                    <a:pt x="423750" y="795051"/>
                  </a:moveTo>
                  <a:lnTo>
                    <a:pt x="284980" y="838674"/>
                  </a:lnTo>
                  <a:cubicBezTo>
                    <a:pt x="258266" y="847059"/>
                    <a:pt x="229507" y="832091"/>
                    <a:pt x="221122" y="805342"/>
                  </a:cubicBezTo>
                  <a:lnTo>
                    <a:pt x="2590" y="110072"/>
                  </a:lnTo>
                  <a:cubicBezTo>
                    <a:pt x="-5795" y="83357"/>
                    <a:pt x="9173" y="54598"/>
                    <a:pt x="35922" y="46213"/>
                  </a:cubicBezTo>
                  <a:lnTo>
                    <a:pt x="174692" y="2590"/>
                  </a:lnTo>
                  <a:cubicBezTo>
                    <a:pt x="201407" y="-5795"/>
                    <a:pt x="230165" y="9173"/>
                    <a:pt x="238551" y="35922"/>
                  </a:cubicBezTo>
                  <a:lnTo>
                    <a:pt x="457048" y="731227"/>
                  </a:lnTo>
                  <a:cubicBezTo>
                    <a:pt x="465468" y="757942"/>
                    <a:pt x="450465" y="786666"/>
                    <a:pt x="423750" y="795051"/>
                  </a:cubicBezTo>
                  <a:close/>
                </a:path>
              </a:pathLst>
            </a:custGeom>
            <a:solidFill>
              <a:srgbClr val="17698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212"/>
            <p:cNvSpPr/>
            <p:nvPr/>
          </p:nvSpPr>
          <p:spPr>
            <a:xfrm>
              <a:off x="1471820" y="1927904"/>
              <a:ext cx="1038782" cy="989580"/>
            </a:xfrm>
            <a:custGeom>
              <a:rect b="b" l="l" r="r" t="t"/>
              <a:pathLst>
                <a:path extrusionOk="0" h="989580" w="1038782">
                  <a:moveTo>
                    <a:pt x="541133" y="221633"/>
                  </a:moveTo>
                  <a:lnTo>
                    <a:pt x="260" y="221633"/>
                  </a:lnTo>
                  <a:lnTo>
                    <a:pt x="260" y="487393"/>
                  </a:lnTo>
                  <a:lnTo>
                    <a:pt x="260" y="502326"/>
                  </a:lnTo>
                  <a:lnTo>
                    <a:pt x="260" y="768086"/>
                  </a:lnTo>
                  <a:lnTo>
                    <a:pt x="541133" y="768086"/>
                  </a:lnTo>
                  <a:cubicBezTo>
                    <a:pt x="541133" y="768086"/>
                    <a:pt x="851521" y="802319"/>
                    <a:pt x="1038626" y="989459"/>
                  </a:cubicBezTo>
                  <a:lnTo>
                    <a:pt x="1038626" y="502326"/>
                  </a:lnTo>
                  <a:lnTo>
                    <a:pt x="1038626" y="487393"/>
                  </a:lnTo>
                  <a:lnTo>
                    <a:pt x="1038626" y="260"/>
                  </a:lnTo>
                  <a:cubicBezTo>
                    <a:pt x="851486" y="187400"/>
                    <a:pt x="541133" y="221633"/>
                    <a:pt x="541133" y="221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212"/>
            <p:cNvSpPr/>
            <p:nvPr/>
          </p:nvSpPr>
          <p:spPr>
            <a:xfrm>
              <a:off x="2510221" y="1872500"/>
              <a:ext cx="59596" cy="1100457"/>
            </a:xfrm>
            <a:custGeom>
              <a:rect b="b" l="l" r="r" t="t"/>
              <a:pathLst>
                <a:path extrusionOk="0" h="1100457" w="59596">
                  <a:moveTo>
                    <a:pt x="41562" y="1100267"/>
                  </a:moveTo>
                  <a:lnTo>
                    <a:pt x="18277" y="1100267"/>
                  </a:lnTo>
                  <a:cubicBezTo>
                    <a:pt x="8368" y="1100267"/>
                    <a:pt x="260" y="1092159"/>
                    <a:pt x="260" y="1082250"/>
                  </a:cubicBezTo>
                  <a:lnTo>
                    <a:pt x="260" y="18277"/>
                  </a:lnTo>
                  <a:cubicBezTo>
                    <a:pt x="260" y="8368"/>
                    <a:pt x="8368" y="260"/>
                    <a:pt x="18277" y="260"/>
                  </a:cubicBezTo>
                  <a:lnTo>
                    <a:pt x="41562" y="260"/>
                  </a:lnTo>
                  <a:cubicBezTo>
                    <a:pt x="51471" y="260"/>
                    <a:pt x="59579" y="8368"/>
                    <a:pt x="59579" y="18277"/>
                  </a:cubicBezTo>
                  <a:lnTo>
                    <a:pt x="59579" y="1082250"/>
                  </a:lnTo>
                  <a:cubicBezTo>
                    <a:pt x="59579" y="1092159"/>
                    <a:pt x="51471" y="1100267"/>
                    <a:pt x="41562" y="1100267"/>
                  </a:cubicBezTo>
                  <a:close/>
                </a:path>
              </a:pathLst>
            </a:custGeom>
            <a:solidFill>
              <a:srgbClr val="229EC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212"/>
            <p:cNvSpPr/>
            <p:nvPr/>
          </p:nvSpPr>
          <p:spPr>
            <a:xfrm>
              <a:off x="1064519" y="2288498"/>
              <a:ext cx="126122" cy="267491"/>
            </a:xfrm>
            <a:custGeom>
              <a:rect b="b" l="l" r="r" t="t"/>
              <a:pathLst>
                <a:path extrusionOk="0" h="267491" w="126122">
                  <a:moveTo>
                    <a:pt x="260" y="260"/>
                  </a:moveTo>
                  <a:lnTo>
                    <a:pt x="126071" y="260"/>
                  </a:lnTo>
                  <a:lnTo>
                    <a:pt x="126071" y="267266"/>
                  </a:lnTo>
                  <a:lnTo>
                    <a:pt x="260" y="267266"/>
                  </a:lnTo>
                  <a:close/>
                </a:path>
              </a:pathLst>
            </a:custGeom>
            <a:solidFill>
              <a:srgbClr val="17698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212"/>
            <p:cNvSpPr/>
            <p:nvPr/>
          </p:nvSpPr>
          <p:spPr>
            <a:xfrm>
              <a:off x="1122660" y="2149278"/>
              <a:ext cx="349610" cy="545724"/>
            </a:xfrm>
            <a:custGeom>
              <a:rect b="b" l="l" r="r" t="t"/>
              <a:pathLst>
                <a:path extrusionOk="0" h="545724" w="349610">
                  <a:moveTo>
                    <a:pt x="132620" y="260"/>
                  </a:moveTo>
                  <a:lnTo>
                    <a:pt x="260" y="78463"/>
                  </a:lnTo>
                  <a:lnTo>
                    <a:pt x="260" y="269727"/>
                  </a:lnTo>
                  <a:lnTo>
                    <a:pt x="260" y="276206"/>
                  </a:lnTo>
                  <a:lnTo>
                    <a:pt x="260" y="467469"/>
                  </a:lnTo>
                  <a:lnTo>
                    <a:pt x="132620" y="545673"/>
                  </a:lnTo>
                  <a:lnTo>
                    <a:pt x="349420" y="545673"/>
                  </a:lnTo>
                  <a:lnTo>
                    <a:pt x="349420" y="276206"/>
                  </a:lnTo>
                  <a:lnTo>
                    <a:pt x="349420" y="269727"/>
                  </a:lnTo>
                  <a:lnTo>
                    <a:pt x="349420" y="260"/>
                  </a:lnTo>
                  <a:close/>
                </a:path>
              </a:pathLst>
            </a:custGeom>
            <a:solidFill>
              <a:srgbClr val="229EC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4" name="Google Shape;2844;p212"/>
          <p:cNvGrpSpPr/>
          <p:nvPr/>
        </p:nvGrpSpPr>
        <p:grpSpPr>
          <a:xfrm>
            <a:off x="656249" y="2340144"/>
            <a:ext cx="2312262" cy="2826676"/>
            <a:chOff x="957962" y="2530671"/>
            <a:chExt cx="3037653" cy="3713447"/>
          </a:xfrm>
        </p:grpSpPr>
        <p:sp>
          <p:nvSpPr>
            <p:cNvPr id="2845" name="Google Shape;2845;p212"/>
            <p:cNvSpPr/>
            <p:nvPr/>
          </p:nvSpPr>
          <p:spPr>
            <a:xfrm rot="1258016">
              <a:off x="3177495" y="3781012"/>
              <a:ext cx="682929" cy="881994"/>
            </a:xfrm>
            <a:custGeom>
              <a:rect b="b" l="l" r="r" t="t"/>
              <a:pathLst>
                <a:path extrusionOk="0" h="864666" w="669512">
                  <a:moveTo>
                    <a:pt x="259920" y="864666"/>
                  </a:moveTo>
                  <a:cubicBezTo>
                    <a:pt x="237695" y="826606"/>
                    <a:pt x="245159" y="825008"/>
                    <a:pt x="231321" y="801837"/>
                  </a:cubicBezTo>
                  <a:cubicBezTo>
                    <a:pt x="184826" y="794994"/>
                    <a:pt x="202292" y="803651"/>
                    <a:pt x="127906" y="807279"/>
                  </a:cubicBezTo>
                  <a:cubicBezTo>
                    <a:pt x="107042" y="780972"/>
                    <a:pt x="6350" y="576410"/>
                    <a:pt x="0" y="526971"/>
                  </a:cubicBezTo>
                  <a:cubicBezTo>
                    <a:pt x="58964" y="502024"/>
                    <a:pt x="28977" y="523479"/>
                    <a:pt x="89806" y="510643"/>
                  </a:cubicBezTo>
                  <a:cubicBezTo>
                    <a:pt x="46082" y="333121"/>
                    <a:pt x="-8516" y="81486"/>
                    <a:pt x="62892" y="60790"/>
                  </a:cubicBezTo>
                  <a:cubicBezTo>
                    <a:pt x="138478" y="39627"/>
                    <a:pt x="162358" y="62006"/>
                    <a:pt x="183515" y="130650"/>
                  </a:cubicBezTo>
                  <a:cubicBezTo>
                    <a:pt x="185607" y="62583"/>
                    <a:pt x="163207" y="19009"/>
                    <a:pt x="238778" y="5370"/>
                  </a:cubicBezTo>
                  <a:cubicBezTo>
                    <a:pt x="335937" y="-2341"/>
                    <a:pt x="301811" y="117924"/>
                    <a:pt x="325596" y="117043"/>
                  </a:cubicBezTo>
                  <a:cubicBezTo>
                    <a:pt x="328806" y="55378"/>
                    <a:pt x="299358" y="7320"/>
                    <a:pt x="381488" y="84"/>
                  </a:cubicBezTo>
                  <a:cubicBezTo>
                    <a:pt x="488285" y="-2989"/>
                    <a:pt x="459008" y="78303"/>
                    <a:pt x="481441" y="121494"/>
                  </a:cubicBezTo>
                  <a:cubicBezTo>
                    <a:pt x="497140" y="80657"/>
                    <a:pt x="482904" y="31655"/>
                    <a:pt x="561196" y="37083"/>
                  </a:cubicBezTo>
                  <a:cubicBezTo>
                    <a:pt x="672580" y="39816"/>
                    <a:pt x="669666" y="488862"/>
                    <a:pt x="669472" y="578679"/>
                  </a:cubicBezTo>
                  <a:cubicBezTo>
                    <a:pt x="666751" y="690178"/>
                    <a:pt x="672193" y="766300"/>
                    <a:pt x="653143" y="864193"/>
                  </a:cubicBezTo>
                  <a:cubicBezTo>
                    <a:pt x="514812" y="859815"/>
                    <a:pt x="460845" y="856509"/>
                    <a:pt x="259920" y="864666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212"/>
            <p:cNvSpPr/>
            <p:nvPr/>
          </p:nvSpPr>
          <p:spPr>
            <a:xfrm flipH="1" rot="-656700">
              <a:off x="1124292" y="2670629"/>
              <a:ext cx="1657348" cy="1910856"/>
            </a:xfrm>
            <a:custGeom>
              <a:rect b="b" l="l" r="r" t="t"/>
              <a:pathLst>
                <a:path extrusionOk="0" h="1909514" w="1656184">
                  <a:moveTo>
                    <a:pt x="853425" y="0"/>
                  </a:moveTo>
                  <a:lnTo>
                    <a:pt x="789249" y="5234"/>
                  </a:lnTo>
                  <a:lnTo>
                    <a:pt x="628247" y="41869"/>
                  </a:lnTo>
                  <a:lnTo>
                    <a:pt x="580396" y="59896"/>
                  </a:lnTo>
                  <a:lnTo>
                    <a:pt x="533110" y="80250"/>
                  </a:lnTo>
                  <a:lnTo>
                    <a:pt x="486948" y="104673"/>
                  </a:lnTo>
                  <a:lnTo>
                    <a:pt x="444164" y="132005"/>
                  </a:lnTo>
                  <a:lnTo>
                    <a:pt x="403069" y="162825"/>
                  </a:lnTo>
                  <a:lnTo>
                    <a:pt x="365352" y="196553"/>
                  </a:lnTo>
                  <a:lnTo>
                    <a:pt x="330449" y="233188"/>
                  </a:lnTo>
                  <a:lnTo>
                    <a:pt x="298924" y="273313"/>
                  </a:lnTo>
                  <a:lnTo>
                    <a:pt x="271340" y="315764"/>
                  </a:lnTo>
                  <a:lnTo>
                    <a:pt x="247696" y="361123"/>
                  </a:lnTo>
                  <a:lnTo>
                    <a:pt x="227993" y="409970"/>
                  </a:lnTo>
                  <a:lnTo>
                    <a:pt x="196468" y="544301"/>
                  </a:lnTo>
                  <a:lnTo>
                    <a:pt x="193653" y="576865"/>
                  </a:lnTo>
                  <a:lnTo>
                    <a:pt x="192528" y="607686"/>
                  </a:lnTo>
                  <a:lnTo>
                    <a:pt x="193653" y="636180"/>
                  </a:lnTo>
                  <a:cubicBezTo>
                    <a:pt x="193840" y="645678"/>
                    <a:pt x="194028" y="655177"/>
                    <a:pt x="194216" y="664674"/>
                  </a:cubicBezTo>
                  <a:lnTo>
                    <a:pt x="194216" y="691424"/>
                  </a:lnTo>
                  <a:lnTo>
                    <a:pt x="191402" y="716430"/>
                  </a:lnTo>
                  <a:lnTo>
                    <a:pt x="182958" y="742016"/>
                  </a:lnTo>
                  <a:lnTo>
                    <a:pt x="167758" y="772837"/>
                  </a:lnTo>
                  <a:lnTo>
                    <a:pt x="149181" y="801331"/>
                  </a:lnTo>
                  <a:lnTo>
                    <a:pt x="128915" y="826336"/>
                  </a:lnTo>
                  <a:lnTo>
                    <a:pt x="107523" y="851923"/>
                  </a:lnTo>
                  <a:lnTo>
                    <a:pt x="85005" y="875184"/>
                  </a:lnTo>
                  <a:lnTo>
                    <a:pt x="62487" y="898445"/>
                  </a:lnTo>
                  <a:lnTo>
                    <a:pt x="41095" y="924031"/>
                  </a:lnTo>
                  <a:lnTo>
                    <a:pt x="33777" y="931009"/>
                  </a:lnTo>
                  <a:lnTo>
                    <a:pt x="24769" y="939732"/>
                  </a:lnTo>
                  <a:lnTo>
                    <a:pt x="15200" y="950199"/>
                  </a:lnTo>
                  <a:lnTo>
                    <a:pt x="7319" y="960666"/>
                  </a:lnTo>
                  <a:lnTo>
                    <a:pt x="2252" y="973460"/>
                  </a:lnTo>
                  <a:lnTo>
                    <a:pt x="0" y="987416"/>
                  </a:lnTo>
                  <a:lnTo>
                    <a:pt x="2815" y="1001955"/>
                  </a:lnTo>
                  <a:lnTo>
                    <a:pt x="10133" y="1015911"/>
                  </a:lnTo>
                  <a:lnTo>
                    <a:pt x="22518" y="1027541"/>
                  </a:lnTo>
                  <a:lnTo>
                    <a:pt x="36592" y="1035682"/>
                  </a:lnTo>
                  <a:lnTo>
                    <a:pt x="54043" y="1043243"/>
                  </a:lnTo>
                  <a:lnTo>
                    <a:pt x="72621" y="1049639"/>
                  </a:lnTo>
                  <a:lnTo>
                    <a:pt x="91197" y="1056035"/>
                  </a:lnTo>
                  <a:lnTo>
                    <a:pt x="109212" y="1062432"/>
                  </a:lnTo>
                  <a:lnTo>
                    <a:pt x="126663" y="1069992"/>
                  </a:lnTo>
                  <a:lnTo>
                    <a:pt x="142425" y="1078133"/>
                  </a:lnTo>
                  <a:lnTo>
                    <a:pt x="153685" y="1088601"/>
                  </a:lnTo>
                  <a:lnTo>
                    <a:pt x="150306" y="1102557"/>
                  </a:lnTo>
                  <a:lnTo>
                    <a:pt x="144114" y="1115351"/>
                  </a:lnTo>
                  <a:lnTo>
                    <a:pt x="137921" y="1128725"/>
                  </a:lnTo>
                  <a:lnTo>
                    <a:pt x="131166" y="1141518"/>
                  </a:lnTo>
                  <a:lnTo>
                    <a:pt x="124974" y="1154312"/>
                  </a:lnTo>
                  <a:lnTo>
                    <a:pt x="120471" y="1167105"/>
                  </a:lnTo>
                  <a:lnTo>
                    <a:pt x="118781" y="1178735"/>
                  </a:lnTo>
                  <a:cubicBezTo>
                    <a:pt x="119156" y="1183000"/>
                    <a:pt x="119532" y="1187264"/>
                    <a:pt x="119907" y="1191529"/>
                  </a:cubicBezTo>
                  <a:lnTo>
                    <a:pt x="126100" y="1203159"/>
                  </a:lnTo>
                  <a:lnTo>
                    <a:pt x="137359" y="1214790"/>
                  </a:lnTo>
                  <a:lnTo>
                    <a:pt x="153685" y="1226420"/>
                  </a:lnTo>
                  <a:lnTo>
                    <a:pt x="150306" y="1235725"/>
                  </a:lnTo>
                  <a:lnTo>
                    <a:pt x="145240" y="1245029"/>
                  </a:lnTo>
                  <a:lnTo>
                    <a:pt x="141300" y="1256077"/>
                  </a:lnTo>
                  <a:lnTo>
                    <a:pt x="140174" y="1267708"/>
                  </a:lnTo>
                  <a:lnTo>
                    <a:pt x="142425" y="1279339"/>
                  </a:lnTo>
                  <a:lnTo>
                    <a:pt x="148618" y="1289806"/>
                  </a:lnTo>
                  <a:lnTo>
                    <a:pt x="156499" y="1297947"/>
                  </a:lnTo>
                  <a:lnTo>
                    <a:pt x="166632" y="1305506"/>
                  </a:lnTo>
                  <a:lnTo>
                    <a:pt x="176765" y="1310740"/>
                  </a:lnTo>
                  <a:lnTo>
                    <a:pt x="186335" y="1317137"/>
                  </a:lnTo>
                  <a:lnTo>
                    <a:pt x="195343" y="1325860"/>
                  </a:lnTo>
                  <a:lnTo>
                    <a:pt x="200408" y="1335164"/>
                  </a:lnTo>
                  <a:lnTo>
                    <a:pt x="205475" y="1352028"/>
                  </a:lnTo>
                  <a:lnTo>
                    <a:pt x="205475" y="1371218"/>
                  </a:lnTo>
                  <a:lnTo>
                    <a:pt x="203787" y="1389245"/>
                  </a:lnTo>
                  <a:lnTo>
                    <a:pt x="199283" y="1407854"/>
                  </a:lnTo>
                  <a:lnTo>
                    <a:pt x="195343" y="1425881"/>
                  </a:lnTo>
                  <a:lnTo>
                    <a:pt x="192528" y="1442163"/>
                  </a:lnTo>
                  <a:lnTo>
                    <a:pt x="190276" y="1465424"/>
                  </a:lnTo>
                  <a:lnTo>
                    <a:pt x="192528" y="1486358"/>
                  </a:lnTo>
                  <a:lnTo>
                    <a:pt x="198719" y="1505548"/>
                  </a:lnTo>
                  <a:lnTo>
                    <a:pt x="206601" y="1522413"/>
                  </a:lnTo>
                  <a:lnTo>
                    <a:pt x="217860" y="1535787"/>
                  </a:lnTo>
                  <a:lnTo>
                    <a:pt x="232497" y="1548581"/>
                  </a:lnTo>
                  <a:lnTo>
                    <a:pt x="246570" y="1559048"/>
                  </a:lnTo>
                  <a:lnTo>
                    <a:pt x="262896" y="1567771"/>
                  </a:lnTo>
                  <a:lnTo>
                    <a:pt x="279221" y="1575331"/>
                  </a:lnTo>
                  <a:lnTo>
                    <a:pt x="295546" y="1579401"/>
                  </a:lnTo>
                  <a:lnTo>
                    <a:pt x="325383" y="1584635"/>
                  </a:lnTo>
                  <a:lnTo>
                    <a:pt x="356908" y="1586961"/>
                  </a:lnTo>
                  <a:lnTo>
                    <a:pt x="390121" y="1585798"/>
                  </a:lnTo>
                  <a:lnTo>
                    <a:pt x="422772" y="1582309"/>
                  </a:lnTo>
                  <a:lnTo>
                    <a:pt x="455423" y="1578238"/>
                  </a:lnTo>
                  <a:lnTo>
                    <a:pt x="486385" y="1571841"/>
                  </a:lnTo>
                  <a:lnTo>
                    <a:pt x="513969" y="1564281"/>
                  </a:lnTo>
                  <a:lnTo>
                    <a:pt x="529900" y="1558923"/>
                  </a:lnTo>
                  <a:lnTo>
                    <a:pt x="627355" y="1909514"/>
                  </a:lnTo>
                  <a:lnTo>
                    <a:pt x="1413007" y="1487444"/>
                  </a:lnTo>
                  <a:lnTo>
                    <a:pt x="1412429" y="1485195"/>
                  </a:lnTo>
                  <a:lnTo>
                    <a:pt x="1405111" y="1455538"/>
                  </a:lnTo>
                  <a:lnTo>
                    <a:pt x="1398918" y="1425881"/>
                  </a:lnTo>
                  <a:lnTo>
                    <a:pt x="1394978" y="1398549"/>
                  </a:lnTo>
                  <a:lnTo>
                    <a:pt x="1392163" y="1372381"/>
                  </a:lnTo>
                  <a:cubicBezTo>
                    <a:pt x="1391788" y="1365209"/>
                    <a:pt x="1391412" y="1358037"/>
                    <a:pt x="1391037" y="1350865"/>
                  </a:cubicBezTo>
                  <a:cubicBezTo>
                    <a:pt x="1391412" y="1344856"/>
                    <a:pt x="1391788" y="1338846"/>
                    <a:pt x="1392163" y="1332837"/>
                  </a:cubicBezTo>
                  <a:lnTo>
                    <a:pt x="1401171" y="1295039"/>
                  </a:lnTo>
                  <a:lnTo>
                    <a:pt x="1412429" y="1260148"/>
                  </a:lnTo>
                  <a:lnTo>
                    <a:pt x="1426503" y="1227001"/>
                  </a:lnTo>
                  <a:lnTo>
                    <a:pt x="1443954" y="1197926"/>
                  </a:lnTo>
                  <a:lnTo>
                    <a:pt x="1469849" y="1161872"/>
                  </a:lnTo>
                  <a:lnTo>
                    <a:pt x="1496308" y="1125818"/>
                  </a:lnTo>
                  <a:lnTo>
                    <a:pt x="1522767" y="1090926"/>
                  </a:lnTo>
                  <a:lnTo>
                    <a:pt x="1549788" y="1053710"/>
                  </a:lnTo>
                  <a:lnTo>
                    <a:pt x="1573995" y="1015911"/>
                  </a:lnTo>
                  <a:lnTo>
                    <a:pt x="1597637" y="976949"/>
                  </a:lnTo>
                  <a:lnTo>
                    <a:pt x="1617341" y="934499"/>
                  </a:lnTo>
                  <a:lnTo>
                    <a:pt x="1633666" y="889140"/>
                  </a:lnTo>
                  <a:lnTo>
                    <a:pt x="1646051" y="836222"/>
                  </a:lnTo>
                  <a:lnTo>
                    <a:pt x="1652807" y="782141"/>
                  </a:lnTo>
                  <a:lnTo>
                    <a:pt x="1656184" y="726897"/>
                  </a:lnTo>
                  <a:lnTo>
                    <a:pt x="1655059" y="671072"/>
                  </a:lnTo>
                  <a:lnTo>
                    <a:pt x="1651118" y="616409"/>
                  </a:lnTo>
                  <a:lnTo>
                    <a:pt x="1642674" y="563490"/>
                  </a:lnTo>
                  <a:lnTo>
                    <a:pt x="1631415" y="511736"/>
                  </a:lnTo>
                  <a:lnTo>
                    <a:pt x="1617341" y="464051"/>
                  </a:lnTo>
                  <a:lnTo>
                    <a:pt x="1601579" y="420438"/>
                  </a:lnTo>
                  <a:lnTo>
                    <a:pt x="1583565" y="381475"/>
                  </a:lnTo>
                  <a:lnTo>
                    <a:pt x="1556543" y="334954"/>
                  </a:lnTo>
                  <a:lnTo>
                    <a:pt x="1527270" y="290759"/>
                  </a:lnTo>
                  <a:lnTo>
                    <a:pt x="1494056" y="249471"/>
                  </a:lnTo>
                  <a:lnTo>
                    <a:pt x="1458590" y="209928"/>
                  </a:lnTo>
                  <a:lnTo>
                    <a:pt x="1419747" y="174455"/>
                  </a:lnTo>
                  <a:lnTo>
                    <a:pt x="1376400" y="141309"/>
                  </a:lnTo>
                  <a:lnTo>
                    <a:pt x="1331365" y="111652"/>
                  </a:lnTo>
                  <a:lnTo>
                    <a:pt x="1283515" y="85483"/>
                  </a:lnTo>
                  <a:lnTo>
                    <a:pt x="1231161" y="63386"/>
                  </a:lnTo>
                  <a:lnTo>
                    <a:pt x="1177119" y="43033"/>
                  </a:lnTo>
                  <a:lnTo>
                    <a:pt x="1118572" y="27332"/>
                  </a:lnTo>
                  <a:lnTo>
                    <a:pt x="1057210" y="14538"/>
                  </a:lnTo>
                  <a:lnTo>
                    <a:pt x="993036" y="5815"/>
                  </a:lnTo>
                  <a:lnTo>
                    <a:pt x="925482" y="582"/>
                  </a:lnTo>
                  <a:lnTo>
                    <a:pt x="853425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212"/>
            <p:cNvSpPr/>
            <p:nvPr/>
          </p:nvSpPr>
          <p:spPr>
            <a:xfrm>
              <a:off x="1358088" y="4198964"/>
              <a:ext cx="1089158" cy="611110"/>
            </a:xfrm>
            <a:custGeom>
              <a:rect b="b" l="l" r="r" t="t"/>
              <a:pathLst>
                <a:path extrusionOk="0" h="611110" w="1089158">
                  <a:moveTo>
                    <a:pt x="0" y="210751"/>
                  </a:moveTo>
                  <a:lnTo>
                    <a:pt x="114938" y="0"/>
                  </a:lnTo>
                  <a:lnTo>
                    <a:pt x="1005597" y="323428"/>
                  </a:lnTo>
                  <a:lnTo>
                    <a:pt x="1089158" y="441972"/>
                  </a:lnTo>
                  <a:lnTo>
                    <a:pt x="1073302" y="547683"/>
                  </a:lnTo>
                  <a:lnTo>
                    <a:pt x="1009875" y="510684"/>
                  </a:lnTo>
                  <a:lnTo>
                    <a:pt x="994018" y="611110"/>
                  </a:lnTo>
                  <a:cubicBezTo>
                    <a:pt x="629604" y="505207"/>
                    <a:pt x="332989" y="337604"/>
                    <a:pt x="0" y="21075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212"/>
            <p:cNvSpPr/>
            <p:nvPr/>
          </p:nvSpPr>
          <p:spPr>
            <a:xfrm>
              <a:off x="3145709" y="4476837"/>
              <a:ext cx="591981" cy="227104"/>
            </a:xfrm>
            <a:custGeom>
              <a:rect b="b" l="l" r="r" t="t"/>
              <a:pathLst>
                <a:path extrusionOk="0" h="227104" w="591981">
                  <a:moveTo>
                    <a:pt x="5285" y="142240"/>
                  </a:moveTo>
                  <a:lnTo>
                    <a:pt x="0" y="36528"/>
                  </a:lnTo>
                  <a:lnTo>
                    <a:pt x="163774" y="0"/>
                  </a:lnTo>
                  <a:cubicBezTo>
                    <a:pt x="163800" y="29795"/>
                    <a:pt x="195069" y="54382"/>
                    <a:pt x="195095" y="84177"/>
                  </a:cubicBezTo>
                  <a:cubicBezTo>
                    <a:pt x="397943" y="29168"/>
                    <a:pt x="389368" y="75290"/>
                    <a:pt x="581409" y="84099"/>
                  </a:cubicBezTo>
                  <a:lnTo>
                    <a:pt x="591981" y="221522"/>
                  </a:lnTo>
                  <a:cubicBezTo>
                    <a:pt x="431653" y="200380"/>
                    <a:pt x="276532" y="231780"/>
                    <a:pt x="116204" y="226495"/>
                  </a:cubicBezTo>
                  <a:lnTo>
                    <a:pt x="105475" y="136641"/>
                  </a:lnTo>
                  <a:lnTo>
                    <a:pt x="5285" y="14224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212"/>
            <p:cNvSpPr/>
            <p:nvPr/>
          </p:nvSpPr>
          <p:spPr>
            <a:xfrm>
              <a:off x="1130675" y="4343401"/>
              <a:ext cx="2709782" cy="1900716"/>
            </a:xfrm>
            <a:custGeom>
              <a:rect b="b" l="l" r="r" t="t"/>
              <a:pathLst>
                <a:path extrusionOk="0" h="1900716" w="2709782">
                  <a:moveTo>
                    <a:pt x="221873" y="0"/>
                  </a:moveTo>
                  <a:cubicBezTo>
                    <a:pt x="-257552" y="739775"/>
                    <a:pt x="200156" y="1655049"/>
                    <a:pt x="128952" y="1881007"/>
                  </a:cubicBezTo>
                  <a:lnTo>
                    <a:pt x="1861333" y="1893694"/>
                  </a:lnTo>
                  <a:cubicBezTo>
                    <a:pt x="1851421" y="1767288"/>
                    <a:pt x="1821710" y="1749776"/>
                    <a:pt x="1811798" y="1623370"/>
                  </a:cubicBezTo>
                  <a:cubicBezTo>
                    <a:pt x="2488388" y="2190050"/>
                    <a:pt x="2833837" y="1950617"/>
                    <a:pt x="2669101" y="322540"/>
                  </a:cubicBezTo>
                  <a:cubicBezTo>
                    <a:pt x="2260425" y="300724"/>
                    <a:pt x="2236145" y="330814"/>
                    <a:pt x="2098940" y="340113"/>
                  </a:cubicBezTo>
                  <a:cubicBezTo>
                    <a:pt x="2090924" y="281495"/>
                    <a:pt x="2127627" y="315574"/>
                    <a:pt x="2104328" y="266756"/>
                  </a:cubicBezTo>
                  <a:cubicBezTo>
                    <a:pt x="2038744" y="265508"/>
                    <a:pt x="2090026" y="262329"/>
                    <a:pt x="1987370" y="283554"/>
                  </a:cubicBezTo>
                  <a:cubicBezTo>
                    <a:pt x="1973922" y="463120"/>
                    <a:pt x="2019590" y="604247"/>
                    <a:pt x="2029115" y="861422"/>
                  </a:cubicBezTo>
                  <a:cubicBezTo>
                    <a:pt x="1974690" y="912750"/>
                    <a:pt x="1680717" y="539352"/>
                    <a:pt x="1546978" y="447977"/>
                  </a:cubicBezTo>
                  <a:cubicBezTo>
                    <a:pt x="1413239" y="356602"/>
                    <a:pt x="1315003" y="347003"/>
                    <a:pt x="1226678" y="313169"/>
                  </a:cubicBezTo>
                  <a:cubicBezTo>
                    <a:pt x="1226550" y="434700"/>
                    <a:pt x="1264864" y="504137"/>
                    <a:pt x="1130871" y="388515"/>
                  </a:cubicBezTo>
                  <a:cubicBezTo>
                    <a:pt x="766733" y="297358"/>
                    <a:pt x="654943" y="201789"/>
                    <a:pt x="221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4" name="Google Shape;994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00" y="1292874"/>
            <a:ext cx="7303549" cy="2993074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149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eForm</a:t>
            </a:r>
            <a:endParaRPr/>
          </a:p>
        </p:txBody>
      </p:sp>
      <p:sp>
        <p:nvSpPr>
          <p:cNvPr id="996" name="Google Shape;996;p149">
            <a:hlinkClick action="ppaction://hlinksldjump" r:id="rId4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997" name="Google Shape;997;p149"/>
          <p:cNvSpPr/>
          <p:nvPr/>
        </p:nvSpPr>
        <p:spPr>
          <a:xfrm rot="1201188">
            <a:off x="-508040" y="-326609"/>
            <a:ext cx="714481" cy="2227593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rgbClr val="00B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149"/>
          <p:cNvSpPr txBox="1"/>
          <p:nvPr/>
        </p:nvSpPr>
        <p:spPr>
          <a:xfrm>
            <a:off x="521475" y="706475"/>
            <a:ext cx="1985100" cy="46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New Form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Membuat Form baru</a:t>
            </a:r>
            <a:endParaRPr sz="1200"/>
          </a:p>
        </p:txBody>
      </p:sp>
      <p:pic>
        <p:nvPicPr>
          <p:cNvPr id="999" name="Google Shape;999;p149"/>
          <p:cNvPicPr preferRelativeResize="0"/>
          <p:nvPr/>
        </p:nvPicPr>
        <p:blipFill rotWithShape="1">
          <a:blip r:embed="rId5">
            <a:alphaModFix/>
          </a:blip>
          <a:srcRect b="68589" l="0" r="0" t="0"/>
          <a:stretch/>
        </p:blipFill>
        <p:spPr>
          <a:xfrm>
            <a:off x="521475" y="80775"/>
            <a:ext cx="1985100" cy="6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149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1566775" y="492675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149"/>
          <p:cNvSpPr txBox="1"/>
          <p:nvPr/>
        </p:nvSpPr>
        <p:spPr>
          <a:xfrm>
            <a:off x="290800" y="4285950"/>
            <a:ext cx="39960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 </a:t>
            </a:r>
            <a:r>
              <a:rPr lang="id" sz="1200">
                <a:solidFill>
                  <a:schemeClr val="dk1"/>
                </a:solidFill>
              </a:rPr>
              <a:t>-- </a:t>
            </a:r>
            <a:r>
              <a:rPr lang="id" sz="1200" u="sng">
                <a:solidFill>
                  <a:schemeClr val="hlink"/>
                </a:solidFill>
                <a:hlinkClick r:id="rId7"/>
              </a:rPr>
              <a:t>acuan T43.1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SUBMISSION LIMITATION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 Isi Field yang di perlukan</a:t>
            </a:r>
            <a:endParaRPr sz="1200"/>
          </a:p>
        </p:txBody>
      </p:sp>
      <p:sp>
        <p:nvSpPr>
          <p:cNvPr id="1002" name="Google Shape;1002;p149"/>
          <p:cNvSpPr/>
          <p:nvPr/>
        </p:nvSpPr>
        <p:spPr>
          <a:xfrm>
            <a:off x="290800" y="1772875"/>
            <a:ext cx="1116600" cy="30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149"/>
          <p:cNvSpPr/>
          <p:nvPr/>
        </p:nvSpPr>
        <p:spPr>
          <a:xfrm>
            <a:off x="1831350" y="1551500"/>
            <a:ext cx="4988700" cy="239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149">
            <a:hlinkClick action="ppaction://hlinksldjump" r:id="rId8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9" name="Google Shape;1009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00" y="1292875"/>
            <a:ext cx="7301127" cy="299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150"/>
          <p:cNvSpPr txBox="1"/>
          <p:nvPr>
            <p:ph idx="1" type="body"/>
          </p:nvPr>
        </p:nvSpPr>
        <p:spPr>
          <a:xfrm>
            <a:off x="288922" y="293207"/>
            <a:ext cx="86799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None/>
            </a:pPr>
            <a:r>
              <a:rPr lang="id" sz="3700"/>
              <a:t>eForm</a:t>
            </a:r>
            <a:endParaRPr/>
          </a:p>
        </p:txBody>
      </p:sp>
      <p:sp>
        <p:nvSpPr>
          <p:cNvPr id="1011" name="Google Shape;1011;p150">
            <a:hlinkClick action="ppaction://hlinksldjump" r:id="rId4"/>
          </p:cNvPr>
          <p:cNvSpPr/>
          <p:nvPr/>
        </p:nvSpPr>
        <p:spPr>
          <a:xfrm>
            <a:off x="83652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HOME</a:t>
            </a:r>
            <a:endParaRPr/>
          </a:p>
        </p:txBody>
      </p:sp>
      <p:sp>
        <p:nvSpPr>
          <p:cNvPr id="1012" name="Google Shape;1012;p150"/>
          <p:cNvSpPr/>
          <p:nvPr/>
        </p:nvSpPr>
        <p:spPr>
          <a:xfrm rot="1201188">
            <a:off x="-508040" y="-326609"/>
            <a:ext cx="714481" cy="2227593"/>
          </a:xfrm>
          <a:custGeom>
            <a:rect b="b" l="l" r="r" t="t"/>
            <a:pathLst>
              <a:path extrusionOk="0" h="2226584" w="714157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solidFill>
            <a:srgbClr val="00BD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150"/>
          <p:cNvSpPr txBox="1"/>
          <p:nvPr/>
        </p:nvSpPr>
        <p:spPr>
          <a:xfrm>
            <a:off x="521475" y="706475"/>
            <a:ext cx="1985100" cy="46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highlight>
                  <a:srgbClr val="3FC1CB"/>
                </a:highlight>
              </a:rPr>
              <a:t>New Form</a:t>
            </a:r>
            <a:endParaRPr sz="1200">
              <a:highlight>
                <a:srgbClr val="3FC1C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- Membuat Form baru</a:t>
            </a:r>
            <a:endParaRPr sz="1200"/>
          </a:p>
        </p:txBody>
      </p:sp>
      <p:pic>
        <p:nvPicPr>
          <p:cNvPr id="1014" name="Google Shape;1014;p150"/>
          <p:cNvPicPr preferRelativeResize="0"/>
          <p:nvPr/>
        </p:nvPicPr>
        <p:blipFill rotWithShape="1">
          <a:blip r:embed="rId5">
            <a:alphaModFix/>
          </a:blip>
          <a:srcRect b="68589" l="0" r="0" t="0"/>
          <a:stretch/>
        </p:blipFill>
        <p:spPr>
          <a:xfrm>
            <a:off x="521475" y="80775"/>
            <a:ext cx="1985100" cy="6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5" name="Google Shape;1015;p150"/>
          <p:cNvPicPr preferRelativeResize="0"/>
          <p:nvPr/>
        </p:nvPicPr>
        <p:blipFill>
          <a:blip r:embed="rId6">
            <a:alphaModFix amt="19000"/>
          </a:blip>
          <a:stretch>
            <a:fillRect/>
          </a:stretch>
        </p:blipFill>
        <p:spPr>
          <a:xfrm>
            <a:off x="1566775" y="492675"/>
            <a:ext cx="877450" cy="1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150"/>
          <p:cNvSpPr txBox="1"/>
          <p:nvPr/>
        </p:nvSpPr>
        <p:spPr>
          <a:xfrm>
            <a:off x="290800" y="4285950"/>
            <a:ext cx="39960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langkah langkah : </a:t>
            </a:r>
            <a:r>
              <a:rPr lang="id" sz="1200">
                <a:solidFill>
                  <a:schemeClr val="dk1"/>
                </a:solidFill>
              </a:rPr>
              <a:t>-- </a:t>
            </a:r>
            <a:r>
              <a:rPr lang="id" sz="1200" u="sng">
                <a:solidFill>
                  <a:schemeClr val="hlink"/>
                </a:solidFill>
                <a:hlinkClick r:id="rId7"/>
              </a:rPr>
              <a:t>acuan T43.1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1. FORM SUBMISSION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2. Isi Field yang di perlukan</a:t>
            </a:r>
            <a:endParaRPr sz="1200"/>
          </a:p>
        </p:txBody>
      </p:sp>
      <p:sp>
        <p:nvSpPr>
          <p:cNvPr id="1017" name="Google Shape;1017;p150"/>
          <p:cNvSpPr/>
          <p:nvPr/>
        </p:nvSpPr>
        <p:spPr>
          <a:xfrm>
            <a:off x="290800" y="2718425"/>
            <a:ext cx="1116600" cy="30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150"/>
          <p:cNvSpPr/>
          <p:nvPr/>
        </p:nvSpPr>
        <p:spPr>
          <a:xfrm>
            <a:off x="1831350" y="1551500"/>
            <a:ext cx="4988700" cy="239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150">
            <a:hlinkClick action="ppaction://hlinksldjump" r:id="rId8"/>
          </p:cNvPr>
          <p:cNvSpPr/>
          <p:nvPr/>
        </p:nvSpPr>
        <p:spPr>
          <a:xfrm>
            <a:off x="7586400" y="0"/>
            <a:ext cx="778800" cy="3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2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0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trave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ontents Slide Master">
  <a:themeElements>
    <a:clrScheme name="trave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ontents Slide Master">
  <a:themeElements>
    <a:clrScheme name="2019-Business pla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BUSINESS PLA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