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2" r:id="rId6"/>
    <p:sldId id="259" r:id="rId7"/>
    <p:sldId id="298" r:id="rId8"/>
    <p:sldId id="260" r:id="rId9"/>
    <p:sldId id="264" r:id="rId10"/>
    <p:sldId id="261" r:id="rId11"/>
    <p:sldId id="281" r:id="rId12"/>
    <p:sldId id="265" r:id="rId13"/>
    <p:sldId id="266" r:id="rId14"/>
    <p:sldId id="299" r:id="rId15"/>
    <p:sldId id="267" r:id="rId16"/>
    <p:sldId id="268" r:id="rId17"/>
    <p:sldId id="269" r:id="rId18"/>
    <p:sldId id="300" r:id="rId19"/>
    <p:sldId id="270" r:id="rId20"/>
    <p:sldId id="271" r:id="rId21"/>
    <p:sldId id="301" r:id="rId22"/>
    <p:sldId id="273" r:id="rId23"/>
    <p:sldId id="272" r:id="rId24"/>
    <p:sldId id="302" r:id="rId25"/>
    <p:sldId id="274" r:id="rId26"/>
    <p:sldId id="275" r:id="rId27"/>
    <p:sldId id="276" r:id="rId28"/>
    <p:sldId id="303" r:id="rId29"/>
    <p:sldId id="305" r:id="rId30"/>
    <p:sldId id="306" r:id="rId31"/>
    <p:sldId id="277" r:id="rId32"/>
    <p:sldId id="278" r:id="rId33"/>
    <p:sldId id="307" r:id="rId34"/>
    <p:sldId id="279" r:id="rId35"/>
    <p:sldId id="280" r:id="rId36"/>
  </p:sldIdLst>
  <p:sldSz cx="12801600" cy="9601200" type="A3"/>
  <p:notesSz cx="9144000" cy="6858000"/>
  <p:defaultTextStyle>
    <a:defPPr>
      <a:defRPr lang="en-US"/>
    </a:defPPr>
    <a:lvl1pPr marL="0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537845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075055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1612900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2150745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2688590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3225800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3763645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4301490" algn="l" defTabSz="1075055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11E0-7F92-4126-A4A6-251F1A5E35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C9D5-617D-4916-96A2-5A157B010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60120" y="1571308"/>
            <a:ext cx="10241280" cy="134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https://</a:t>
            </a:r>
            <a:r>
              <a:rPr lang="en-ID" altLang="en-US" sz="5400"/>
              <a:t>upsadmin</a:t>
            </a:r>
            <a:r>
              <a:rPr lang="en-US" sz="5400"/>
              <a:t>.jakarta.go.id/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98593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Viewer, </a:t>
            </a:r>
            <a:r>
              <a:rPr lang="en-US" u="sng" dirty="0" err="1"/>
              <a:t>Berisi</a:t>
            </a:r>
            <a:r>
              <a:rPr lang="en-US" u="sng" dirty="0"/>
              <a:t> list dashboard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108" y="4613549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12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5761" y="2134027"/>
            <a:ext cx="5067990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dan Title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kebudayaan</a:t>
            </a:r>
            <a:r>
              <a:rPr lang="en-US" dirty="0"/>
              <a:t>” dan “115”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61" y="4057119"/>
            <a:ext cx="6858000" cy="257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61" y="7025777"/>
            <a:ext cx="6829425" cy="1676400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4222513" y="7450727"/>
            <a:ext cx="561975" cy="1809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/>
          <p:cNvSpPr/>
          <p:nvPr/>
        </p:nvSpPr>
        <p:spPr>
          <a:xfrm>
            <a:off x="5603408" y="5985558"/>
            <a:ext cx="652612" cy="1592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/>
          <p:cNvSpPr/>
          <p:nvPr/>
        </p:nvSpPr>
        <p:spPr>
          <a:xfrm>
            <a:off x="4150847" y="4917209"/>
            <a:ext cx="1966619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/>
          <p:cNvSpPr/>
          <p:nvPr/>
        </p:nvSpPr>
        <p:spPr>
          <a:xfrm>
            <a:off x="4881336" y="5461092"/>
            <a:ext cx="2048492" cy="1795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/>
          <p:cNvSpPr/>
          <p:nvPr/>
        </p:nvSpPr>
        <p:spPr>
          <a:xfrm>
            <a:off x="5603408" y="6396823"/>
            <a:ext cx="652612" cy="1592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/>
          <p:cNvSpPr/>
          <p:nvPr/>
        </p:nvSpPr>
        <p:spPr>
          <a:xfrm>
            <a:off x="4381499" y="7934695"/>
            <a:ext cx="167319" cy="1592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/>
          <p:cNvSpPr/>
          <p:nvPr/>
        </p:nvSpPr>
        <p:spPr>
          <a:xfrm>
            <a:off x="4150847" y="6949574"/>
            <a:ext cx="1966619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4381499" y="8387413"/>
            <a:ext cx="167319" cy="1592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6461" y="1399223"/>
            <a:ext cx="5027402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Viewer &gt; views</a:t>
            </a:r>
            <a:endParaRPr lang="en-US" b="1" u="sng" dirty="0"/>
          </a:p>
          <a:p>
            <a:r>
              <a:rPr lang="en-US" u="sng" dirty="0" err="1"/>
              <a:t>Informasi</a:t>
            </a:r>
            <a:r>
              <a:rPr lang="en-US" u="sng" dirty="0"/>
              <a:t> detail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nama</a:t>
            </a:r>
            <a:r>
              <a:rPr lang="en-US" u="sng" dirty="0"/>
              <a:t> dashboard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108" y="4613549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561272"/>
            <a:ext cx="7277100" cy="5076825"/>
          </a:xfrm>
          <a:prstGeom prst="rect">
            <a:avLst/>
          </a:prstGeom>
        </p:spPr>
      </p:pic>
      <p:grpSp>
        <p:nvGrpSpPr>
          <p:cNvPr id="8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11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75971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Settings, </a:t>
            </a:r>
            <a:r>
              <a:rPr lang="en-US" u="sng" dirty="0" err="1"/>
              <a:t>Berisi</a:t>
            </a:r>
            <a:r>
              <a:rPr lang="en-US" u="sng" dirty="0"/>
              <a:t> list (</a:t>
            </a:r>
            <a:r>
              <a:rPr lang="en-US" u="sng" dirty="0" err="1"/>
              <a:t>Eform</a:t>
            </a:r>
            <a:r>
              <a:rPr lang="en-US" u="sng" dirty="0"/>
              <a:t>)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3760" y="5023485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2815345"/>
            <a:ext cx="7237547" cy="5750488"/>
          </a:xfrm>
          <a:prstGeom prst="rect">
            <a:avLst/>
          </a:prstGeom>
        </p:spPr>
      </p:pic>
      <p:grpSp>
        <p:nvGrpSpPr>
          <p:cNvPr id="8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11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75971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Settings, </a:t>
            </a:r>
            <a:r>
              <a:rPr lang="en-US" u="sng" dirty="0" err="1"/>
              <a:t>Berisi</a:t>
            </a:r>
            <a:r>
              <a:rPr lang="en-US" u="sng" dirty="0"/>
              <a:t> list (</a:t>
            </a:r>
            <a:r>
              <a:rPr lang="en-US" u="sng" dirty="0" err="1"/>
              <a:t>Eform</a:t>
            </a:r>
            <a:r>
              <a:rPr lang="en-US" u="sng" dirty="0"/>
              <a:t>)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3760" y="5023485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11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40" y="4280535"/>
            <a:ext cx="5895975" cy="3486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95761" y="2134027"/>
            <a:ext cx="6632713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</a:t>
            </a:r>
            <a:r>
              <a:rPr lang="en-US" i="1" u="sng" dirty="0" err="1"/>
              <a:t>Survei</a:t>
            </a:r>
            <a:r>
              <a:rPr lang="en-US" i="1" u="sng" dirty="0"/>
              <a:t> dan Nama </a:t>
            </a:r>
            <a:r>
              <a:rPr lang="en-US" i="1" u="sng" dirty="0" err="1"/>
              <a:t>Survei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“569”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4433604" y="6966633"/>
            <a:ext cx="2717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/>
          <p:cNvSpPr/>
          <p:nvPr/>
        </p:nvSpPr>
        <p:spPr>
          <a:xfrm>
            <a:off x="4293722" y="5183909"/>
            <a:ext cx="1966619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/>
          <p:cNvSpPr/>
          <p:nvPr/>
        </p:nvSpPr>
        <p:spPr>
          <a:xfrm>
            <a:off x="5195661" y="5727792"/>
            <a:ext cx="1966619" cy="1795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/>
          <p:cNvSpPr/>
          <p:nvPr/>
        </p:nvSpPr>
        <p:spPr>
          <a:xfrm>
            <a:off x="4433604" y="5727792"/>
            <a:ext cx="482936" cy="1795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/>
          <p:cNvSpPr/>
          <p:nvPr/>
        </p:nvSpPr>
        <p:spPr>
          <a:xfrm>
            <a:off x="6315037" y="6545450"/>
            <a:ext cx="2717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/>
          <p:cNvSpPr/>
          <p:nvPr/>
        </p:nvSpPr>
        <p:spPr>
          <a:xfrm>
            <a:off x="6315037" y="6136621"/>
            <a:ext cx="2717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/>
          <p:cNvSpPr/>
          <p:nvPr/>
        </p:nvSpPr>
        <p:spPr>
          <a:xfrm>
            <a:off x="6316870" y="6954279"/>
            <a:ext cx="2717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6461" y="1399223"/>
            <a:ext cx="4677114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Settings &gt; views</a:t>
            </a:r>
            <a:endParaRPr lang="en-US" b="1" u="sng" dirty="0"/>
          </a:p>
          <a:p>
            <a:r>
              <a:rPr lang="en-US" u="sng" dirty="0" err="1"/>
              <a:t>Informasi</a:t>
            </a:r>
            <a:r>
              <a:rPr lang="en-US" u="sng" dirty="0"/>
              <a:t> detail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nama</a:t>
            </a:r>
            <a:r>
              <a:rPr lang="en-US" u="sng" dirty="0"/>
              <a:t> (</a:t>
            </a:r>
            <a:r>
              <a:rPr lang="en-US" u="sng" dirty="0" err="1"/>
              <a:t>Eform</a:t>
            </a:r>
            <a:r>
              <a:rPr lang="en-US" u="sng" dirty="0"/>
              <a:t>)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108" y="5023485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40" y="2771003"/>
            <a:ext cx="5819775" cy="4991100"/>
          </a:xfrm>
          <a:prstGeom prst="rect">
            <a:avLst/>
          </a:prstGeom>
        </p:spPr>
      </p:pic>
      <p:grpSp>
        <p:nvGrpSpPr>
          <p:cNvPr id="8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9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Group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" name="그룹 4"/>
          <p:cNvGrpSpPr/>
          <p:nvPr/>
        </p:nvGrpSpPr>
        <p:grpSpPr>
          <a:xfrm>
            <a:off x="880111" y="2366965"/>
            <a:ext cx="1964690" cy="2233509"/>
            <a:chOff x="4648785" y="1763755"/>
            <a:chExt cx="2300101" cy="2614813"/>
          </a:xfrm>
        </p:grpSpPr>
        <p:sp>
          <p:nvSpPr>
            <p:cNvPr id="9" name="Regular Pentagon 3"/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Regular Pentagon 3"/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48"/>
            <p:cNvCxnSpPr/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gular Pentagon 33"/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79169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&gt; </a:t>
            </a:r>
            <a:r>
              <a:rPr lang="en-US" b="1" u="sng" dirty="0"/>
              <a:t>List Group,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grup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627" y="2889293"/>
            <a:ext cx="8401050" cy="572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56" y="1527810"/>
            <a:ext cx="2524125" cy="6991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56" y="5766069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4"/>
          <p:cNvGrpSpPr/>
          <p:nvPr/>
        </p:nvGrpSpPr>
        <p:grpSpPr>
          <a:xfrm>
            <a:off x="10401482" y="606421"/>
            <a:ext cx="1964690" cy="2233509"/>
            <a:chOff x="4648785" y="1763755"/>
            <a:chExt cx="2300101" cy="2614813"/>
          </a:xfrm>
        </p:grpSpPr>
        <p:sp>
          <p:nvSpPr>
            <p:cNvPr id="11" name="Regular Pentagon 3"/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"/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8"/>
            <p:cNvCxnSpPr/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79169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&gt; </a:t>
            </a:r>
            <a:r>
              <a:rPr lang="en-US" b="1" u="sng" dirty="0"/>
              <a:t>List Group,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grup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156" y="1527810"/>
            <a:ext cx="2524125" cy="6991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56" y="5766069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4"/>
          <p:cNvGrpSpPr/>
          <p:nvPr/>
        </p:nvGrpSpPr>
        <p:grpSpPr>
          <a:xfrm>
            <a:off x="10401482" y="606421"/>
            <a:ext cx="1964690" cy="2233509"/>
            <a:chOff x="4648785" y="1763755"/>
            <a:chExt cx="2300101" cy="2614813"/>
          </a:xfrm>
        </p:grpSpPr>
        <p:sp>
          <p:nvSpPr>
            <p:cNvPr id="11" name="Regular Pentagon 3"/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"/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8"/>
            <p:cNvCxnSpPr/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36861" y="1932240"/>
            <a:ext cx="7910435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Group, Id </a:t>
            </a:r>
            <a:r>
              <a:rPr lang="en-US" i="1" u="sng" dirty="0" err="1"/>
              <a:t>Parebt</a:t>
            </a:r>
            <a:r>
              <a:rPr lang="en-US" i="1" u="sng" dirty="0"/>
              <a:t>, dan Nama Group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Dukcapil</a:t>
            </a:r>
            <a:r>
              <a:rPr lang="en-US" dirty="0"/>
              <a:t>” dan ”133”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3787084"/>
            <a:ext cx="5695950" cy="2162175"/>
          </a:xfrm>
          <a:prstGeom prst="rect">
            <a:avLst/>
          </a:prstGeom>
        </p:spPr>
      </p:pic>
      <p:sp>
        <p:nvSpPr>
          <p:cNvPr id="21" name="Rectangle: Rounded Corners 20"/>
          <p:cNvSpPr/>
          <p:nvPr/>
        </p:nvSpPr>
        <p:spPr>
          <a:xfrm>
            <a:off x="4395504" y="6953933"/>
            <a:ext cx="2717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/>
          <p:cNvSpPr/>
          <p:nvPr/>
        </p:nvSpPr>
        <p:spPr>
          <a:xfrm>
            <a:off x="4255623" y="4694379"/>
            <a:ext cx="1370478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61" y="6045830"/>
            <a:ext cx="5781675" cy="1609725"/>
          </a:xfrm>
          <a:prstGeom prst="rect">
            <a:avLst/>
          </a:prstGeom>
        </p:spPr>
      </p:pic>
      <p:sp>
        <p:nvSpPr>
          <p:cNvPr id="23" name="Rectangle: Rounded Corners 22"/>
          <p:cNvSpPr/>
          <p:nvPr/>
        </p:nvSpPr>
        <p:spPr>
          <a:xfrm>
            <a:off x="5601778" y="5227577"/>
            <a:ext cx="887921" cy="1826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/>
          <p:cNvSpPr/>
          <p:nvPr/>
        </p:nvSpPr>
        <p:spPr>
          <a:xfrm>
            <a:off x="4231301" y="6013763"/>
            <a:ext cx="1370478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/>
          <p:cNvSpPr/>
          <p:nvPr/>
        </p:nvSpPr>
        <p:spPr>
          <a:xfrm>
            <a:off x="4261389" y="6492071"/>
            <a:ext cx="562157" cy="17956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/>
          <p:cNvSpPr/>
          <p:nvPr/>
        </p:nvSpPr>
        <p:spPr>
          <a:xfrm>
            <a:off x="4926786" y="6492071"/>
            <a:ext cx="562157" cy="17956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/>
          <p:cNvSpPr/>
          <p:nvPr/>
        </p:nvSpPr>
        <p:spPr>
          <a:xfrm>
            <a:off x="5976654" y="5728200"/>
            <a:ext cx="4241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/>
          <p:cNvSpPr/>
          <p:nvPr/>
        </p:nvSpPr>
        <p:spPr>
          <a:xfrm>
            <a:off x="4330394" y="6953932"/>
            <a:ext cx="4241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/>
          <p:cNvSpPr/>
          <p:nvPr/>
        </p:nvSpPr>
        <p:spPr>
          <a:xfrm>
            <a:off x="4940862" y="7347450"/>
            <a:ext cx="424146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sto MT" panose="02040603050505030304" pitchFamily="18" charset="0"/>
              </a:rPr>
              <a:t>Eform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1057364" y="2221435"/>
            <a:ext cx="1702026" cy="2194955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6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81426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List </a:t>
            </a:r>
            <a:r>
              <a:rPr lang="en-US" b="1" u="sng" dirty="0" err="1"/>
              <a:t>Eform</a:t>
            </a:r>
            <a:r>
              <a:rPr lang="en-US" b="1" u="sng" dirty="0"/>
              <a:t>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Eform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579" y="6532970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443" y="3081337"/>
            <a:ext cx="8305800" cy="4657725"/>
          </a:xfrm>
          <a:prstGeom prst="rect">
            <a:avLst/>
          </a:prstGeom>
        </p:spPr>
      </p:pic>
      <p:grpSp>
        <p:nvGrpSpPr>
          <p:cNvPr id="9" name="그룹 6"/>
          <p:cNvGrpSpPr/>
          <p:nvPr/>
        </p:nvGrpSpPr>
        <p:grpSpPr>
          <a:xfrm>
            <a:off x="10680335" y="416634"/>
            <a:ext cx="1702026" cy="2194955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6981371" y="5365715"/>
            <a:ext cx="5052003" cy="3259614"/>
            <a:chOff x="1070741" y="2355612"/>
            <a:chExt cx="3613027" cy="2331169"/>
          </a:xfrm>
        </p:grpSpPr>
        <p:sp>
          <p:nvSpPr>
            <p:cNvPr id="6" name="Freeform 2"/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-1" fmla="*/ 0 w 4637314"/>
                <a:gd name="connsiteY0-2" fmla="*/ 468086 h 2906486"/>
                <a:gd name="connsiteX1-3" fmla="*/ 65314 w 4637314"/>
                <a:gd name="connsiteY1-4" fmla="*/ 2906486 h 2906486"/>
                <a:gd name="connsiteX2-5" fmla="*/ 4637314 w 4637314"/>
                <a:gd name="connsiteY2-6" fmla="*/ 2862943 h 2906486"/>
                <a:gd name="connsiteX3-7" fmla="*/ 729343 w 4637314"/>
                <a:gd name="connsiteY3-8" fmla="*/ 0 h 2906486"/>
                <a:gd name="connsiteX4-9" fmla="*/ 0 w 4637314"/>
                <a:gd name="connsiteY4-10" fmla="*/ 468086 h 2906486"/>
                <a:gd name="connsiteX0-11" fmla="*/ 0 w 4637314"/>
                <a:gd name="connsiteY0-12" fmla="*/ 468086 h 2906486"/>
                <a:gd name="connsiteX1-13" fmla="*/ 13507 w 4637314"/>
                <a:gd name="connsiteY1-14" fmla="*/ 2906486 h 2906486"/>
                <a:gd name="connsiteX2-15" fmla="*/ 4637314 w 4637314"/>
                <a:gd name="connsiteY2-16" fmla="*/ 2862943 h 2906486"/>
                <a:gd name="connsiteX3-17" fmla="*/ 729343 w 4637314"/>
                <a:gd name="connsiteY3-18" fmla="*/ 0 h 2906486"/>
                <a:gd name="connsiteX4-19" fmla="*/ 0 w 4637314"/>
                <a:gd name="connsiteY4-20" fmla="*/ 468086 h 2906486"/>
                <a:gd name="connsiteX0-21" fmla="*/ 13023 w 4650337"/>
                <a:gd name="connsiteY0-22" fmla="*/ 468086 h 2915120"/>
                <a:gd name="connsiteX1-23" fmla="*/ 626 w 4650337"/>
                <a:gd name="connsiteY1-24" fmla="*/ 2915120 h 2915120"/>
                <a:gd name="connsiteX2-25" fmla="*/ 4650337 w 4650337"/>
                <a:gd name="connsiteY2-26" fmla="*/ 2862943 h 2915120"/>
                <a:gd name="connsiteX3-27" fmla="*/ 742366 w 4650337"/>
                <a:gd name="connsiteY3-28" fmla="*/ 0 h 2915120"/>
                <a:gd name="connsiteX4-29" fmla="*/ 13023 w 4650337"/>
                <a:gd name="connsiteY4-30" fmla="*/ 468086 h 2915120"/>
                <a:gd name="connsiteX0-31" fmla="*/ 13023 w 4417204"/>
                <a:gd name="connsiteY0-32" fmla="*/ 468086 h 2915120"/>
                <a:gd name="connsiteX1-33" fmla="*/ 626 w 4417204"/>
                <a:gd name="connsiteY1-34" fmla="*/ 2915120 h 2915120"/>
                <a:gd name="connsiteX2-35" fmla="*/ 4417204 w 4417204"/>
                <a:gd name="connsiteY2-36" fmla="*/ 2871577 h 2915120"/>
                <a:gd name="connsiteX3-37" fmla="*/ 742366 w 4417204"/>
                <a:gd name="connsiteY3-38" fmla="*/ 0 h 2915120"/>
                <a:gd name="connsiteX4-39" fmla="*/ 13023 w 4417204"/>
                <a:gd name="connsiteY4-40" fmla="*/ 468086 h 2915120"/>
                <a:gd name="connsiteX0-41" fmla="*/ 13023 w 4175437"/>
                <a:gd name="connsiteY0-42" fmla="*/ 468086 h 2915120"/>
                <a:gd name="connsiteX1-43" fmla="*/ 626 w 4175437"/>
                <a:gd name="connsiteY1-44" fmla="*/ 2915120 h 2915120"/>
                <a:gd name="connsiteX2-45" fmla="*/ 4175437 w 4175437"/>
                <a:gd name="connsiteY2-46" fmla="*/ 2897481 h 2915120"/>
                <a:gd name="connsiteX3-47" fmla="*/ 742366 w 4175437"/>
                <a:gd name="connsiteY3-48" fmla="*/ 0 h 2915120"/>
                <a:gd name="connsiteX4-49" fmla="*/ 13023 w 4175437"/>
                <a:gd name="connsiteY4-50" fmla="*/ 468086 h 2915120"/>
                <a:gd name="connsiteX0-51" fmla="*/ 13023 w 4175437"/>
                <a:gd name="connsiteY0-52" fmla="*/ 468086 h 2915120"/>
                <a:gd name="connsiteX1-53" fmla="*/ 626 w 4175437"/>
                <a:gd name="connsiteY1-54" fmla="*/ 2915120 h 2915120"/>
                <a:gd name="connsiteX2-55" fmla="*/ 4175437 w 4175437"/>
                <a:gd name="connsiteY2-56" fmla="*/ 2897481 h 2915120"/>
                <a:gd name="connsiteX3-57" fmla="*/ 742366 w 4175437"/>
                <a:gd name="connsiteY3-58" fmla="*/ 0 h 2915120"/>
                <a:gd name="connsiteX4-59" fmla="*/ 13023 w 4175437"/>
                <a:gd name="connsiteY4-60" fmla="*/ 468086 h 2915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/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Rounded Rectangle 14"/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-1" fmla="*/ 298603 w 598917"/>
                <a:gd name="connsiteY0-2" fmla="*/ 2 h 568478"/>
                <a:gd name="connsiteX1-3" fmla="*/ 373918 w 598917"/>
                <a:gd name="connsiteY1-4" fmla="*/ 19676 h 568478"/>
                <a:gd name="connsiteX2-5" fmla="*/ 448829 w 598917"/>
                <a:gd name="connsiteY2-6" fmla="*/ 150752 h 568478"/>
                <a:gd name="connsiteX3-7" fmla="*/ 446328 w 598917"/>
                <a:gd name="connsiteY3-8" fmla="*/ 150767 h 568478"/>
                <a:gd name="connsiteX4-9" fmla="*/ 446328 w 598917"/>
                <a:gd name="connsiteY4-10" fmla="*/ 252762 h 568478"/>
                <a:gd name="connsiteX5-11" fmla="*/ 446478 w 598917"/>
                <a:gd name="connsiteY5-12" fmla="*/ 252762 h 568478"/>
                <a:gd name="connsiteX6-13" fmla="*/ 598917 w 598917"/>
                <a:gd name="connsiteY6-14" fmla="*/ 565068 h 568478"/>
                <a:gd name="connsiteX7-15" fmla="*/ 0 w 598917"/>
                <a:gd name="connsiteY7-16" fmla="*/ 568478 h 568478"/>
                <a:gd name="connsiteX8-17" fmla="*/ 142510 w 598917"/>
                <a:gd name="connsiteY8-18" fmla="*/ 252762 h 568478"/>
                <a:gd name="connsiteX9-19" fmla="*/ 143217 w 598917"/>
                <a:gd name="connsiteY9-20" fmla="*/ 252762 h 568478"/>
                <a:gd name="connsiteX10-21" fmla="*/ 143217 w 598917"/>
                <a:gd name="connsiteY10-22" fmla="*/ 134244 h 568478"/>
                <a:gd name="connsiteX11-23" fmla="*/ 223520 w 598917"/>
                <a:gd name="connsiteY11-24" fmla="*/ 20528 h 568478"/>
                <a:gd name="connsiteX12-25" fmla="*/ 298603 w 598917"/>
                <a:gd name="connsiteY12-26" fmla="*/ 2 h 568478"/>
                <a:gd name="connsiteX0-27" fmla="*/ 298603 w 598917"/>
                <a:gd name="connsiteY0-28" fmla="*/ 2 h 568478"/>
                <a:gd name="connsiteX1-29" fmla="*/ 373918 w 598917"/>
                <a:gd name="connsiteY1-30" fmla="*/ 19676 h 568478"/>
                <a:gd name="connsiteX2-31" fmla="*/ 448829 w 598917"/>
                <a:gd name="connsiteY2-32" fmla="*/ 150752 h 568478"/>
                <a:gd name="connsiteX3-33" fmla="*/ 446328 w 598917"/>
                <a:gd name="connsiteY3-34" fmla="*/ 150767 h 568478"/>
                <a:gd name="connsiteX4-35" fmla="*/ 446328 w 598917"/>
                <a:gd name="connsiteY4-36" fmla="*/ 252762 h 568478"/>
                <a:gd name="connsiteX5-37" fmla="*/ 446478 w 598917"/>
                <a:gd name="connsiteY5-38" fmla="*/ 252762 h 568478"/>
                <a:gd name="connsiteX6-39" fmla="*/ 598917 w 598917"/>
                <a:gd name="connsiteY6-40" fmla="*/ 565068 h 568478"/>
                <a:gd name="connsiteX7-41" fmla="*/ 0 w 598917"/>
                <a:gd name="connsiteY7-42" fmla="*/ 568478 h 568478"/>
                <a:gd name="connsiteX8-43" fmla="*/ 142510 w 598917"/>
                <a:gd name="connsiteY8-44" fmla="*/ 252762 h 568478"/>
                <a:gd name="connsiteX9-45" fmla="*/ 143217 w 598917"/>
                <a:gd name="connsiteY9-46" fmla="*/ 252762 h 568478"/>
                <a:gd name="connsiteX10-47" fmla="*/ 143217 w 598917"/>
                <a:gd name="connsiteY10-48" fmla="*/ 134244 h 568478"/>
                <a:gd name="connsiteX11-49" fmla="*/ 223520 w 598917"/>
                <a:gd name="connsiteY11-50" fmla="*/ 20528 h 568478"/>
                <a:gd name="connsiteX12-51" fmla="*/ 298603 w 598917"/>
                <a:gd name="connsiteY12-52" fmla="*/ 2 h 568478"/>
                <a:gd name="connsiteX0-53" fmla="*/ 298603 w 598917"/>
                <a:gd name="connsiteY0-54" fmla="*/ 2 h 568478"/>
                <a:gd name="connsiteX1-55" fmla="*/ 373918 w 598917"/>
                <a:gd name="connsiteY1-56" fmla="*/ 19676 h 568478"/>
                <a:gd name="connsiteX2-57" fmla="*/ 448829 w 598917"/>
                <a:gd name="connsiteY2-58" fmla="*/ 150752 h 568478"/>
                <a:gd name="connsiteX3-59" fmla="*/ 446328 w 598917"/>
                <a:gd name="connsiteY3-60" fmla="*/ 150767 h 568478"/>
                <a:gd name="connsiteX4-61" fmla="*/ 446328 w 598917"/>
                <a:gd name="connsiteY4-62" fmla="*/ 252762 h 568478"/>
                <a:gd name="connsiteX5-63" fmla="*/ 446478 w 598917"/>
                <a:gd name="connsiteY5-64" fmla="*/ 252762 h 568478"/>
                <a:gd name="connsiteX6-65" fmla="*/ 598917 w 598917"/>
                <a:gd name="connsiteY6-66" fmla="*/ 565068 h 568478"/>
                <a:gd name="connsiteX7-67" fmla="*/ 0 w 598917"/>
                <a:gd name="connsiteY7-68" fmla="*/ 568478 h 568478"/>
                <a:gd name="connsiteX8-69" fmla="*/ 142510 w 598917"/>
                <a:gd name="connsiteY8-70" fmla="*/ 252762 h 568478"/>
                <a:gd name="connsiteX9-71" fmla="*/ 143217 w 598917"/>
                <a:gd name="connsiteY9-72" fmla="*/ 252762 h 568478"/>
                <a:gd name="connsiteX10-73" fmla="*/ 143217 w 598917"/>
                <a:gd name="connsiteY10-74" fmla="*/ 134244 h 568478"/>
                <a:gd name="connsiteX11-75" fmla="*/ 223520 w 598917"/>
                <a:gd name="connsiteY11-76" fmla="*/ 20528 h 568478"/>
                <a:gd name="connsiteX12-77" fmla="*/ 298603 w 598917"/>
                <a:gd name="connsiteY12-78" fmla="*/ 2 h 568478"/>
                <a:gd name="connsiteX0-79" fmla="*/ 298603 w 598917"/>
                <a:gd name="connsiteY0-80" fmla="*/ 2 h 568478"/>
                <a:gd name="connsiteX1-81" fmla="*/ 373918 w 598917"/>
                <a:gd name="connsiteY1-82" fmla="*/ 19676 h 568478"/>
                <a:gd name="connsiteX2-83" fmla="*/ 448829 w 598917"/>
                <a:gd name="connsiteY2-84" fmla="*/ 150752 h 568478"/>
                <a:gd name="connsiteX3-85" fmla="*/ 446328 w 598917"/>
                <a:gd name="connsiteY3-86" fmla="*/ 150767 h 568478"/>
                <a:gd name="connsiteX4-87" fmla="*/ 446328 w 598917"/>
                <a:gd name="connsiteY4-88" fmla="*/ 252762 h 568478"/>
                <a:gd name="connsiteX5-89" fmla="*/ 446478 w 598917"/>
                <a:gd name="connsiteY5-90" fmla="*/ 252762 h 568478"/>
                <a:gd name="connsiteX6-91" fmla="*/ 598917 w 598917"/>
                <a:gd name="connsiteY6-92" fmla="*/ 565068 h 568478"/>
                <a:gd name="connsiteX7-93" fmla="*/ 0 w 598917"/>
                <a:gd name="connsiteY7-94" fmla="*/ 568478 h 568478"/>
                <a:gd name="connsiteX8-95" fmla="*/ 142510 w 598917"/>
                <a:gd name="connsiteY8-96" fmla="*/ 252762 h 568478"/>
                <a:gd name="connsiteX9-97" fmla="*/ 143217 w 598917"/>
                <a:gd name="connsiteY9-98" fmla="*/ 252762 h 568478"/>
                <a:gd name="connsiteX10-99" fmla="*/ 143217 w 598917"/>
                <a:gd name="connsiteY10-100" fmla="*/ 134244 h 568478"/>
                <a:gd name="connsiteX11-101" fmla="*/ 223520 w 598917"/>
                <a:gd name="connsiteY11-102" fmla="*/ 20528 h 568478"/>
                <a:gd name="connsiteX12-103" fmla="*/ 298603 w 598917"/>
                <a:gd name="connsiteY12-104" fmla="*/ 2 h 568478"/>
                <a:gd name="connsiteX0-105" fmla="*/ 298603 w 598917"/>
                <a:gd name="connsiteY0-106" fmla="*/ 2 h 568478"/>
                <a:gd name="connsiteX1-107" fmla="*/ 373918 w 598917"/>
                <a:gd name="connsiteY1-108" fmla="*/ 19676 h 568478"/>
                <a:gd name="connsiteX2-109" fmla="*/ 448829 w 598917"/>
                <a:gd name="connsiteY2-110" fmla="*/ 150752 h 568478"/>
                <a:gd name="connsiteX3-111" fmla="*/ 446328 w 598917"/>
                <a:gd name="connsiteY3-112" fmla="*/ 150767 h 568478"/>
                <a:gd name="connsiteX4-113" fmla="*/ 446328 w 598917"/>
                <a:gd name="connsiteY4-114" fmla="*/ 252762 h 568478"/>
                <a:gd name="connsiteX5-115" fmla="*/ 446478 w 598917"/>
                <a:gd name="connsiteY5-116" fmla="*/ 252762 h 568478"/>
                <a:gd name="connsiteX6-117" fmla="*/ 598917 w 598917"/>
                <a:gd name="connsiteY6-118" fmla="*/ 565068 h 568478"/>
                <a:gd name="connsiteX7-119" fmla="*/ 0 w 598917"/>
                <a:gd name="connsiteY7-120" fmla="*/ 568478 h 568478"/>
                <a:gd name="connsiteX8-121" fmla="*/ 142510 w 598917"/>
                <a:gd name="connsiteY8-122" fmla="*/ 252762 h 568478"/>
                <a:gd name="connsiteX9-123" fmla="*/ 143217 w 598917"/>
                <a:gd name="connsiteY9-124" fmla="*/ 252762 h 568478"/>
                <a:gd name="connsiteX10-125" fmla="*/ 143217 w 598917"/>
                <a:gd name="connsiteY10-126" fmla="*/ 134244 h 568478"/>
                <a:gd name="connsiteX11-127" fmla="*/ 223520 w 598917"/>
                <a:gd name="connsiteY11-128" fmla="*/ 20528 h 568478"/>
                <a:gd name="connsiteX12-129" fmla="*/ 298603 w 598917"/>
                <a:gd name="connsiteY12-130" fmla="*/ 2 h 5684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Diagonal Stripe 10"/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60" y="1099820"/>
            <a:ext cx="4249960" cy="726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64343" y="1480457"/>
            <a:ext cx="1718740" cy="1395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STRUKTUR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Module</a:t>
            </a:r>
            <a:endParaRPr lang="en-US" dirty="0"/>
          </a:p>
          <a:p>
            <a:r>
              <a:rPr lang="en-US" dirty="0"/>
              <a:t>- Sub Module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4628" y="363081"/>
            <a:ext cx="43733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             MODULE     SUB MODULE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897060" y="305025"/>
            <a:ext cx="4670881" cy="5222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81426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List </a:t>
            </a:r>
            <a:r>
              <a:rPr lang="en-US" b="1" u="sng" dirty="0" err="1"/>
              <a:t>Eform</a:t>
            </a:r>
            <a:r>
              <a:rPr lang="en-US" b="1" u="sng" dirty="0"/>
              <a:t>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Eform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579" y="6532970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6"/>
          <p:cNvGrpSpPr/>
          <p:nvPr/>
        </p:nvGrpSpPr>
        <p:grpSpPr>
          <a:xfrm>
            <a:off x="10680335" y="416634"/>
            <a:ext cx="1702026" cy="2194955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3984372"/>
            <a:ext cx="6524625" cy="3514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36861" y="1944940"/>
            <a:ext cx="6654579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</a:t>
            </a:r>
            <a:r>
              <a:rPr lang="en-US" i="1" u="sng" dirty="0" err="1"/>
              <a:t>Eform</a:t>
            </a:r>
            <a:r>
              <a:rPr lang="en-US" i="1" u="sng" dirty="0"/>
              <a:t> </a:t>
            </a:r>
            <a:r>
              <a:rPr lang="en-US" u="sng" dirty="0"/>
              <a:t>dan</a:t>
            </a:r>
            <a:r>
              <a:rPr lang="en-US" i="1" u="sng" dirty="0"/>
              <a:t> Nama </a:t>
            </a:r>
            <a:r>
              <a:rPr lang="en-US" i="1" u="sng" dirty="0" err="1"/>
              <a:t>Eform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“569”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4166724" y="4935679"/>
            <a:ext cx="1687976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/>
          <p:cNvSpPr/>
          <p:nvPr/>
        </p:nvSpPr>
        <p:spPr>
          <a:xfrm>
            <a:off x="5140544" y="5444726"/>
            <a:ext cx="1953676" cy="1795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4347101" y="6686256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/>
          <p:cNvSpPr/>
          <p:nvPr/>
        </p:nvSpPr>
        <p:spPr>
          <a:xfrm>
            <a:off x="4267199" y="5444725"/>
            <a:ext cx="682213" cy="1795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6193444" y="6686256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/>
          <p:cNvSpPr/>
          <p:nvPr/>
        </p:nvSpPr>
        <p:spPr>
          <a:xfrm>
            <a:off x="6193443" y="6269488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/>
          <p:cNvSpPr/>
          <p:nvPr/>
        </p:nvSpPr>
        <p:spPr>
          <a:xfrm>
            <a:off x="6193443" y="5850430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3739998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List </a:t>
            </a:r>
            <a:r>
              <a:rPr lang="en-US" b="1" u="sng" dirty="0" err="1"/>
              <a:t>Eform</a:t>
            </a:r>
            <a:r>
              <a:rPr lang="en-US" b="1" u="sng" dirty="0"/>
              <a:t>, View </a:t>
            </a:r>
            <a:endParaRPr lang="en-US" b="1" u="sng" dirty="0"/>
          </a:p>
          <a:p>
            <a:r>
              <a:rPr lang="en-US" u="sng" dirty="0" err="1"/>
              <a:t>Untuk</a:t>
            </a:r>
            <a:r>
              <a:rPr lang="en-US" u="sng" dirty="0"/>
              <a:t> </a:t>
            </a:r>
            <a:r>
              <a:rPr lang="en-US" u="sng" dirty="0" err="1"/>
              <a:t>melihat</a:t>
            </a:r>
            <a:r>
              <a:rPr lang="en-US" u="sng" dirty="0"/>
              <a:t> </a:t>
            </a:r>
            <a:r>
              <a:rPr lang="en-US" u="sng" dirty="0" err="1"/>
              <a:t>configurasi</a:t>
            </a:r>
            <a:r>
              <a:rPr lang="en-US" u="sng" dirty="0"/>
              <a:t>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579" y="6532970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33" y="3761556"/>
            <a:ext cx="6848475" cy="32575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4" name="그룹 6"/>
          <p:cNvGrpSpPr/>
          <p:nvPr/>
        </p:nvGrpSpPr>
        <p:grpSpPr>
          <a:xfrm>
            <a:off x="10680335" y="416634"/>
            <a:ext cx="1702026" cy="2194955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815024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Data Submission,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responden</a:t>
            </a:r>
            <a:r>
              <a:rPr lang="en-US" u="sng" dirty="0"/>
              <a:t> yang </a:t>
            </a:r>
            <a:r>
              <a:rPr lang="en-US" u="sng" dirty="0" err="1"/>
              <a:t>telah</a:t>
            </a:r>
            <a:r>
              <a:rPr lang="en-US" u="sng" dirty="0"/>
              <a:t> </a:t>
            </a:r>
            <a:r>
              <a:rPr lang="en-US" u="sng" dirty="0" err="1"/>
              <a:t>mengisi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6924856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2855686"/>
            <a:ext cx="8058150" cy="4876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8" name="그룹 6"/>
          <p:cNvGrpSpPr/>
          <p:nvPr/>
        </p:nvGrpSpPr>
        <p:grpSpPr>
          <a:xfrm>
            <a:off x="11713029" y="416634"/>
            <a:ext cx="669332" cy="863179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815024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Data Submission, </a:t>
            </a:r>
            <a:r>
              <a:rPr lang="en-US" u="sng" dirty="0" err="1"/>
              <a:t>Berisi</a:t>
            </a:r>
            <a:r>
              <a:rPr lang="en-US" u="sng" dirty="0"/>
              <a:t> list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u="sng" dirty="0" err="1"/>
              <a:t>responden</a:t>
            </a:r>
            <a:r>
              <a:rPr lang="en-US" u="sng" dirty="0"/>
              <a:t> yang </a:t>
            </a:r>
            <a:r>
              <a:rPr lang="en-US" u="sng" dirty="0" err="1"/>
              <a:t>telah</a:t>
            </a:r>
            <a:r>
              <a:rPr lang="en-US" u="sng" dirty="0"/>
              <a:t> </a:t>
            </a:r>
            <a:r>
              <a:rPr lang="en-US" u="sng" dirty="0" err="1"/>
              <a:t>mengisi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6924856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6"/>
          <p:cNvGrpSpPr/>
          <p:nvPr/>
        </p:nvGrpSpPr>
        <p:grpSpPr>
          <a:xfrm>
            <a:off x="11713029" y="416634"/>
            <a:ext cx="669332" cy="863179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4141535"/>
            <a:ext cx="6734175" cy="3514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36861" y="1944940"/>
            <a:ext cx="6654579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</a:t>
            </a:r>
            <a:r>
              <a:rPr lang="en-US" i="1" u="sng" dirty="0" err="1"/>
              <a:t>Eform</a:t>
            </a:r>
            <a:r>
              <a:rPr lang="en-US" i="1" u="sng" dirty="0"/>
              <a:t> </a:t>
            </a:r>
            <a:r>
              <a:rPr lang="en-US" u="sng" dirty="0"/>
              <a:t>dan</a:t>
            </a:r>
            <a:r>
              <a:rPr lang="en-US" i="1" u="sng" dirty="0"/>
              <a:t> Nama </a:t>
            </a:r>
            <a:r>
              <a:rPr lang="en-US" i="1" u="sng" dirty="0" err="1"/>
              <a:t>Eform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akbar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4239296" y="5025196"/>
            <a:ext cx="1687976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/>
          <p:cNvSpPr/>
          <p:nvPr/>
        </p:nvSpPr>
        <p:spPr>
          <a:xfrm>
            <a:off x="5560769" y="6094719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/>
          <p:cNvSpPr/>
          <p:nvPr/>
        </p:nvSpPr>
        <p:spPr>
          <a:xfrm>
            <a:off x="4941751" y="5595202"/>
            <a:ext cx="1687976" cy="1807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5626173" y="6695926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/>
          <p:cNvSpPr/>
          <p:nvPr/>
        </p:nvSpPr>
        <p:spPr>
          <a:xfrm>
            <a:off x="5173419" y="7283110"/>
            <a:ext cx="301099" cy="179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607497" cy="1394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Eform</a:t>
            </a:r>
            <a:r>
              <a:rPr lang="en-US" b="1" dirty="0"/>
              <a:t> &gt; </a:t>
            </a:r>
            <a:r>
              <a:rPr lang="en-US" b="1" u="sng" dirty="0"/>
              <a:t>Data Submission, View</a:t>
            </a:r>
            <a:endParaRPr lang="en-US" b="1" u="sng" dirty="0"/>
          </a:p>
          <a:p>
            <a:r>
              <a:rPr lang="en-US" u="sng" dirty="0" err="1"/>
              <a:t>Melihat</a:t>
            </a:r>
            <a:r>
              <a:rPr lang="en-US" u="sng" dirty="0"/>
              <a:t> detail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jawaban</a:t>
            </a:r>
            <a:r>
              <a:rPr lang="en-US" u="sng" dirty="0"/>
              <a:t> user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User </a:t>
            </a:r>
            <a:r>
              <a:rPr lang="en-US" u="sng" dirty="0" err="1"/>
              <a:t>dengan</a:t>
            </a:r>
            <a:r>
              <a:rPr lang="en-US" u="sng" dirty="0"/>
              <a:t> </a:t>
            </a:r>
            <a:r>
              <a:rPr lang="en-US" u="sng" dirty="0" err="1"/>
              <a:t>nama</a:t>
            </a:r>
            <a:r>
              <a:rPr lang="en-US" u="sng" dirty="0"/>
              <a:t> </a:t>
            </a:r>
            <a:r>
              <a:rPr lang="en-US" i="1" u="sng" dirty="0"/>
              <a:t>Trisnas29</a:t>
            </a:r>
            <a:r>
              <a:rPr lang="en-US" u="sng" dirty="0"/>
              <a:t> </a:t>
            </a:r>
            <a:r>
              <a:rPr lang="en-US" u="sng" dirty="0" err="1"/>
              <a:t>telah</a:t>
            </a:r>
            <a:r>
              <a:rPr lang="en-US" u="sng" dirty="0"/>
              <a:t> </a:t>
            </a:r>
            <a:r>
              <a:rPr lang="en-US" u="sng" dirty="0" err="1"/>
              <a:t>mengisi</a:t>
            </a:r>
            <a:r>
              <a:rPr lang="en-US" u="sng" dirty="0"/>
              <a:t>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465897"/>
            <a:ext cx="2514600" cy="711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6924856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3380209"/>
            <a:ext cx="6173548" cy="58511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09433" y="4994456"/>
            <a:ext cx="2086568" cy="4861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6"/>
          <p:cNvGrpSpPr/>
          <p:nvPr/>
        </p:nvGrpSpPr>
        <p:grpSpPr>
          <a:xfrm>
            <a:off x="10680335" y="416634"/>
            <a:ext cx="1702026" cy="2194955"/>
            <a:chOff x="9228771" y="2192407"/>
            <a:chExt cx="1702026" cy="21949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grpFill/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sto MT" panose="02040603050505030304" pitchFamily="18" charset="0"/>
              </a:rPr>
              <a:t>Rekap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880110" y="2366965"/>
            <a:ext cx="1702026" cy="2194955"/>
            <a:chOff x="9228771" y="2192407"/>
            <a:chExt cx="1702026" cy="2194955"/>
          </a:xfrm>
        </p:grpSpPr>
        <p:sp>
          <p:nvSpPr>
            <p:cNvPr id="4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6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11036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469190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Hasil</a:t>
            </a:r>
            <a:r>
              <a:rPr lang="en-US" b="1" u="sng" dirty="0"/>
              <a:t> </a:t>
            </a:r>
            <a:r>
              <a:rPr lang="en-US" b="1" u="sng" dirty="0" err="1"/>
              <a:t>Survei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</a:t>
            </a:r>
            <a:r>
              <a:rPr lang="en-US" u="sng" dirty="0" err="1"/>
              <a:t>harian</a:t>
            </a:r>
            <a:r>
              <a:rPr lang="en-US" u="sng" dirty="0"/>
              <a:t>, </a:t>
            </a:r>
            <a:r>
              <a:rPr lang="en-US" u="sng" dirty="0" err="1"/>
              <a:t>dari</a:t>
            </a:r>
            <a:r>
              <a:rPr lang="en-US" u="sng" dirty="0"/>
              <a:t> 1 form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7260864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01" y="3566368"/>
            <a:ext cx="6067425" cy="27051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9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469190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Hasil</a:t>
            </a:r>
            <a:r>
              <a:rPr lang="en-US" b="1" u="sng" dirty="0"/>
              <a:t> </a:t>
            </a:r>
            <a:r>
              <a:rPr lang="en-US" b="1" u="sng" dirty="0" err="1"/>
              <a:t>Survei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</a:t>
            </a:r>
            <a:r>
              <a:rPr lang="en-US" u="sng" dirty="0" err="1"/>
              <a:t>harian</a:t>
            </a:r>
            <a:r>
              <a:rPr lang="en-US" u="sng" dirty="0"/>
              <a:t>, </a:t>
            </a:r>
            <a:r>
              <a:rPr lang="en-US" u="sng" dirty="0" err="1"/>
              <a:t>dari</a:t>
            </a:r>
            <a:r>
              <a:rPr lang="en-US" u="sng" dirty="0"/>
              <a:t> 1 form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7260864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59" y="3231789"/>
            <a:ext cx="6029325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83" y="7755918"/>
            <a:ext cx="51720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936861" y="2476044"/>
            <a:ext cx="1735219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469190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Hasil</a:t>
            </a:r>
            <a:r>
              <a:rPr lang="en-US" b="1" u="sng" dirty="0"/>
              <a:t> </a:t>
            </a:r>
            <a:r>
              <a:rPr lang="en-US" b="1" u="sng" dirty="0" err="1"/>
              <a:t>Survei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</a:t>
            </a:r>
            <a:r>
              <a:rPr lang="en-US" u="sng" dirty="0" err="1"/>
              <a:t>harian</a:t>
            </a:r>
            <a:r>
              <a:rPr lang="en-US" u="sng" dirty="0"/>
              <a:t>, </a:t>
            </a:r>
            <a:r>
              <a:rPr lang="en-US" u="sng" dirty="0" err="1"/>
              <a:t>dari</a:t>
            </a:r>
            <a:r>
              <a:rPr lang="en-US" u="sng" dirty="0"/>
              <a:t> 1 form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7260864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2611589"/>
            <a:ext cx="4333875" cy="2486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36861" y="5097614"/>
            <a:ext cx="7082516" cy="1068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</a:t>
            </a:r>
            <a:r>
              <a:rPr lang="en-US" b="1" dirty="0"/>
              <a:t>RESET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mengosongkan</a:t>
            </a:r>
            <a:r>
              <a:rPr lang="en-US" dirty="0"/>
              <a:t> Kembali field</a:t>
            </a:r>
            <a:endParaRPr lang="en-US" dirty="0"/>
          </a:p>
          <a:p>
            <a:r>
              <a:rPr lang="en-US" dirty="0"/>
              <a:t>Button </a:t>
            </a:r>
            <a:r>
              <a:rPr lang="en-US" b="1" dirty="0"/>
              <a:t>GENERATE REKAP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explorer</a:t>
            </a:r>
            <a:endParaRPr lang="en-US" dirty="0"/>
          </a:p>
          <a:p>
            <a:r>
              <a:rPr lang="en-US" dirty="0" err="1"/>
              <a:t>Buttin</a:t>
            </a:r>
            <a:r>
              <a:rPr lang="en-US" dirty="0"/>
              <a:t> </a:t>
            </a:r>
            <a:r>
              <a:rPr lang="en-US" b="1" dirty="0"/>
              <a:t>DOWNLOAD REKAP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mendonload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pc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469190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Hasil</a:t>
            </a:r>
            <a:r>
              <a:rPr lang="en-US" b="1" u="sng" dirty="0"/>
              <a:t> </a:t>
            </a:r>
            <a:r>
              <a:rPr lang="en-US" b="1" u="sng" dirty="0" err="1"/>
              <a:t>Survei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</a:t>
            </a:r>
            <a:r>
              <a:rPr lang="en-US" u="sng" dirty="0" err="1"/>
              <a:t>harian</a:t>
            </a:r>
            <a:r>
              <a:rPr lang="en-US" u="sng" dirty="0"/>
              <a:t>, </a:t>
            </a:r>
            <a:r>
              <a:rPr lang="en-US" u="sng" dirty="0" err="1"/>
              <a:t>dari</a:t>
            </a:r>
            <a:r>
              <a:rPr lang="en-US" u="sng" dirty="0"/>
              <a:t> 1 form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7260864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36861" y="2603733"/>
            <a:ext cx="3196131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eksplorer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3021540"/>
            <a:ext cx="6745259" cy="23766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36861" y="5829242"/>
            <a:ext cx="3312317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pc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61" y="6247049"/>
            <a:ext cx="40195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0141" y="1885480"/>
            <a:ext cx="2533650" cy="649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2699" y="914400"/>
            <a:ext cx="96853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4" y="-323854"/>
            <a:ext cx="3657607" cy="36576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215382" y="3990896"/>
            <a:ext cx="2122406" cy="1866023"/>
            <a:chOff x="3983887" y="4061275"/>
            <a:chExt cx="2122406" cy="1866023"/>
          </a:xfrm>
        </p:grpSpPr>
        <p:grpSp>
          <p:nvGrpSpPr>
            <p:cNvPr id="9" name="Group 8"/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eform 15"/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-1" fmla="*/ 190500 w 2559050"/>
                  <a:gd name="connsiteY0-2" fmla="*/ 0 h 698500"/>
                  <a:gd name="connsiteX1-3" fmla="*/ 0 w 2559050"/>
                  <a:gd name="connsiteY1-4" fmla="*/ 152400 h 698500"/>
                  <a:gd name="connsiteX2-5" fmla="*/ 19050 w 2559050"/>
                  <a:gd name="connsiteY2-6" fmla="*/ 241300 h 698500"/>
                  <a:gd name="connsiteX3-7" fmla="*/ 2501900 w 2559050"/>
                  <a:gd name="connsiteY3-8" fmla="*/ 241300 h 698500"/>
                  <a:gd name="connsiteX4-9" fmla="*/ 2470150 w 2559050"/>
                  <a:gd name="connsiteY4-10" fmla="*/ 552450 h 698500"/>
                  <a:gd name="connsiteX5-11" fmla="*/ 76200 w 2559050"/>
                  <a:gd name="connsiteY5-12" fmla="*/ 565150 h 698500"/>
                  <a:gd name="connsiteX6-13" fmla="*/ 101600 w 2559050"/>
                  <a:gd name="connsiteY6-14" fmla="*/ 520700 h 698500"/>
                  <a:gd name="connsiteX7-15" fmla="*/ 6350 w 2559050"/>
                  <a:gd name="connsiteY7-16" fmla="*/ 577850 h 698500"/>
                  <a:gd name="connsiteX8-17" fmla="*/ 44450 w 2559050"/>
                  <a:gd name="connsiteY8-18" fmla="*/ 666750 h 698500"/>
                  <a:gd name="connsiteX9-19" fmla="*/ 2400300 w 2559050"/>
                  <a:gd name="connsiteY9-20" fmla="*/ 692150 h 698500"/>
                  <a:gd name="connsiteX10-21" fmla="*/ 2432050 w 2559050"/>
                  <a:gd name="connsiteY10-22" fmla="*/ 666750 h 698500"/>
                  <a:gd name="connsiteX11-23" fmla="*/ 2501900 w 2559050"/>
                  <a:gd name="connsiteY11-24" fmla="*/ 698500 h 698500"/>
                  <a:gd name="connsiteX12-25" fmla="*/ 2552700 w 2559050"/>
                  <a:gd name="connsiteY12-26" fmla="*/ 685800 h 698500"/>
                  <a:gd name="connsiteX13-27" fmla="*/ 2559050 w 2559050"/>
                  <a:gd name="connsiteY13-28" fmla="*/ 158750 h 698500"/>
                  <a:gd name="connsiteX14-29" fmla="*/ 2476500 w 2559050"/>
                  <a:gd name="connsiteY14-30" fmla="*/ 95250 h 698500"/>
                  <a:gd name="connsiteX15-31" fmla="*/ 520700 w 2559050"/>
                  <a:gd name="connsiteY15-32" fmla="*/ 184150 h 698500"/>
                  <a:gd name="connsiteX16-33" fmla="*/ 190500 w 2559050"/>
                  <a:gd name="connsiteY16-34" fmla="*/ 0 h 698500"/>
                  <a:gd name="connsiteX0-35" fmla="*/ 184150 w 2552700"/>
                  <a:gd name="connsiteY0-36" fmla="*/ 0 h 698500"/>
                  <a:gd name="connsiteX1-37" fmla="*/ 9525 w 2552700"/>
                  <a:gd name="connsiteY1-38" fmla="*/ 152400 h 698500"/>
                  <a:gd name="connsiteX2-39" fmla="*/ 12700 w 2552700"/>
                  <a:gd name="connsiteY2-40" fmla="*/ 241300 h 698500"/>
                  <a:gd name="connsiteX3-41" fmla="*/ 2495550 w 2552700"/>
                  <a:gd name="connsiteY3-42" fmla="*/ 241300 h 698500"/>
                  <a:gd name="connsiteX4-43" fmla="*/ 2463800 w 2552700"/>
                  <a:gd name="connsiteY4-44" fmla="*/ 552450 h 698500"/>
                  <a:gd name="connsiteX5-45" fmla="*/ 69850 w 2552700"/>
                  <a:gd name="connsiteY5-46" fmla="*/ 565150 h 698500"/>
                  <a:gd name="connsiteX6-47" fmla="*/ 95250 w 2552700"/>
                  <a:gd name="connsiteY6-48" fmla="*/ 520700 h 698500"/>
                  <a:gd name="connsiteX7-49" fmla="*/ 0 w 2552700"/>
                  <a:gd name="connsiteY7-50" fmla="*/ 577850 h 698500"/>
                  <a:gd name="connsiteX8-51" fmla="*/ 38100 w 2552700"/>
                  <a:gd name="connsiteY8-52" fmla="*/ 666750 h 698500"/>
                  <a:gd name="connsiteX9-53" fmla="*/ 2393950 w 2552700"/>
                  <a:gd name="connsiteY9-54" fmla="*/ 692150 h 698500"/>
                  <a:gd name="connsiteX10-55" fmla="*/ 2425700 w 2552700"/>
                  <a:gd name="connsiteY10-56" fmla="*/ 666750 h 698500"/>
                  <a:gd name="connsiteX11-57" fmla="*/ 2495550 w 2552700"/>
                  <a:gd name="connsiteY11-58" fmla="*/ 698500 h 698500"/>
                  <a:gd name="connsiteX12-59" fmla="*/ 2546350 w 2552700"/>
                  <a:gd name="connsiteY12-60" fmla="*/ 685800 h 698500"/>
                  <a:gd name="connsiteX13-61" fmla="*/ 2552700 w 2552700"/>
                  <a:gd name="connsiteY13-62" fmla="*/ 158750 h 698500"/>
                  <a:gd name="connsiteX14-63" fmla="*/ 2470150 w 2552700"/>
                  <a:gd name="connsiteY14-64" fmla="*/ 95250 h 698500"/>
                  <a:gd name="connsiteX15-65" fmla="*/ 514350 w 2552700"/>
                  <a:gd name="connsiteY15-66" fmla="*/ 184150 h 698500"/>
                  <a:gd name="connsiteX16-67" fmla="*/ 184150 w 2552700"/>
                  <a:gd name="connsiteY16-68" fmla="*/ 0 h 698500"/>
                  <a:gd name="connsiteX0-69" fmla="*/ 184150 w 2571750"/>
                  <a:gd name="connsiteY0-70" fmla="*/ 0 h 698500"/>
                  <a:gd name="connsiteX1-71" fmla="*/ 9525 w 2571750"/>
                  <a:gd name="connsiteY1-72" fmla="*/ 152400 h 698500"/>
                  <a:gd name="connsiteX2-73" fmla="*/ 12700 w 2571750"/>
                  <a:gd name="connsiteY2-74" fmla="*/ 241300 h 698500"/>
                  <a:gd name="connsiteX3-75" fmla="*/ 2495550 w 2571750"/>
                  <a:gd name="connsiteY3-76" fmla="*/ 241300 h 698500"/>
                  <a:gd name="connsiteX4-77" fmla="*/ 2463800 w 2571750"/>
                  <a:gd name="connsiteY4-78" fmla="*/ 552450 h 698500"/>
                  <a:gd name="connsiteX5-79" fmla="*/ 69850 w 2571750"/>
                  <a:gd name="connsiteY5-80" fmla="*/ 565150 h 698500"/>
                  <a:gd name="connsiteX6-81" fmla="*/ 95250 w 2571750"/>
                  <a:gd name="connsiteY6-82" fmla="*/ 520700 h 698500"/>
                  <a:gd name="connsiteX7-83" fmla="*/ 0 w 2571750"/>
                  <a:gd name="connsiteY7-84" fmla="*/ 577850 h 698500"/>
                  <a:gd name="connsiteX8-85" fmla="*/ 38100 w 2571750"/>
                  <a:gd name="connsiteY8-86" fmla="*/ 666750 h 698500"/>
                  <a:gd name="connsiteX9-87" fmla="*/ 2393950 w 2571750"/>
                  <a:gd name="connsiteY9-88" fmla="*/ 692150 h 698500"/>
                  <a:gd name="connsiteX10-89" fmla="*/ 2425700 w 2571750"/>
                  <a:gd name="connsiteY10-90" fmla="*/ 666750 h 698500"/>
                  <a:gd name="connsiteX11-91" fmla="*/ 2495550 w 2571750"/>
                  <a:gd name="connsiteY11-92" fmla="*/ 698500 h 698500"/>
                  <a:gd name="connsiteX12-93" fmla="*/ 2546350 w 2571750"/>
                  <a:gd name="connsiteY12-94" fmla="*/ 685800 h 698500"/>
                  <a:gd name="connsiteX13-95" fmla="*/ 2571750 w 2571750"/>
                  <a:gd name="connsiteY13-96" fmla="*/ 193675 h 698500"/>
                  <a:gd name="connsiteX14-97" fmla="*/ 2470150 w 2571750"/>
                  <a:gd name="connsiteY14-98" fmla="*/ 95250 h 698500"/>
                  <a:gd name="connsiteX15-99" fmla="*/ 514350 w 2571750"/>
                  <a:gd name="connsiteY15-100" fmla="*/ 184150 h 698500"/>
                  <a:gd name="connsiteX16-101" fmla="*/ 184150 w 2571750"/>
                  <a:gd name="connsiteY16-102" fmla="*/ 0 h 698500"/>
                  <a:gd name="connsiteX0-103" fmla="*/ 184150 w 2555875"/>
                  <a:gd name="connsiteY0-104" fmla="*/ 0 h 698500"/>
                  <a:gd name="connsiteX1-105" fmla="*/ 9525 w 2555875"/>
                  <a:gd name="connsiteY1-106" fmla="*/ 152400 h 698500"/>
                  <a:gd name="connsiteX2-107" fmla="*/ 12700 w 2555875"/>
                  <a:gd name="connsiteY2-108" fmla="*/ 241300 h 698500"/>
                  <a:gd name="connsiteX3-109" fmla="*/ 2495550 w 2555875"/>
                  <a:gd name="connsiteY3-110" fmla="*/ 241300 h 698500"/>
                  <a:gd name="connsiteX4-111" fmla="*/ 2463800 w 2555875"/>
                  <a:gd name="connsiteY4-112" fmla="*/ 552450 h 698500"/>
                  <a:gd name="connsiteX5-113" fmla="*/ 69850 w 2555875"/>
                  <a:gd name="connsiteY5-114" fmla="*/ 565150 h 698500"/>
                  <a:gd name="connsiteX6-115" fmla="*/ 95250 w 2555875"/>
                  <a:gd name="connsiteY6-116" fmla="*/ 520700 h 698500"/>
                  <a:gd name="connsiteX7-117" fmla="*/ 0 w 2555875"/>
                  <a:gd name="connsiteY7-118" fmla="*/ 577850 h 698500"/>
                  <a:gd name="connsiteX8-119" fmla="*/ 38100 w 2555875"/>
                  <a:gd name="connsiteY8-120" fmla="*/ 666750 h 698500"/>
                  <a:gd name="connsiteX9-121" fmla="*/ 2393950 w 2555875"/>
                  <a:gd name="connsiteY9-122" fmla="*/ 692150 h 698500"/>
                  <a:gd name="connsiteX10-123" fmla="*/ 2425700 w 2555875"/>
                  <a:gd name="connsiteY10-124" fmla="*/ 666750 h 698500"/>
                  <a:gd name="connsiteX11-125" fmla="*/ 2495550 w 2555875"/>
                  <a:gd name="connsiteY11-126" fmla="*/ 698500 h 698500"/>
                  <a:gd name="connsiteX12-127" fmla="*/ 2546350 w 2555875"/>
                  <a:gd name="connsiteY12-128" fmla="*/ 685800 h 698500"/>
                  <a:gd name="connsiteX13-129" fmla="*/ 2555875 w 2555875"/>
                  <a:gd name="connsiteY13-130" fmla="*/ 171450 h 698500"/>
                  <a:gd name="connsiteX14-131" fmla="*/ 2470150 w 2555875"/>
                  <a:gd name="connsiteY14-132" fmla="*/ 95250 h 698500"/>
                  <a:gd name="connsiteX15-133" fmla="*/ 514350 w 2555875"/>
                  <a:gd name="connsiteY15-134" fmla="*/ 184150 h 698500"/>
                  <a:gd name="connsiteX16-135" fmla="*/ 184150 w 2555875"/>
                  <a:gd name="connsiteY16-136" fmla="*/ 0 h 698500"/>
                  <a:gd name="connsiteX0-137" fmla="*/ 184150 w 2562506"/>
                  <a:gd name="connsiteY0-138" fmla="*/ 0 h 698500"/>
                  <a:gd name="connsiteX1-139" fmla="*/ 9525 w 2562506"/>
                  <a:gd name="connsiteY1-140" fmla="*/ 152400 h 698500"/>
                  <a:gd name="connsiteX2-141" fmla="*/ 12700 w 2562506"/>
                  <a:gd name="connsiteY2-142" fmla="*/ 241300 h 698500"/>
                  <a:gd name="connsiteX3-143" fmla="*/ 2495550 w 2562506"/>
                  <a:gd name="connsiteY3-144" fmla="*/ 241300 h 698500"/>
                  <a:gd name="connsiteX4-145" fmla="*/ 2463800 w 2562506"/>
                  <a:gd name="connsiteY4-146" fmla="*/ 552450 h 698500"/>
                  <a:gd name="connsiteX5-147" fmla="*/ 69850 w 2562506"/>
                  <a:gd name="connsiteY5-148" fmla="*/ 565150 h 698500"/>
                  <a:gd name="connsiteX6-149" fmla="*/ 95250 w 2562506"/>
                  <a:gd name="connsiteY6-150" fmla="*/ 520700 h 698500"/>
                  <a:gd name="connsiteX7-151" fmla="*/ 0 w 2562506"/>
                  <a:gd name="connsiteY7-152" fmla="*/ 577850 h 698500"/>
                  <a:gd name="connsiteX8-153" fmla="*/ 38100 w 2562506"/>
                  <a:gd name="connsiteY8-154" fmla="*/ 666750 h 698500"/>
                  <a:gd name="connsiteX9-155" fmla="*/ 2393950 w 2562506"/>
                  <a:gd name="connsiteY9-156" fmla="*/ 692150 h 698500"/>
                  <a:gd name="connsiteX10-157" fmla="*/ 2425700 w 2562506"/>
                  <a:gd name="connsiteY10-158" fmla="*/ 666750 h 698500"/>
                  <a:gd name="connsiteX11-159" fmla="*/ 2495550 w 2562506"/>
                  <a:gd name="connsiteY11-160" fmla="*/ 698500 h 698500"/>
                  <a:gd name="connsiteX12-161" fmla="*/ 2562225 w 2562506"/>
                  <a:gd name="connsiteY12-162" fmla="*/ 685800 h 698500"/>
                  <a:gd name="connsiteX13-163" fmla="*/ 2555875 w 2562506"/>
                  <a:gd name="connsiteY13-164" fmla="*/ 171450 h 698500"/>
                  <a:gd name="connsiteX14-165" fmla="*/ 2470150 w 2562506"/>
                  <a:gd name="connsiteY14-166" fmla="*/ 95250 h 698500"/>
                  <a:gd name="connsiteX15-167" fmla="*/ 514350 w 2562506"/>
                  <a:gd name="connsiteY15-168" fmla="*/ 184150 h 698500"/>
                  <a:gd name="connsiteX16-169" fmla="*/ 184150 w 2562506"/>
                  <a:gd name="connsiteY16-170" fmla="*/ 0 h 698500"/>
                  <a:gd name="connsiteX0-171" fmla="*/ 184150 w 2562506"/>
                  <a:gd name="connsiteY0-172" fmla="*/ 0 h 692150"/>
                  <a:gd name="connsiteX1-173" fmla="*/ 9525 w 2562506"/>
                  <a:gd name="connsiteY1-174" fmla="*/ 152400 h 692150"/>
                  <a:gd name="connsiteX2-175" fmla="*/ 12700 w 2562506"/>
                  <a:gd name="connsiteY2-176" fmla="*/ 241300 h 692150"/>
                  <a:gd name="connsiteX3-177" fmla="*/ 2495550 w 2562506"/>
                  <a:gd name="connsiteY3-178" fmla="*/ 241300 h 692150"/>
                  <a:gd name="connsiteX4-179" fmla="*/ 2463800 w 2562506"/>
                  <a:gd name="connsiteY4-180" fmla="*/ 552450 h 692150"/>
                  <a:gd name="connsiteX5-181" fmla="*/ 69850 w 2562506"/>
                  <a:gd name="connsiteY5-182" fmla="*/ 565150 h 692150"/>
                  <a:gd name="connsiteX6-183" fmla="*/ 95250 w 2562506"/>
                  <a:gd name="connsiteY6-184" fmla="*/ 520700 h 692150"/>
                  <a:gd name="connsiteX7-185" fmla="*/ 0 w 2562506"/>
                  <a:gd name="connsiteY7-186" fmla="*/ 577850 h 692150"/>
                  <a:gd name="connsiteX8-187" fmla="*/ 38100 w 2562506"/>
                  <a:gd name="connsiteY8-188" fmla="*/ 666750 h 692150"/>
                  <a:gd name="connsiteX9-189" fmla="*/ 2393950 w 2562506"/>
                  <a:gd name="connsiteY9-190" fmla="*/ 692150 h 692150"/>
                  <a:gd name="connsiteX10-191" fmla="*/ 2425700 w 2562506"/>
                  <a:gd name="connsiteY10-192" fmla="*/ 666750 h 692150"/>
                  <a:gd name="connsiteX11-193" fmla="*/ 2479675 w 2562506"/>
                  <a:gd name="connsiteY11-194" fmla="*/ 692150 h 692150"/>
                  <a:gd name="connsiteX12-195" fmla="*/ 2562225 w 2562506"/>
                  <a:gd name="connsiteY12-196" fmla="*/ 685800 h 692150"/>
                  <a:gd name="connsiteX13-197" fmla="*/ 2555875 w 2562506"/>
                  <a:gd name="connsiteY13-198" fmla="*/ 171450 h 692150"/>
                  <a:gd name="connsiteX14-199" fmla="*/ 2470150 w 2562506"/>
                  <a:gd name="connsiteY14-200" fmla="*/ 95250 h 692150"/>
                  <a:gd name="connsiteX15-201" fmla="*/ 514350 w 2562506"/>
                  <a:gd name="connsiteY15-202" fmla="*/ 184150 h 692150"/>
                  <a:gd name="connsiteX16-203" fmla="*/ 184150 w 2562506"/>
                  <a:gd name="connsiteY16-204" fmla="*/ 0 h 692150"/>
                  <a:gd name="connsiteX0-205" fmla="*/ 184150 w 2562506"/>
                  <a:gd name="connsiteY0-206" fmla="*/ 0 h 692150"/>
                  <a:gd name="connsiteX1-207" fmla="*/ 9525 w 2562506"/>
                  <a:gd name="connsiteY1-208" fmla="*/ 152400 h 692150"/>
                  <a:gd name="connsiteX2-209" fmla="*/ 12700 w 2562506"/>
                  <a:gd name="connsiteY2-210" fmla="*/ 241300 h 692150"/>
                  <a:gd name="connsiteX3-211" fmla="*/ 2495550 w 2562506"/>
                  <a:gd name="connsiteY3-212" fmla="*/ 241300 h 692150"/>
                  <a:gd name="connsiteX4-213" fmla="*/ 2463800 w 2562506"/>
                  <a:gd name="connsiteY4-214" fmla="*/ 552450 h 692150"/>
                  <a:gd name="connsiteX5-215" fmla="*/ 69850 w 2562506"/>
                  <a:gd name="connsiteY5-216" fmla="*/ 565150 h 692150"/>
                  <a:gd name="connsiteX6-217" fmla="*/ 95250 w 2562506"/>
                  <a:gd name="connsiteY6-218" fmla="*/ 520700 h 692150"/>
                  <a:gd name="connsiteX7-219" fmla="*/ 0 w 2562506"/>
                  <a:gd name="connsiteY7-220" fmla="*/ 577850 h 692150"/>
                  <a:gd name="connsiteX8-221" fmla="*/ 38100 w 2562506"/>
                  <a:gd name="connsiteY8-222" fmla="*/ 666750 h 692150"/>
                  <a:gd name="connsiteX9-223" fmla="*/ 2393950 w 2562506"/>
                  <a:gd name="connsiteY9-224" fmla="*/ 692150 h 692150"/>
                  <a:gd name="connsiteX10-225" fmla="*/ 2435225 w 2562506"/>
                  <a:gd name="connsiteY10-226" fmla="*/ 666750 h 692150"/>
                  <a:gd name="connsiteX11-227" fmla="*/ 2479675 w 2562506"/>
                  <a:gd name="connsiteY11-228" fmla="*/ 692150 h 692150"/>
                  <a:gd name="connsiteX12-229" fmla="*/ 2562225 w 2562506"/>
                  <a:gd name="connsiteY12-230" fmla="*/ 685800 h 692150"/>
                  <a:gd name="connsiteX13-231" fmla="*/ 2555875 w 2562506"/>
                  <a:gd name="connsiteY13-232" fmla="*/ 171450 h 692150"/>
                  <a:gd name="connsiteX14-233" fmla="*/ 2470150 w 2562506"/>
                  <a:gd name="connsiteY14-234" fmla="*/ 95250 h 692150"/>
                  <a:gd name="connsiteX15-235" fmla="*/ 514350 w 2562506"/>
                  <a:gd name="connsiteY15-236" fmla="*/ 184150 h 692150"/>
                  <a:gd name="connsiteX16-237" fmla="*/ 184150 w 2562506"/>
                  <a:gd name="connsiteY16-238" fmla="*/ 0 h 692150"/>
                  <a:gd name="connsiteX0-239" fmla="*/ 184150 w 2562506"/>
                  <a:gd name="connsiteY0-240" fmla="*/ 0 h 692150"/>
                  <a:gd name="connsiteX1-241" fmla="*/ 9525 w 2562506"/>
                  <a:gd name="connsiteY1-242" fmla="*/ 152400 h 692150"/>
                  <a:gd name="connsiteX2-243" fmla="*/ 12700 w 2562506"/>
                  <a:gd name="connsiteY2-244" fmla="*/ 241300 h 692150"/>
                  <a:gd name="connsiteX3-245" fmla="*/ 2495550 w 2562506"/>
                  <a:gd name="connsiteY3-246" fmla="*/ 241300 h 692150"/>
                  <a:gd name="connsiteX4-247" fmla="*/ 2463800 w 2562506"/>
                  <a:gd name="connsiteY4-248" fmla="*/ 552450 h 692150"/>
                  <a:gd name="connsiteX5-249" fmla="*/ 69850 w 2562506"/>
                  <a:gd name="connsiteY5-250" fmla="*/ 565150 h 692150"/>
                  <a:gd name="connsiteX6-251" fmla="*/ 95250 w 2562506"/>
                  <a:gd name="connsiteY6-252" fmla="*/ 520700 h 692150"/>
                  <a:gd name="connsiteX7-253" fmla="*/ 0 w 2562506"/>
                  <a:gd name="connsiteY7-254" fmla="*/ 577850 h 692150"/>
                  <a:gd name="connsiteX8-255" fmla="*/ 9525 w 2562506"/>
                  <a:gd name="connsiteY8-256" fmla="*/ 688975 h 692150"/>
                  <a:gd name="connsiteX9-257" fmla="*/ 2393950 w 2562506"/>
                  <a:gd name="connsiteY9-258" fmla="*/ 692150 h 692150"/>
                  <a:gd name="connsiteX10-259" fmla="*/ 2435225 w 2562506"/>
                  <a:gd name="connsiteY10-260" fmla="*/ 666750 h 692150"/>
                  <a:gd name="connsiteX11-261" fmla="*/ 2479675 w 2562506"/>
                  <a:gd name="connsiteY11-262" fmla="*/ 692150 h 692150"/>
                  <a:gd name="connsiteX12-263" fmla="*/ 2562225 w 2562506"/>
                  <a:gd name="connsiteY12-264" fmla="*/ 685800 h 692150"/>
                  <a:gd name="connsiteX13-265" fmla="*/ 2555875 w 2562506"/>
                  <a:gd name="connsiteY13-266" fmla="*/ 171450 h 692150"/>
                  <a:gd name="connsiteX14-267" fmla="*/ 2470150 w 2562506"/>
                  <a:gd name="connsiteY14-268" fmla="*/ 95250 h 692150"/>
                  <a:gd name="connsiteX15-269" fmla="*/ 514350 w 2562506"/>
                  <a:gd name="connsiteY15-270" fmla="*/ 184150 h 692150"/>
                  <a:gd name="connsiteX16-271" fmla="*/ 184150 w 2562506"/>
                  <a:gd name="connsiteY16-272" fmla="*/ 0 h 692150"/>
                  <a:gd name="connsiteX0-273" fmla="*/ 180975 w 2559331"/>
                  <a:gd name="connsiteY0-274" fmla="*/ 0 h 692150"/>
                  <a:gd name="connsiteX1-275" fmla="*/ 6350 w 2559331"/>
                  <a:gd name="connsiteY1-276" fmla="*/ 152400 h 692150"/>
                  <a:gd name="connsiteX2-277" fmla="*/ 9525 w 2559331"/>
                  <a:gd name="connsiteY2-278" fmla="*/ 241300 h 692150"/>
                  <a:gd name="connsiteX3-279" fmla="*/ 2492375 w 2559331"/>
                  <a:gd name="connsiteY3-280" fmla="*/ 241300 h 692150"/>
                  <a:gd name="connsiteX4-281" fmla="*/ 2460625 w 2559331"/>
                  <a:gd name="connsiteY4-282" fmla="*/ 552450 h 692150"/>
                  <a:gd name="connsiteX5-283" fmla="*/ 66675 w 2559331"/>
                  <a:gd name="connsiteY5-284" fmla="*/ 565150 h 692150"/>
                  <a:gd name="connsiteX6-285" fmla="*/ 92075 w 2559331"/>
                  <a:gd name="connsiteY6-286" fmla="*/ 520700 h 692150"/>
                  <a:gd name="connsiteX7-287" fmla="*/ 0 w 2559331"/>
                  <a:gd name="connsiteY7-288" fmla="*/ 593725 h 692150"/>
                  <a:gd name="connsiteX8-289" fmla="*/ 6350 w 2559331"/>
                  <a:gd name="connsiteY8-290" fmla="*/ 688975 h 692150"/>
                  <a:gd name="connsiteX9-291" fmla="*/ 2390775 w 2559331"/>
                  <a:gd name="connsiteY9-292" fmla="*/ 692150 h 692150"/>
                  <a:gd name="connsiteX10-293" fmla="*/ 2432050 w 2559331"/>
                  <a:gd name="connsiteY10-294" fmla="*/ 666750 h 692150"/>
                  <a:gd name="connsiteX11-295" fmla="*/ 2476500 w 2559331"/>
                  <a:gd name="connsiteY11-296" fmla="*/ 692150 h 692150"/>
                  <a:gd name="connsiteX12-297" fmla="*/ 2559050 w 2559331"/>
                  <a:gd name="connsiteY12-298" fmla="*/ 685800 h 692150"/>
                  <a:gd name="connsiteX13-299" fmla="*/ 2552700 w 2559331"/>
                  <a:gd name="connsiteY13-300" fmla="*/ 171450 h 692150"/>
                  <a:gd name="connsiteX14-301" fmla="*/ 2466975 w 2559331"/>
                  <a:gd name="connsiteY14-302" fmla="*/ 95250 h 692150"/>
                  <a:gd name="connsiteX15-303" fmla="*/ 511175 w 2559331"/>
                  <a:gd name="connsiteY15-304" fmla="*/ 184150 h 692150"/>
                  <a:gd name="connsiteX16-305" fmla="*/ 180975 w 2559331"/>
                  <a:gd name="connsiteY16-306" fmla="*/ 0 h 692150"/>
                  <a:gd name="connsiteX0-307" fmla="*/ 180975 w 2559331"/>
                  <a:gd name="connsiteY0-308" fmla="*/ 0 h 692150"/>
                  <a:gd name="connsiteX1-309" fmla="*/ 6350 w 2559331"/>
                  <a:gd name="connsiteY1-310" fmla="*/ 152400 h 692150"/>
                  <a:gd name="connsiteX2-311" fmla="*/ 9525 w 2559331"/>
                  <a:gd name="connsiteY2-312" fmla="*/ 241300 h 692150"/>
                  <a:gd name="connsiteX3-313" fmla="*/ 2492375 w 2559331"/>
                  <a:gd name="connsiteY3-314" fmla="*/ 241300 h 692150"/>
                  <a:gd name="connsiteX4-315" fmla="*/ 2460625 w 2559331"/>
                  <a:gd name="connsiteY4-316" fmla="*/ 552450 h 692150"/>
                  <a:gd name="connsiteX5-317" fmla="*/ 66675 w 2559331"/>
                  <a:gd name="connsiteY5-318" fmla="*/ 565150 h 692150"/>
                  <a:gd name="connsiteX6-319" fmla="*/ 88900 w 2559331"/>
                  <a:gd name="connsiteY6-320" fmla="*/ 568325 h 692150"/>
                  <a:gd name="connsiteX7-321" fmla="*/ 92075 w 2559331"/>
                  <a:gd name="connsiteY7-322" fmla="*/ 520700 h 692150"/>
                  <a:gd name="connsiteX8-323" fmla="*/ 0 w 2559331"/>
                  <a:gd name="connsiteY8-324" fmla="*/ 593725 h 692150"/>
                  <a:gd name="connsiteX9-325" fmla="*/ 6350 w 2559331"/>
                  <a:gd name="connsiteY9-326" fmla="*/ 688975 h 692150"/>
                  <a:gd name="connsiteX10-327" fmla="*/ 2390775 w 2559331"/>
                  <a:gd name="connsiteY10-328" fmla="*/ 692150 h 692150"/>
                  <a:gd name="connsiteX11-329" fmla="*/ 2432050 w 2559331"/>
                  <a:gd name="connsiteY11-330" fmla="*/ 666750 h 692150"/>
                  <a:gd name="connsiteX12-331" fmla="*/ 2476500 w 2559331"/>
                  <a:gd name="connsiteY12-332" fmla="*/ 692150 h 692150"/>
                  <a:gd name="connsiteX13-333" fmla="*/ 2559050 w 2559331"/>
                  <a:gd name="connsiteY13-334" fmla="*/ 685800 h 692150"/>
                  <a:gd name="connsiteX14-335" fmla="*/ 2552700 w 2559331"/>
                  <a:gd name="connsiteY14-336" fmla="*/ 171450 h 692150"/>
                  <a:gd name="connsiteX15-337" fmla="*/ 2466975 w 2559331"/>
                  <a:gd name="connsiteY15-338" fmla="*/ 95250 h 692150"/>
                  <a:gd name="connsiteX16-339" fmla="*/ 511175 w 2559331"/>
                  <a:gd name="connsiteY16-340" fmla="*/ 184150 h 692150"/>
                  <a:gd name="connsiteX17" fmla="*/ 180975 w 2559331"/>
                  <a:gd name="connsiteY17" fmla="*/ 0 h 692150"/>
                  <a:gd name="connsiteX0-341" fmla="*/ 180975 w 2559331"/>
                  <a:gd name="connsiteY0-342" fmla="*/ 0 h 692150"/>
                  <a:gd name="connsiteX1-343" fmla="*/ 6350 w 2559331"/>
                  <a:gd name="connsiteY1-344" fmla="*/ 152400 h 692150"/>
                  <a:gd name="connsiteX2-345" fmla="*/ 9525 w 2559331"/>
                  <a:gd name="connsiteY2-346" fmla="*/ 241300 h 692150"/>
                  <a:gd name="connsiteX3-347" fmla="*/ 2454275 w 2559331"/>
                  <a:gd name="connsiteY3-348" fmla="*/ 234950 h 692150"/>
                  <a:gd name="connsiteX4-349" fmla="*/ 2460625 w 2559331"/>
                  <a:gd name="connsiteY4-350" fmla="*/ 552450 h 692150"/>
                  <a:gd name="connsiteX5-351" fmla="*/ 66675 w 2559331"/>
                  <a:gd name="connsiteY5-352" fmla="*/ 565150 h 692150"/>
                  <a:gd name="connsiteX6-353" fmla="*/ 88900 w 2559331"/>
                  <a:gd name="connsiteY6-354" fmla="*/ 568325 h 692150"/>
                  <a:gd name="connsiteX7-355" fmla="*/ 92075 w 2559331"/>
                  <a:gd name="connsiteY7-356" fmla="*/ 520700 h 692150"/>
                  <a:gd name="connsiteX8-357" fmla="*/ 0 w 2559331"/>
                  <a:gd name="connsiteY8-358" fmla="*/ 593725 h 692150"/>
                  <a:gd name="connsiteX9-359" fmla="*/ 6350 w 2559331"/>
                  <a:gd name="connsiteY9-360" fmla="*/ 688975 h 692150"/>
                  <a:gd name="connsiteX10-361" fmla="*/ 2390775 w 2559331"/>
                  <a:gd name="connsiteY10-362" fmla="*/ 692150 h 692150"/>
                  <a:gd name="connsiteX11-363" fmla="*/ 2432050 w 2559331"/>
                  <a:gd name="connsiteY11-364" fmla="*/ 666750 h 692150"/>
                  <a:gd name="connsiteX12-365" fmla="*/ 2476500 w 2559331"/>
                  <a:gd name="connsiteY12-366" fmla="*/ 692150 h 692150"/>
                  <a:gd name="connsiteX13-367" fmla="*/ 2559050 w 2559331"/>
                  <a:gd name="connsiteY13-368" fmla="*/ 685800 h 692150"/>
                  <a:gd name="connsiteX14-369" fmla="*/ 2552700 w 2559331"/>
                  <a:gd name="connsiteY14-370" fmla="*/ 171450 h 692150"/>
                  <a:gd name="connsiteX15-371" fmla="*/ 2466975 w 2559331"/>
                  <a:gd name="connsiteY15-372" fmla="*/ 95250 h 692150"/>
                  <a:gd name="connsiteX16-373" fmla="*/ 511175 w 2559331"/>
                  <a:gd name="connsiteY16-374" fmla="*/ 184150 h 692150"/>
                  <a:gd name="connsiteX17-375" fmla="*/ 180975 w 2559331"/>
                  <a:gd name="connsiteY17-376" fmla="*/ 0 h 692150"/>
                  <a:gd name="connsiteX0-377" fmla="*/ 180975 w 2559331"/>
                  <a:gd name="connsiteY0-378" fmla="*/ 0 h 692150"/>
                  <a:gd name="connsiteX1-379" fmla="*/ 6350 w 2559331"/>
                  <a:gd name="connsiteY1-380" fmla="*/ 152400 h 692150"/>
                  <a:gd name="connsiteX2-381" fmla="*/ 9525 w 2559331"/>
                  <a:gd name="connsiteY2-382" fmla="*/ 241300 h 692150"/>
                  <a:gd name="connsiteX3-383" fmla="*/ 2454275 w 2559331"/>
                  <a:gd name="connsiteY3-384" fmla="*/ 234950 h 692150"/>
                  <a:gd name="connsiteX4-385" fmla="*/ 2454275 w 2559331"/>
                  <a:gd name="connsiteY4-386" fmla="*/ 552450 h 692150"/>
                  <a:gd name="connsiteX5-387" fmla="*/ 66675 w 2559331"/>
                  <a:gd name="connsiteY5-388" fmla="*/ 565150 h 692150"/>
                  <a:gd name="connsiteX6-389" fmla="*/ 88900 w 2559331"/>
                  <a:gd name="connsiteY6-390" fmla="*/ 568325 h 692150"/>
                  <a:gd name="connsiteX7-391" fmla="*/ 92075 w 2559331"/>
                  <a:gd name="connsiteY7-392" fmla="*/ 520700 h 692150"/>
                  <a:gd name="connsiteX8-393" fmla="*/ 0 w 2559331"/>
                  <a:gd name="connsiteY8-394" fmla="*/ 593725 h 692150"/>
                  <a:gd name="connsiteX9-395" fmla="*/ 6350 w 2559331"/>
                  <a:gd name="connsiteY9-396" fmla="*/ 688975 h 692150"/>
                  <a:gd name="connsiteX10-397" fmla="*/ 2390775 w 2559331"/>
                  <a:gd name="connsiteY10-398" fmla="*/ 692150 h 692150"/>
                  <a:gd name="connsiteX11-399" fmla="*/ 2432050 w 2559331"/>
                  <a:gd name="connsiteY11-400" fmla="*/ 666750 h 692150"/>
                  <a:gd name="connsiteX12-401" fmla="*/ 2476500 w 2559331"/>
                  <a:gd name="connsiteY12-402" fmla="*/ 692150 h 692150"/>
                  <a:gd name="connsiteX13-403" fmla="*/ 2559050 w 2559331"/>
                  <a:gd name="connsiteY13-404" fmla="*/ 685800 h 692150"/>
                  <a:gd name="connsiteX14-405" fmla="*/ 2552700 w 2559331"/>
                  <a:gd name="connsiteY14-406" fmla="*/ 171450 h 692150"/>
                  <a:gd name="connsiteX15-407" fmla="*/ 2466975 w 2559331"/>
                  <a:gd name="connsiteY15-408" fmla="*/ 95250 h 692150"/>
                  <a:gd name="connsiteX16-409" fmla="*/ 511175 w 2559331"/>
                  <a:gd name="connsiteY16-410" fmla="*/ 184150 h 692150"/>
                  <a:gd name="connsiteX17-411" fmla="*/ 180975 w 2559331"/>
                  <a:gd name="connsiteY17-412" fmla="*/ 0 h 692150"/>
                  <a:gd name="connsiteX0-413" fmla="*/ 180975 w 2559331"/>
                  <a:gd name="connsiteY0-414" fmla="*/ 0 h 692150"/>
                  <a:gd name="connsiteX1-415" fmla="*/ 6350 w 2559331"/>
                  <a:gd name="connsiteY1-416" fmla="*/ 152400 h 692150"/>
                  <a:gd name="connsiteX2-417" fmla="*/ 9525 w 2559331"/>
                  <a:gd name="connsiteY2-418" fmla="*/ 241300 h 692150"/>
                  <a:gd name="connsiteX3-419" fmla="*/ 2454275 w 2559331"/>
                  <a:gd name="connsiteY3-420" fmla="*/ 234950 h 692150"/>
                  <a:gd name="connsiteX4-421" fmla="*/ 2454275 w 2559331"/>
                  <a:gd name="connsiteY4-422" fmla="*/ 552450 h 692150"/>
                  <a:gd name="connsiteX5-423" fmla="*/ 66675 w 2559331"/>
                  <a:gd name="connsiteY5-424" fmla="*/ 565150 h 692150"/>
                  <a:gd name="connsiteX6-425" fmla="*/ 88900 w 2559331"/>
                  <a:gd name="connsiteY6-426" fmla="*/ 568325 h 692150"/>
                  <a:gd name="connsiteX7-427" fmla="*/ 92075 w 2559331"/>
                  <a:gd name="connsiteY7-428" fmla="*/ 520700 h 692150"/>
                  <a:gd name="connsiteX8-429" fmla="*/ 0 w 2559331"/>
                  <a:gd name="connsiteY8-430" fmla="*/ 593725 h 692150"/>
                  <a:gd name="connsiteX9-431" fmla="*/ 6350 w 2559331"/>
                  <a:gd name="connsiteY9-432" fmla="*/ 688975 h 692150"/>
                  <a:gd name="connsiteX10-433" fmla="*/ 2390775 w 2559331"/>
                  <a:gd name="connsiteY10-434" fmla="*/ 692150 h 692150"/>
                  <a:gd name="connsiteX11-435" fmla="*/ 2432050 w 2559331"/>
                  <a:gd name="connsiteY11-436" fmla="*/ 666750 h 692150"/>
                  <a:gd name="connsiteX12-437" fmla="*/ 2476500 w 2559331"/>
                  <a:gd name="connsiteY12-438" fmla="*/ 692150 h 692150"/>
                  <a:gd name="connsiteX13-439" fmla="*/ 2559050 w 2559331"/>
                  <a:gd name="connsiteY13-440" fmla="*/ 685800 h 692150"/>
                  <a:gd name="connsiteX14-441" fmla="*/ 2552700 w 2559331"/>
                  <a:gd name="connsiteY14-442" fmla="*/ 171450 h 692150"/>
                  <a:gd name="connsiteX15-443" fmla="*/ 2466975 w 2559331"/>
                  <a:gd name="connsiteY15-444" fmla="*/ 95250 h 692150"/>
                  <a:gd name="connsiteX16-445" fmla="*/ 511175 w 2559331"/>
                  <a:gd name="connsiteY16-446" fmla="*/ 184150 h 692150"/>
                  <a:gd name="connsiteX17-447" fmla="*/ 180975 w 2559331"/>
                  <a:gd name="connsiteY17-448" fmla="*/ 0 h 692150"/>
                  <a:gd name="connsiteX0-449" fmla="*/ 180975 w 2559331"/>
                  <a:gd name="connsiteY0-450" fmla="*/ 0 h 692150"/>
                  <a:gd name="connsiteX1-451" fmla="*/ 6350 w 2559331"/>
                  <a:gd name="connsiteY1-452" fmla="*/ 152400 h 692150"/>
                  <a:gd name="connsiteX2-453" fmla="*/ 9525 w 2559331"/>
                  <a:gd name="connsiteY2-454" fmla="*/ 241300 h 692150"/>
                  <a:gd name="connsiteX3-455" fmla="*/ 2454275 w 2559331"/>
                  <a:gd name="connsiteY3-456" fmla="*/ 234950 h 692150"/>
                  <a:gd name="connsiteX4-457" fmla="*/ 2454275 w 2559331"/>
                  <a:gd name="connsiteY4-458" fmla="*/ 552450 h 692150"/>
                  <a:gd name="connsiteX5-459" fmla="*/ 66675 w 2559331"/>
                  <a:gd name="connsiteY5-460" fmla="*/ 565150 h 692150"/>
                  <a:gd name="connsiteX6-461" fmla="*/ 88900 w 2559331"/>
                  <a:gd name="connsiteY6-462" fmla="*/ 568325 h 692150"/>
                  <a:gd name="connsiteX7-463" fmla="*/ 92075 w 2559331"/>
                  <a:gd name="connsiteY7-464" fmla="*/ 520700 h 692150"/>
                  <a:gd name="connsiteX8-465" fmla="*/ 0 w 2559331"/>
                  <a:gd name="connsiteY8-466" fmla="*/ 593725 h 692150"/>
                  <a:gd name="connsiteX9-467" fmla="*/ 6350 w 2559331"/>
                  <a:gd name="connsiteY9-468" fmla="*/ 688975 h 692150"/>
                  <a:gd name="connsiteX10-469" fmla="*/ 2390775 w 2559331"/>
                  <a:gd name="connsiteY10-470" fmla="*/ 692150 h 692150"/>
                  <a:gd name="connsiteX11-471" fmla="*/ 2476500 w 2559331"/>
                  <a:gd name="connsiteY11-472" fmla="*/ 692150 h 692150"/>
                  <a:gd name="connsiteX12-473" fmla="*/ 2559050 w 2559331"/>
                  <a:gd name="connsiteY12-474" fmla="*/ 685800 h 692150"/>
                  <a:gd name="connsiteX13-475" fmla="*/ 2552700 w 2559331"/>
                  <a:gd name="connsiteY13-476" fmla="*/ 171450 h 692150"/>
                  <a:gd name="connsiteX14-477" fmla="*/ 2466975 w 2559331"/>
                  <a:gd name="connsiteY14-478" fmla="*/ 95250 h 692150"/>
                  <a:gd name="connsiteX15-479" fmla="*/ 511175 w 2559331"/>
                  <a:gd name="connsiteY15-480" fmla="*/ 184150 h 692150"/>
                  <a:gd name="connsiteX16-481" fmla="*/ 180975 w 2559331"/>
                  <a:gd name="connsiteY16-482" fmla="*/ 0 h 692150"/>
                  <a:gd name="connsiteX0-483" fmla="*/ 180975 w 2559331"/>
                  <a:gd name="connsiteY0-484" fmla="*/ 0 h 692150"/>
                  <a:gd name="connsiteX1-485" fmla="*/ 6350 w 2559331"/>
                  <a:gd name="connsiteY1-486" fmla="*/ 152400 h 692150"/>
                  <a:gd name="connsiteX2-487" fmla="*/ 9525 w 2559331"/>
                  <a:gd name="connsiteY2-488" fmla="*/ 241300 h 692150"/>
                  <a:gd name="connsiteX3-489" fmla="*/ 2454275 w 2559331"/>
                  <a:gd name="connsiteY3-490" fmla="*/ 234950 h 692150"/>
                  <a:gd name="connsiteX4-491" fmla="*/ 2454275 w 2559331"/>
                  <a:gd name="connsiteY4-492" fmla="*/ 552450 h 692150"/>
                  <a:gd name="connsiteX5-493" fmla="*/ 66675 w 2559331"/>
                  <a:gd name="connsiteY5-494" fmla="*/ 565150 h 692150"/>
                  <a:gd name="connsiteX6-495" fmla="*/ 88900 w 2559331"/>
                  <a:gd name="connsiteY6-496" fmla="*/ 568325 h 692150"/>
                  <a:gd name="connsiteX7-497" fmla="*/ 92075 w 2559331"/>
                  <a:gd name="connsiteY7-498" fmla="*/ 520700 h 692150"/>
                  <a:gd name="connsiteX8-499" fmla="*/ 0 w 2559331"/>
                  <a:gd name="connsiteY8-500" fmla="*/ 593725 h 692150"/>
                  <a:gd name="connsiteX9-501" fmla="*/ 6350 w 2559331"/>
                  <a:gd name="connsiteY9-502" fmla="*/ 688975 h 692150"/>
                  <a:gd name="connsiteX10-503" fmla="*/ 2390775 w 2559331"/>
                  <a:gd name="connsiteY10-504" fmla="*/ 692150 h 692150"/>
                  <a:gd name="connsiteX11-505" fmla="*/ 2559050 w 2559331"/>
                  <a:gd name="connsiteY11-506" fmla="*/ 685800 h 692150"/>
                  <a:gd name="connsiteX12-507" fmla="*/ 2552700 w 2559331"/>
                  <a:gd name="connsiteY12-508" fmla="*/ 171450 h 692150"/>
                  <a:gd name="connsiteX13-509" fmla="*/ 2466975 w 2559331"/>
                  <a:gd name="connsiteY13-510" fmla="*/ 95250 h 692150"/>
                  <a:gd name="connsiteX14-511" fmla="*/ 511175 w 2559331"/>
                  <a:gd name="connsiteY14-512" fmla="*/ 184150 h 692150"/>
                  <a:gd name="connsiteX15-513" fmla="*/ 180975 w 2559331"/>
                  <a:gd name="connsiteY15-514" fmla="*/ 0 h 692150"/>
                  <a:gd name="connsiteX0-515" fmla="*/ 180975 w 2559331"/>
                  <a:gd name="connsiteY0-516" fmla="*/ 0 h 688975"/>
                  <a:gd name="connsiteX1-517" fmla="*/ 6350 w 2559331"/>
                  <a:gd name="connsiteY1-518" fmla="*/ 152400 h 688975"/>
                  <a:gd name="connsiteX2-519" fmla="*/ 9525 w 2559331"/>
                  <a:gd name="connsiteY2-520" fmla="*/ 241300 h 688975"/>
                  <a:gd name="connsiteX3-521" fmla="*/ 2454275 w 2559331"/>
                  <a:gd name="connsiteY3-522" fmla="*/ 234950 h 688975"/>
                  <a:gd name="connsiteX4-523" fmla="*/ 2454275 w 2559331"/>
                  <a:gd name="connsiteY4-524" fmla="*/ 552450 h 688975"/>
                  <a:gd name="connsiteX5-525" fmla="*/ 66675 w 2559331"/>
                  <a:gd name="connsiteY5-526" fmla="*/ 565150 h 688975"/>
                  <a:gd name="connsiteX6-527" fmla="*/ 88900 w 2559331"/>
                  <a:gd name="connsiteY6-528" fmla="*/ 568325 h 688975"/>
                  <a:gd name="connsiteX7-529" fmla="*/ 92075 w 2559331"/>
                  <a:gd name="connsiteY7-530" fmla="*/ 520700 h 688975"/>
                  <a:gd name="connsiteX8-531" fmla="*/ 0 w 2559331"/>
                  <a:gd name="connsiteY8-532" fmla="*/ 593725 h 688975"/>
                  <a:gd name="connsiteX9-533" fmla="*/ 6350 w 2559331"/>
                  <a:gd name="connsiteY9-534" fmla="*/ 688975 h 688975"/>
                  <a:gd name="connsiteX10-535" fmla="*/ 2559050 w 2559331"/>
                  <a:gd name="connsiteY10-536" fmla="*/ 685800 h 688975"/>
                  <a:gd name="connsiteX11-537" fmla="*/ 2552700 w 2559331"/>
                  <a:gd name="connsiteY11-538" fmla="*/ 171450 h 688975"/>
                  <a:gd name="connsiteX12-539" fmla="*/ 2466975 w 2559331"/>
                  <a:gd name="connsiteY12-540" fmla="*/ 95250 h 688975"/>
                  <a:gd name="connsiteX13-541" fmla="*/ 511175 w 2559331"/>
                  <a:gd name="connsiteY13-542" fmla="*/ 184150 h 688975"/>
                  <a:gd name="connsiteX14-543" fmla="*/ 180975 w 2559331"/>
                  <a:gd name="connsiteY14-544" fmla="*/ 0 h 688975"/>
                  <a:gd name="connsiteX0-545" fmla="*/ 180975 w 2572231"/>
                  <a:gd name="connsiteY0-546" fmla="*/ 0 h 688975"/>
                  <a:gd name="connsiteX1-547" fmla="*/ 6350 w 2572231"/>
                  <a:gd name="connsiteY1-548" fmla="*/ 152400 h 688975"/>
                  <a:gd name="connsiteX2-549" fmla="*/ 9525 w 2572231"/>
                  <a:gd name="connsiteY2-550" fmla="*/ 241300 h 688975"/>
                  <a:gd name="connsiteX3-551" fmla="*/ 2454275 w 2572231"/>
                  <a:gd name="connsiteY3-552" fmla="*/ 234950 h 688975"/>
                  <a:gd name="connsiteX4-553" fmla="*/ 2454275 w 2572231"/>
                  <a:gd name="connsiteY4-554" fmla="*/ 552450 h 688975"/>
                  <a:gd name="connsiteX5-555" fmla="*/ 66675 w 2572231"/>
                  <a:gd name="connsiteY5-556" fmla="*/ 565150 h 688975"/>
                  <a:gd name="connsiteX6-557" fmla="*/ 88900 w 2572231"/>
                  <a:gd name="connsiteY6-558" fmla="*/ 568325 h 688975"/>
                  <a:gd name="connsiteX7-559" fmla="*/ 92075 w 2572231"/>
                  <a:gd name="connsiteY7-560" fmla="*/ 520700 h 688975"/>
                  <a:gd name="connsiteX8-561" fmla="*/ 0 w 2572231"/>
                  <a:gd name="connsiteY8-562" fmla="*/ 593725 h 688975"/>
                  <a:gd name="connsiteX9-563" fmla="*/ 6350 w 2572231"/>
                  <a:gd name="connsiteY9-564" fmla="*/ 688975 h 688975"/>
                  <a:gd name="connsiteX10-565" fmla="*/ 2559050 w 2572231"/>
                  <a:gd name="connsiteY10-566" fmla="*/ 685800 h 688975"/>
                  <a:gd name="connsiteX11-567" fmla="*/ 2552700 w 2572231"/>
                  <a:gd name="connsiteY11-568" fmla="*/ 171450 h 688975"/>
                  <a:gd name="connsiteX12-569" fmla="*/ 2466975 w 2572231"/>
                  <a:gd name="connsiteY12-570" fmla="*/ 95250 h 688975"/>
                  <a:gd name="connsiteX13-571" fmla="*/ 511175 w 2572231"/>
                  <a:gd name="connsiteY13-572" fmla="*/ 184150 h 688975"/>
                  <a:gd name="connsiteX14-573" fmla="*/ 180975 w 2572231"/>
                  <a:gd name="connsiteY14-574" fmla="*/ 0 h 688975"/>
                  <a:gd name="connsiteX0-575" fmla="*/ 180975 w 2572231"/>
                  <a:gd name="connsiteY0-576" fmla="*/ 0 h 688975"/>
                  <a:gd name="connsiteX1-577" fmla="*/ 6350 w 2572231"/>
                  <a:gd name="connsiteY1-578" fmla="*/ 152400 h 688975"/>
                  <a:gd name="connsiteX2-579" fmla="*/ 9525 w 2572231"/>
                  <a:gd name="connsiteY2-580" fmla="*/ 241300 h 688975"/>
                  <a:gd name="connsiteX3-581" fmla="*/ 2454275 w 2572231"/>
                  <a:gd name="connsiteY3-582" fmla="*/ 234950 h 688975"/>
                  <a:gd name="connsiteX4-583" fmla="*/ 2454275 w 2572231"/>
                  <a:gd name="connsiteY4-584" fmla="*/ 552450 h 688975"/>
                  <a:gd name="connsiteX5-585" fmla="*/ 66675 w 2572231"/>
                  <a:gd name="connsiteY5-586" fmla="*/ 565150 h 688975"/>
                  <a:gd name="connsiteX6-587" fmla="*/ 88900 w 2572231"/>
                  <a:gd name="connsiteY6-588" fmla="*/ 568325 h 688975"/>
                  <a:gd name="connsiteX7-589" fmla="*/ 92075 w 2572231"/>
                  <a:gd name="connsiteY7-590" fmla="*/ 520700 h 688975"/>
                  <a:gd name="connsiteX8-591" fmla="*/ 0 w 2572231"/>
                  <a:gd name="connsiteY8-592" fmla="*/ 593725 h 688975"/>
                  <a:gd name="connsiteX9-593" fmla="*/ 6350 w 2572231"/>
                  <a:gd name="connsiteY9-594" fmla="*/ 688975 h 688975"/>
                  <a:gd name="connsiteX10-595" fmla="*/ 2559050 w 2572231"/>
                  <a:gd name="connsiteY10-596" fmla="*/ 685800 h 688975"/>
                  <a:gd name="connsiteX11-597" fmla="*/ 2552700 w 2572231"/>
                  <a:gd name="connsiteY11-598" fmla="*/ 171450 h 688975"/>
                  <a:gd name="connsiteX12-599" fmla="*/ 2466975 w 2572231"/>
                  <a:gd name="connsiteY12-600" fmla="*/ 95250 h 688975"/>
                  <a:gd name="connsiteX13-601" fmla="*/ 511175 w 2572231"/>
                  <a:gd name="connsiteY13-602" fmla="*/ 184150 h 688975"/>
                  <a:gd name="connsiteX14-603" fmla="*/ 180975 w 2572231"/>
                  <a:gd name="connsiteY14-604" fmla="*/ 0 h 688975"/>
                  <a:gd name="connsiteX0-605" fmla="*/ 180975 w 2574798"/>
                  <a:gd name="connsiteY0-606" fmla="*/ 0 h 688975"/>
                  <a:gd name="connsiteX1-607" fmla="*/ 6350 w 2574798"/>
                  <a:gd name="connsiteY1-608" fmla="*/ 152400 h 688975"/>
                  <a:gd name="connsiteX2-609" fmla="*/ 9525 w 2574798"/>
                  <a:gd name="connsiteY2-610" fmla="*/ 241300 h 688975"/>
                  <a:gd name="connsiteX3-611" fmla="*/ 2454275 w 2574798"/>
                  <a:gd name="connsiteY3-612" fmla="*/ 234950 h 688975"/>
                  <a:gd name="connsiteX4-613" fmla="*/ 2454275 w 2574798"/>
                  <a:gd name="connsiteY4-614" fmla="*/ 552450 h 688975"/>
                  <a:gd name="connsiteX5-615" fmla="*/ 66675 w 2574798"/>
                  <a:gd name="connsiteY5-616" fmla="*/ 565150 h 688975"/>
                  <a:gd name="connsiteX6-617" fmla="*/ 88900 w 2574798"/>
                  <a:gd name="connsiteY6-618" fmla="*/ 568325 h 688975"/>
                  <a:gd name="connsiteX7-619" fmla="*/ 92075 w 2574798"/>
                  <a:gd name="connsiteY7-620" fmla="*/ 520700 h 688975"/>
                  <a:gd name="connsiteX8-621" fmla="*/ 0 w 2574798"/>
                  <a:gd name="connsiteY8-622" fmla="*/ 593725 h 688975"/>
                  <a:gd name="connsiteX9-623" fmla="*/ 6350 w 2574798"/>
                  <a:gd name="connsiteY9-624" fmla="*/ 688975 h 688975"/>
                  <a:gd name="connsiteX10-625" fmla="*/ 2562225 w 2574798"/>
                  <a:gd name="connsiteY10-626" fmla="*/ 666750 h 688975"/>
                  <a:gd name="connsiteX11-627" fmla="*/ 2552700 w 2574798"/>
                  <a:gd name="connsiteY11-628" fmla="*/ 171450 h 688975"/>
                  <a:gd name="connsiteX12-629" fmla="*/ 2466975 w 2574798"/>
                  <a:gd name="connsiteY12-630" fmla="*/ 95250 h 688975"/>
                  <a:gd name="connsiteX13-631" fmla="*/ 511175 w 2574798"/>
                  <a:gd name="connsiteY13-632" fmla="*/ 184150 h 688975"/>
                  <a:gd name="connsiteX14-633" fmla="*/ 180975 w 2574798"/>
                  <a:gd name="connsiteY14-634" fmla="*/ 0 h 688975"/>
                  <a:gd name="connsiteX0-635" fmla="*/ 180975 w 2574798"/>
                  <a:gd name="connsiteY0-636" fmla="*/ 0 h 688975"/>
                  <a:gd name="connsiteX1-637" fmla="*/ 6350 w 2574798"/>
                  <a:gd name="connsiteY1-638" fmla="*/ 152400 h 688975"/>
                  <a:gd name="connsiteX2-639" fmla="*/ 9525 w 2574798"/>
                  <a:gd name="connsiteY2-640" fmla="*/ 241300 h 688975"/>
                  <a:gd name="connsiteX3-641" fmla="*/ 2454275 w 2574798"/>
                  <a:gd name="connsiteY3-642" fmla="*/ 234950 h 688975"/>
                  <a:gd name="connsiteX4-643" fmla="*/ 2454275 w 2574798"/>
                  <a:gd name="connsiteY4-644" fmla="*/ 552450 h 688975"/>
                  <a:gd name="connsiteX5-645" fmla="*/ 66675 w 2574798"/>
                  <a:gd name="connsiteY5-646" fmla="*/ 565150 h 688975"/>
                  <a:gd name="connsiteX6-647" fmla="*/ 88900 w 2574798"/>
                  <a:gd name="connsiteY6-648" fmla="*/ 568325 h 688975"/>
                  <a:gd name="connsiteX7-649" fmla="*/ 92075 w 2574798"/>
                  <a:gd name="connsiteY7-650" fmla="*/ 520700 h 688975"/>
                  <a:gd name="connsiteX8-651" fmla="*/ 0 w 2574798"/>
                  <a:gd name="connsiteY8-652" fmla="*/ 593725 h 688975"/>
                  <a:gd name="connsiteX9-653" fmla="*/ 6350 w 2574798"/>
                  <a:gd name="connsiteY9-654" fmla="*/ 688975 h 688975"/>
                  <a:gd name="connsiteX10-655" fmla="*/ 2562225 w 2574798"/>
                  <a:gd name="connsiteY10-656" fmla="*/ 666750 h 688975"/>
                  <a:gd name="connsiteX11-657" fmla="*/ 2552700 w 2574798"/>
                  <a:gd name="connsiteY11-658" fmla="*/ 171450 h 688975"/>
                  <a:gd name="connsiteX12-659" fmla="*/ 2466975 w 2574798"/>
                  <a:gd name="connsiteY12-660" fmla="*/ 95250 h 688975"/>
                  <a:gd name="connsiteX13-661" fmla="*/ 511175 w 2574798"/>
                  <a:gd name="connsiteY13-662" fmla="*/ 184150 h 688975"/>
                  <a:gd name="connsiteX14-663" fmla="*/ 180975 w 2574798"/>
                  <a:gd name="connsiteY14-664" fmla="*/ 0 h 688975"/>
                  <a:gd name="connsiteX0-665" fmla="*/ 180975 w 2577418"/>
                  <a:gd name="connsiteY0-666" fmla="*/ 0 h 688975"/>
                  <a:gd name="connsiteX1-667" fmla="*/ 6350 w 2577418"/>
                  <a:gd name="connsiteY1-668" fmla="*/ 152400 h 688975"/>
                  <a:gd name="connsiteX2-669" fmla="*/ 9525 w 2577418"/>
                  <a:gd name="connsiteY2-670" fmla="*/ 241300 h 688975"/>
                  <a:gd name="connsiteX3-671" fmla="*/ 2454275 w 2577418"/>
                  <a:gd name="connsiteY3-672" fmla="*/ 234950 h 688975"/>
                  <a:gd name="connsiteX4-673" fmla="*/ 2454275 w 2577418"/>
                  <a:gd name="connsiteY4-674" fmla="*/ 552450 h 688975"/>
                  <a:gd name="connsiteX5-675" fmla="*/ 66675 w 2577418"/>
                  <a:gd name="connsiteY5-676" fmla="*/ 565150 h 688975"/>
                  <a:gd name="connsiteX6-677" fmla="*/ 88900 w 2577418"/>
                  <a:gd name="connsiteY6-678" fmla="*/ 568325 h 688975"/>
                  <a:gd name="connsiteX7-679" fmla="*/ 92075 w 2577418"/>
                  <a:gd name="connsiteY7-680" fmla="*/ 520700 h 688975"/>
                  <a:gd name="connsiteX8-681" fmla="*/ 0 w 2577418"/>
                  <a:gd name="connsiteY8-682" fmla="*/ 593725 h 688975"/>
                  <a:gd name="connsiteX9-683" fmla="*/ 6350 w 2577418"/>
                  <a:gd name="connsiteY9-684" fmla="*/ 688975 h 688975"/>
                  <a:gd name="connsiteX10-685" fmla="*/ 2565400 w 2577418"/>
                  <a:gd name="connsiteY10-686" fmla="*/ 688975 h 688975"/>
                  <a:gd name="connsiteX11-687" fmla="*/ 2552700 w 2577418"/>
                  <a:gd name="connsiteY11-688" fmla="*/ 171450 h 688975"/>
                  <a:gd name="connsiteX12-689" fmla="*/ 2466975 w 2577418"/>
                  <a:gd name="connsiteY12-690" fmla="*/ 95250 h 688975"/>
                  <a:gd name="connsiteX13-691" fmla="*/ 511175 w 2577418"/>
                  <a:gd name="connsiteY13-692" fmla="*/ 184150 h 688975"/>
                  <a:gd name="connsiteX14-693" fmla="*/ 180975 w 2577418"/>
                  <a:gd name="connsiteY14-694" fmla="*/ 0 h 688975"/>
                  <a:gd name="connsiteX0-695" fmla="*/ 180975 w 2577418"/>
                  <a:gd name="connsiteY0-696" fmla="*/ 0 h 688975"/>
                  <a:gd name="connsiteX1-697" fmla="*/ 6350 w 2577418"/>
                  <a:gd name="connsiteY1-698" fmla="*/ 152400 h 688975"/>
                  <a:gd name="connsiteX2-699" fmla="*/ 9525 w 2577418"/>
                  <a:gd name="connsiteY2-700" fmla="*/ 241300 h 688975"/>
                  <a:gd name="connsiteX3-701" fmla="*/ 2454275 w 2577418"/>
                  <a:gd name="connsiteY3-702" fmla="*/ 234950 h 688975"/>
                  <a:gd name="connsiteX4-703" fmla="*/ 2454275 w 2577418"/>
                  <a:gd name="connsiteY4-704" fmla="*/ 552450 h 688975"/>
                  <a:gd name="connsiteX5-705" fmla="*/ 66675 w 2577418"/>
                  <a:gd name="connsiteY5-706" fmla="*/ 565150 h 688975"/>
                  <a:gd name="connsiteX6-707" fmla="*/ 88900 w 2577418"/>
                  <a:gd name="connsiteY6-708" fmla="*/ 568325 h 688975"/>
                  <a:gd name="connsiteX7-709" fmla="*/ 92075 w 2577418"/>
                  <a:gd name="connsiteY7-710" fmla="*/ 520700 h 688975"/>
                  <a:gd name="connsiteX8-711" fmla="*/ 0 w 2577418"/>
                  <a:gd name="connsiteY8-712" fmla="*/ 593725 h 688975"/>
                  <a:gd name="connsiteX9-713" fmla="*/ 6350 w 2577418"/>
                  <a:gd name="connsiteY9-714" fmla="*/ 688975 h 688975"/>
                  <a:gd name="connsiteX10-715" fmla="*/ 2565400 w 2577418"/>
                  <a:gd name="connsiteY10-716" fmla="*/ 688975 h 688975"/>
                  <a:gd name="connsiteX11-717" fmla="*/ 2552700 w 2577418"/>
                  <a:gd name="connsiteY11-718" fmla="*/ 171450 h 688975"/>
                  <a:gd name="connsiteX12-719" fmla="*/ 2466975 w 2577418"/>
                  <a:gd name="connsiteY12-720" fmla="*/ 95250 h 688975"/>
                  <a:gd name="connsiteX13-721" fmla="*/ 511175 w 2577418"/>
                  <a:gd name="connsiteY13-722" fmla="*/ 184150 h 688975"/>
                  <a:gd name="connsiteX14-723" fmla="*/ 180975 w 2577418"/>
                  <a:gd name="connsiteY14-724" fmla="*/ 0 h 688975"/>
                  <a:gd name="connsiteX0-725" fmla="*/ 180975 w 2570812"/>
                  <a:gd name="connsiteY0-726" fmla="*/ 0 h 688975"/>
                  <a:gd name="connsiteX1-727" fmla="*/ 6350 w 2570812"/>
                  <a:gd name="connsiteY1-728" fmla="*/ 152400 h 688975"/>
                  <a:gd name="connsiteX2-729" fmla="*/ 9525 w 2570812"/>
                  <a:gd name="connsiteY2-730" fmla="*/ 241300 h 688975"/>
                  <a:gd name="connsiteX3-731" fmla="*/ 2454275 w 2570812"/>
                  <a:gd name="connsiteY3-732" fmla="*/ 234950 h 688975"/>
                  <a:gd name="connsiteX4-733" fmla="*/ 2454275 w 2570812"/>
                  <a:gd name="connsiteY4-734" fmla="*/ 552450 h 688975"/>
                  <a:gd name="connsiteX5-735" fmla="*/ 66675 w 2570812"/>
                  <a:gd name="connsiteY5-736" fmla="*/ 565150 h 688975"/>
                  <a:gd name="connsiteX6-737" fmla="*/ 88900 w 2570812"/>
                  <a:gd name="connsiteY6-738" fmla="*/ 568325 h 688975"/>
                  <a:gd name="connsiteX7-739" fmla="*/ 92075 w 2570812"/>
                  <a:gd name="connsiteY7-740" fmla="*/ 520700 h 688975"/>
                  <a:gd name="connsiteX8-741" fmla="*/ 0 w 2570812"/>
                  <a:gd name="connsiteY8-742" fmla="*/ 593725 h 688975"/>
                  <a:gd name="connsiteX9-743" fmla="*/ 6350 w 2570812"/>
                  <a:gd name="connsiteY9-744" fmla="*/ 688975 h 688975"/>
                  <a:gd name="connsiteX10-745" fmla="*/ 2565400 w 2570812"/>
                  <a:gd name="connsiteY10-746" fmla="*/ 688975 h 688975"/>
                  <a:gd name="connsiteX11-747" fmla="*/ 2552700 w 2570812"/>
                  <a:gd name="connsiteY11-748" fmla="*/ 171450 h 688975"/>
                  <a:gd name="connsiteX12-749" fmla="*/ 2466975 w 2570812"/>
                  <a:gd name="connsiteY12-750" fmla="*/ 95250 h 688975"/>
                  <a:gd name="connsiteX13-751" fmla="*/ 511175 w 2570812"/>
                  <a:gd name="connsiteY13-752" fmla="*/ 184150 h 688975"/>
                  <a:gd name="connsiteX14-753" fmla="*/ 180975 w 2570812"/>
                  <a:gd name="connsiteY14-754" fmla="*/ 0 h 688975"/>
                  <a:gd name="connsiteX0-755" fmla="*/ 180975 w 2570812"/>
                  <a:gd name="connsiteY0-756" fmla="*/ 0 h 688975"/>
                  <a:gd name="connsiteX1-757" fmla="*/ 6350 w 2570812"/>
                  <a:gd name="connsiteY1-758" fmla="*/ 152400 h 688975"/>
                  <a:gd name="connsiteX2-759" fmla="*/ 9525 w 2570812"/>
                  <a:gd name="connsiteY2-760" fmla="*/ 241300 h 688975"/>
                  <a:gd name="connsiteX3-761" fmla="*/ 2460625 w 2570812"/>
                  <a:gd name="connsiteY3-762" fmla="*/ 247650 h 688975"/>
                  <a:gd name="connsiteX4-763" fmla="*/ 2454275 w 2570812"/>
                  <a:gd name="connsiteY4-764" fmla="*/ 552450 h 688975"/>
                  <a:gd name="connsiteX5-765" fmla="*/ 66675 w 2570812"/>
                  <a:gd name="connsiteY5-766" fmla="*/ 565150 h 688975"/>
                  <a:gd name="connsiteX6-767" fmla="*/ 88900 w 2570812"/>
                  <a:gd name="connsiteY6-768" fmla="*/ 568325 h 688975"/>
                  <a:gd name="connsiteX7-769" fmla="*/ 92075 w 2570812"/>
                  <a:gd name="connsiteY7-770" fmla="*/ 520700 h 688975"/>
                  <a:gd name="connsiteX8-771" fmla="*/ 0 w 2570812"/>
                  <a:gd name="connsiteY8-772" fmla="*/ 593725 h 688975"/>
                  <a:gd name="connsiteX9-773" fmla="*/ 6350 w 2570812"/>
                  <a:gd name="connsiteY9-774" fmla="*/ 688975 h 688975"/>
                  <a:gd name="connsiteX10-775" fmla="*/ 2565400 w 2570812"/>
                  <a:gd name="connsiteY10-776" fmla="*/ 688975 h 688975"/>
                  <a:gd name="connsiteX11-777" fmla="*/ 2552700 w 2570812"/>
                  <a:gd name="connsiteY11-778" fmla="*/ 171450 h 688975"/>
                  <a:gd name="connsiteX12-779" fmla="*/ 2466975 w 2570812"/>
                  <a:gd name="connsiteY12-780" fmla="*/ 95250 h 688975"/>
                  <a:gd name="connsiteX13-781" fmla="*/ 511175 w 2570812"/>
                  <a:gd name="connsiteY13-782" fmla="*/ 184150 h 688975"/>
                  <a:gd name="connsiteX14-783" fmla="*/ 180975 w 2570812"/>
                  <a:gd name="connsiteY14-784" fmla="*/ 0 h 688975"/>
                  <a:gd name="connsiteX0-785" fmla="*/ 180975 w 2570812"/>
                  <a:gd name="connsiteY0-786" fmla="*/ 0 h 688975"/>
                  <a:gd name="connsiteX1-787" fmla="*/ 6350 w 2570812"/>
                  <a:gd name="connsiteY1-788" fmla="*/ 152400 h 688975"/>
                  <a:gd name="connsiteX2-789" fmla="*/ 9525 w 2570812"/>
                  <a:gd name="connsiteY2-790" fmla="*/ 241300 h 688975"/>
                  <a:gd name="connsiteX3-791" fmla="*/ 2460625 w 2570812"/>
                  <a:gd name="connsiteY3-792" fmla="*/ 247650 h 688975"/>
                  <a:gd name="connsiteX4-793" fmla="*/ 2457450 w 2570812"/>
                  <a:gd name="connsiteY4-794" fmla="*/ 561975 h 688975"/>
                  <a:gd name="connsiteX5-795" fmla="*/ 66675 w 2570812"/>
                  <a:gd name="connsiteY5-796" fmla="*/ 565150 h 688975"/>
                  <a:gd name="connsiteX6-797" fmla="*/ 88900 w 2570812"/>
                  <a:gd name="connsiteY6-798" fmla="*/ 568325 h 688975"/>
                  <a:gd name="connsiteX7-799" fmla="*/ 92075 w 2570812"/>
                  <a:gd name="connsiteY7-800" fmla="*/ 520700 h 688975"/>
                  <a:gd name="connsiteX8-801" fmla="*/ 0 w 2570812"/>
                  <a:gd name="connsiteY8-802" fmla="*/ 593725 h 688975"/>
                  <a:gd name="connsiteX9-803" fmla="*/ 6350 w 2570812"/>
                  <a:gd name="connsiteY9-804" fmla="*/ 688975 h 688975"/>
                  <a:gd name="connsiteX10-805" fmla="*/ 2565400 w 2570812"/>
                  <a:gd name="connsiteY10-806" fmla="*/ 688975 h 688975"/>
                  <a:gd name="connsiteX11-807" fmla="*/ 2552700 w 2570812"/>
                  <a:gd name="connsiteY11-808" fmla="*/ 171450 h 688975"/>
                  <a:gd name="connsiteX12-809" fmla="*/ 2466975 w 2570812"/>
                  <a:gd name="connsiteY12-810" fmla="*/ 95250 h 688975"/>
                  <a:gd name="connsiteX13-811" fmla="*/ 511175 w 2570812"/>
                  <a:gd name="connsiteY13-812" fmla="*/ 184150 h 688975"/>
                  <a:gd name="connsiteX14-813" fmla="*/ 180975 w 2570812"/>
                  <a:gd name="connsiteY14-814" fmla="*/ 0 h 688975"/>
                  <a:gd name="connsiteX0-815" fmla="*/ 180975 w 2570812"/>
                  <a:gd name="connsiteY0-816" fmla="*/ 0 h 688975"/>
                  <a:gd name="connsiteX1-817" fmla="*/ 6350 w 2570812"/>
                  <a:gd name="connsiteY1-818" fmla="*/ 152400 h 688975"/>
                  <a:gd name="connsiteX2-819" fmla="*/ 9525 w 2570812"/>
                  <a:gd name="connsiteY2-820" fmla="*/ 241300 h 688975"/>
                  <a:gd name="connsiteX3-821" fmla="*/ 2460625 w 2570812"/>
                  <a:gd name="connsiteY3-822" fmla="*/ 247650 h 688975"/>
                  <a:gd name="connsiteX4-823" fmla="*/ 2457450 w 2570812"/>
                  <a:gd name="connsiteY4-824" fmla="*/ 561975 h 688975"/>
                  <a:gd name="connsiteX5-825" fmla="*/ 66675 w 2570812"/>
                  <a:gd name="connsiteY5-826" fmla="*/ 565150 h 688975"/>
                  <a:gd name="connsiteX6-827" fmla="*/ 88900 w 2570812"/>
                  <a:gd name="connsiteY6-828" fmla="*/ 568325 h 688975"/>
                  <a:gd name="connsiteX7-829" fmla="*/ 92075 w 2570812"/>
                  <a:gd name="connsiteY7-830" fmla="*/ 520700 h 688975"/>
                  <a:gd name="connsiteX8-831" fmla="*/ 0 w 2570812"/>
                  <a:gd name="connsiteY8-832" fmla="*/ 593725 h 688975"/>
                  <a:gd name="connsiteX9-833" fmla="*/ 6350 w 2570812"/>
                  <a:gd name="connsiteY9-834" fmla="*/ 688975 h 688975"/>
                  <a:gd name="connsiteX10-835" fmla="*/ 2565400 w 2570812"/>
                  <a:gd name="connsiteY10-836" fmla="*/ 688975 h 688975"/>
                  <a:gd name="connsiteX11-837" fmla="*/ 2552700 w 2570812"/>
                  <a:gd name="connsiteY11-838" fmla="*/ 171450 h 688975"/>
                  <a:gd name="connsiteX12-839" fmla="*/ 2466975 w 2570812"/>
                  <a:gd name="connsiteY12-840" fmla="*/ 95250 h 688975"/>
                  <a:gd name="connsiteX13-841" fmla="*/ 485775 w 2570812"/>
                  <a:gd name="connsiteY13-842" fmla="*/ 171450 h 688975"/>
                  <a:gd name="connsiteX14-843" fmla="*/ 180975 w 2570812"/>
                  <a:gd name="connsiteY14-844" fmla="*/ 0 h 688975"/>
                  <a:gd name="connsiteX0-845" fmla="*/ 180975 w 2570812"/>
                  <a:gd name="connsiteY0-846" fmla="*/ 0 h 688975"/>
                  <a:gd name="connsiteX1-847" fmla="*/ 6350 w 2570812"/>
                  <a:gd name="connsiteY1-848" fmla="*/ 152400 h 688975"/>
                  <a:gd name="connsiteX2-849" fmla="*/ 9525 w 2570812"/>
                  <a:gd name="connsiteY2-850" fmla="*/ 241300 h 688975"/>
                  <a:gd name="connsiteX3-851" fmla="*/ 2460625 w 2570812"/>
                  <a:gd name="connsiteY3-852" fmla="*/ 247650 h 688975"/>
                  <a:gd name="connsiteX4-853" fmla="*/ 2457450 w 2570812"/>
                  <a:gd name="connsiteY4-854" fmla="*/ 561975 h 688975"/>
                  <a:gd name="connsiteX5-855" fmla="*/ 66675 w 2570812"/>
                  <a:gd name="connsiteY5-856" fmla="*/ 565150 h 688975"/>
                  <a:gd name="connsiteX6-857" fmla="*/ 88900 w 2570812"/>
                  <a:gd name="connsiteY6-858" fmla="*/ 568325 h 688975"/>
                  <a:gd name="connsiteX7-859" fmla="*/ 92075 w 2570812"/>
                  <a:gd name="connsiteY7-860" fmla="*/ 520700 h 688975"/>
                  <a:gd name="connsiteX8-861" fmla="*/ 0 w 2570812"/>
                  <a:gd name="connsiteY8-862" fmla="*/ 593725 h 688975"/>
                  <a:gd name="connsiteX9-863" fmla="*/ 6350 w 2570812"/>
                  <a:gd name="connsiteY9-864" fmla="*/ 688975 h 688975"/>
                  <a:gd name="connsiteX10-865" fmla="*/ 2565400 w 2570812"/>
                  <a:gd name="connsiteY10-866" fmla="*/ 688975 h 688975"/>
                  <a:gd name="connsiteX11-867" fmla="*/ 2552700 w 2570812"/>
                  <a:gd name="connsiteY11-868" fmla="*/ 171450 h 688975"/>
                  <a:gd name="connsiteX12-869" fmla="*/ 2466975 w 2570812"/>
                  <a:gd name="connsiteY12-870" fmla="*/ 95250 h 688975"/>
                  <a:gd name="connsiteX13-871" fmla="*/ 180975 w 2570812"/>
                  <a:gd name="connsiteY13-872" fmla="*/ 0 h 688975"/>
                  <a:gd name="connsiteX0-873" fmla="*/ 180975 w 2570812"/>
                  <a:gd name="connsiteY0-874" fmla="*/ 31750 h 720725"/>
                  <a:gd name="connsiteX1-875" fmla="*/ 6350 w 2570812"/>
                  <a:gd name="connsiteY1-876" fmla="*/ 184150 h 720725"/>
                  <a:gd name="connsiteX2-877" fmla="*/ 9525 w 2570812"/>
                  <a:gd name="connsiteY2-878" fmla="*/ 273050 h 720725"/>
                  <a:gd name="connsiteX3-879" fmla="*/ 2460625 w 2570812"/>
                  <a:gd name="connsiteY3-880" fmla="*/ 279400 h 720725"/>
                  <a:gd name="connsiteX4-881" fmla="*/ 2457450 w 2570812"/>
                  <a:gd name="connsiteY4-882" fmla="*/ 593725 h 720725"/>
                  <a:gd name="connsiteX5-883" fmla="*/ 66675 w 2570812"/>
                  <a:gd name="connsiteY5-884" fmla="*/ 596900 h 720725"/>
                  <a:gd name="connsiteX6-885" fmla="*/ 88900 w 2570812"/>
                  <a:gd name="connsiteY6-886" fmla="*/ 600075 h 720725"/>
                  <a:gd name="connsiteX7-887" fmla="*/ 92075 w 2570812"/>
                  <a:gd name="connsiteY7-888" fmla="*/ 552450 h 720725"/>
                  <a:gd name="connsiteX8-889" fmla="*/ 0 w 2570812"/>
                  <a:gd name="connsiteY8-890" fmla="*/ 625475 h 720725"/>
                  <a:gd name="connsiteX9-891" fmla="*/ 6350 w 2570812"/>
                  <a:gd name="connsiteY9-892" fmla="*/ 720725 h 720725"/>
                  <a:gd name="connsiteX10-893" fmla="*/ 2565400 w 2570812"/>
                  <a:gd name="connsiteY10-894" fmla="*/ 720725 h 720725"/>
                  <a:gd name="connsiteX11-895" fmla="*/ 2552700 w 2570812"/>
                  <a:gd name="connsiteY11-896" fmla="*/ 203200 h 720725"/>
                  <a:gd name="connsiteX12-897" fmla="*/ 2336800 w 2570812"/>
                  <a:gd name="connsiteY12-898" fmla="*/ 0 h 720725"/>
                  <a:gd name="connsiteX13-899" fmla="*/ 180975 w 2570812"/>
                  <a:gd name="connsiteY13-900" fmla="*/ 31750 h 720725"/>
                  <a:gd name="connsiteX0-901" fmla="*/ 180975 w 2570812"/>
                  <a:gd name="connsiteY0-902" fmla="*/ 0 h 688975"/>
                  <a:gd name="connsiteX1-903" fmla="*/ 6350 w 2570812"/>
                  <a:gd name="connsiteY1-904" fmla="*/ 152400 h 688975"/>
                  <a:gd name="connsiteX2-905" fmla="*/ 9525 w 2570812"/>
                  <a:gd name="connsiteY2-906" fmla="*/ 241300 h 688975"/>
                  <a:gd name="connsiteX3-907" fmla="*/ 2460625 w 2570812"/>
                  <a:gd name="connsiteY3-908" fmla="*/ 247650 h 688975"/>
                  <a:gd name="connsiteX4-909" fmla="*/ 2457450 w 2570812"/>
                  <a:gd name="connsiteY4-910" fmla="*/ 561975 h 688975"/>
                  <a:gd name="connsiteX5-911" fmla="*/ 66675 w 2570812"/>
                  <a:gd name="connsiteY5-912" fmla="*/ 565150 h 688975"/>
                  <a:gd name="connsiteX6-913" fmla="*/ 88900 w 2570812"/>
                  <a:gd name="connsiteY6-914" fmla="*/ 568325 h 688975"/>
                  <a:gd name="connsiteX7-915" fmla="*/ 92075 w 2570812"/>
                  <a:gd name="connsiteY7-916" fmla="*/ 520700 h 688975"/>
                  <a:gd name="connsiteX8-917" fmla="*/ 0 w 2570812"/>
                  <a:gd name="connsiteY8-918" fmla="*/ 593725 h 688975"/>
                  <a:gd name="connsiteX9-919" fmla="*/ 6350 w 2570812"/>
                  <a:gd name="connsiteY9-920" fmla="*/ 688975 h 688975"/>
                  <a:gd name="connsiteX10-921" fmla="*/ 2565400 w 2570812"/>
                  <a:gd name="connsiteY10-922" fmla="*/ 688975 h 688975"/>
                  <a:gd name="connsiteX11-923" fmla="*/ 2552700 w 2570812"/>
                  <a:gd name="connsiteY11-924" fmla="*/ 171450 h 688975"/>
                  <a:gd name="connsiteX12-925" fmla="*/ 2352675 w 2570812"/>
                  <a:gd name="connsiteY12-926" fmla="*/ 19050 h 688975"/>
                  <a:gd name="connsiteX13-927" fmla="*/ 180975 w 2570812"/>
                  <a:gd name="connsiteY13-928" fmla="*/ 0 h 688975"/>
                  <a:gd name="connsiteX0-929" fmla="*/ 225425 w 2570812"/>
                  <a:gd name="connsiteY0-930" fmla="*/ 0 h 714375"/>
                  <a:gd name="connsiteX1-931" fmla="*/ 6350 w 2570812"/>
                  <a:gd name="connsiteY1-932" fmla="*/ 177800 h 714375"/>
                  <a:gd name="connsiteX2-933" fmla="*/ 9525 w 2570812"/>
                  <a:gd name="connsiteY2-934" fmla="*/ 266700 h 714375"/>
                  <a:gd name="connsiteX3-935" fmla="*/ 2460625 w 2570812"/>
                  <a:gd name="connsiteY3-936" fmla="*/ 273050 h 714375"/>
                  <a:gd name="connsiteX4-937" fmla="*/ 2457450 w 2570812"/>
                  <a:gd name="connsiteY4-938" fmla="*/ 587375 h 714375"/>
                  <a:gd name="connsiteX5-939" fmla="*/ 66675 w 2570812"/>
                  <a:gd name="connsiteY5-940" fmla="*/ 590550 h 714375"/>
                  <a:gd name="connsiteX6-941" fmla="*/ 88900 w 2570812"/>
                  <a:gd name="connsiteY6-942" fmla="*/ 593725 h 714375"/>
                  <a:gd name="connsiteX7-943" fmla="*/ 92075 w 2570812"/>
                  <a:gd name="connsiteY7-944" fmla="*/ 546100 h 714375"/>
                  <a:gd name="connsiteX8-945" fmla="*/ 0 w 2570812"/>
                  <a:gd name="connsiteY8-946" fmla="*/ 619125 h 714375"/>
                  <a:gd name="connsiteX9-947" fmla="*/ 6350 w 2570812"/>
                  <a:gd name="connsiteY9-948" fmla="*/ 714375 h 714375"/>
                  <a:gd name="connsiteX10-949" fmla="*/ 2565400 w 2570812"/>
                  <a:gd name="connsiteY10-950" fmla="*/ 714375 h 714375"/>
                  <a:gd name="connsiteX11-951" fmla="*/ 2552700 w 2570812"/>
                  <a:gd name="connsiteY11-952" fmla="*/ 196850 h 714375"/>
                  <a:gd name="connsiteX12-953" fmla="*/ 2352675 w 2570812"/>
                  <a:gd name="connsiteY12-954" fmla="*/ 44450 h 714375"/>
                  <a:gd name="connsiteX13-955" fmla="*/ 225425 w 2570812"/>
                  <a:gd name="connsiteY13-956" fmla="*/ 0 h 714375"/>
                  <a:gd name="connsiteX0-957" fmla="*/ 225425 w 2570812"/>
                  <a:gd name="connsiteY0-958" fmla="*/ 0 h 714375"/>
                  <a:gd name="connsiteX1-959" fmla="*/ 6350 w 2570812"/>
                  <a:gd name="connsiteY1-960" fmla="*/ 177800 h 714375"/>
                  <a:gd name="connsiteX2-961" fmla="*/ 9525 w 2570812"/>
                  <a:gd name="connsiteY2-962" fmla="*/ 266700 h 714375"/>
                  <a:gd name="connsiteX3-963" fmla="*/ 2460625 w 2570812"/>
                  <a:gd name="connsiteY3-964" fmla="*/ 273050 h 714375"/>
                  <a:gd name="connsiteX4-965" fmla="*/ 2457450 w 2570812"/>
                  <a:gd name="connsiteY4-966" fmla="*/ 587375 h 714375"/>
                  <a:gd name="connsiteX5-967" fmla="*/ 66675 w 2570812"/>
                  <a:gd name="connsiteY5-968" fmla="*/ 590550 h 714375"/>
                  <a:gd name="connsiteX6-969" fmla="*/ 88900 w 2570812"/>
                  <a:gd name="connsiteY6-970" fmla="*/ 593725 h 714375"/>
                  <a:gd name="connsiteX7-971" fmla="*/ 92075 w 2570812"/>
                  <a:gd name="connsiteY7-972" fmla="*/ 546100 h 714375"/>
                  <a:gd name="connsiteX8-973" fmla="*/ 0 w 2570812"/>
                  <a:gd name="connsiteY8-974" fmla="*/ 619125 h 714375"/>
                  <a:gd name="connsiteX9-975" fmla="*/ 6350 w 2570812"/>
                  <a:gd name="connsiteY9-976" fmla="*/ 714375 h 714375"/>
                  <a:gd name="connsiteX10-977" fmla="*/ 2565400 w 2570812"/>
                  <a:gd name="connsiteY10-978" fmla="*/ 714375 h 714375"/>
                  <a:gd name="connsiteX11-979" fmla="*/ 2552700 w 2570812"/>
                  <a:gd name="connsiteY11-980" fmla="*/ 196850 h 714375"/>
                  <a:gd name="connsiteX12-981" fmla="*/ 2308225 w 2570812"/>
                  <a:gd name="connsiteY12-982" fmla="*/ 12700 h 714375"/>
                  <a:gd name="connsiteX13-983" fmla="*/ 225425 w 2570812"/>
                  <a:gd name="connsiteY13-984" fmla="*/ 0 h 714375"/>
                  <a:gd name="connsiteX0-985" fmla="*/ 225425 w 2570812"/>
                  <a:gd name="connsiteY0-986" fmla="*/ 0 h 714375"/>
                  <a:gd name="connsiteX1-987" fmla="*/ 6350 w 2570812"/>
                  <a:gd name="connsiteY1-988" fmla="*/ 177800 h 714375"/>
                  <a:gd name="connsiteX2-989" fmla="*/ 9525 w 2570812"/>
                  <a:gd name="connsiteY2-990" fmla="*/ 266700 h 714375"/>
                  <a:gd name="connsiteX3-991" fmla="*/ 2460625 w 2570812"/>
                  <a:gd name="connsiteY3-992" fmla="*/ 273050 h 714375"/>
                  <a:gd name="connsiteX4-993" fmla="*/ 2457450 w 2570812"/>
                  <a:gd name="connsiteY4-994" fmla="*/ 587375 h 714375"/>
                  <a:gd name="connsiteX5-995" fmla="*/ 66675 w 2570812"/>
                  <a:gd name="connsiteY5-996" fmla="*/ 590550 h 714375"/>
                  <a:gd name="connsiteX6-997" fmla="*/ 88900 w 2570812"/>
                  <a:gd name="connsiteY6-998" fmla="*/ 593725 h 714375"/>
                  <a:gd name="connsiteX7-999" fmla="*/ 92075 w 2570812"/>
                  <a:gd name="connsiteY7-1000" fmla="*/ 546100 h 714375"/>
                  <a:gd name="connsiteX8-1001" fmla="*/ 0 w 2570812"/>
                  <a:gd name="connsiteY8-1002" fmla="*/ 619125 h 714375"/>
                  <a:gd name="connsiteX9-1003" fmla="*/ 6350 w 2570812"/>
                  <a:gd name="connsiteY9-1004" fmla="*/ 714375 h 714375"/>
                  <a:gd name="connsiteX10-1005" fmla="*/ 2565400 w 2570812"/>
                  <a:gd name="connsiteY10-1006" fmla="*/ 714375 h 714375"/>
                  <a:gd name="connsiteX11-1007" fmla="*/ 2552700 w 2570812"/>
                  <a:gd name="connsiteY11-1008" fmla="*/ 196850 h 714375"/>
                  <a:gd name="connsiteX12-1009" fmla="*/ 2295525 w 2570812"/>
                  <a:gd name="connsiteY12-1010" fmla="*/ 0 h 714375"/>
                  <a:gd name="connsiteX13-1011" fmla="*/ 225425 w 2570812"/>
                  <a:gd name="connsiteY13-1012" fmla="*/ 0 h 714375"/>
                  <a:gd name="connsiteX0-1013" fmla="*/ 225425 w 2570812"/>
                  <a:gd name="connsiteY0-1014" fmla="*/ 0 h 714375"/>
                  <a:gd name="connsiteX1-1015" fmla="*/ 6350 w 2570812"/>
                  <a:gd name="connsiteY1-1016" fmla="*/ 177800 h 714375"/>
                  <a:gd name="connsiteX2-1017" fmla="*/ 9525 w 2570812"/>
                  <a:gd name="connsiteY2-1018" fmla="*/ 266700 h 714375"/>
                  <a:gd name="connsiteX3-1019" fmla="*/ 2460625 w 2570812"/>
                  <a:gd name="connsiteY3-1020" fmla="*/ 273050 h 714375"/>
                  <a:gd name="connsiteX4-1021" fmla="*/ 2457450 w 2570812"/>
                  <a:gd name="connsiteY4-1022" fmla="*/ 587375 h 714375"/>
                  <a:gd name="connsiteX5-1023" fmla="*/ 66675 w 2570812"/>
                  <a:gd name="connsiteY5-1024" fmla="*/ 590550 h 714375"/>
                  <a:gd name="connsiteX6-1025" fmla="*/ 88900 w 2570812"/>
                  <a:gd name="connsiteY6-1026" fmla="*/ 593725 h 714375"/>
                  <a:gd name="connsiteX7-1027" fmla="*/ 92075 w 2570812"/>
                  <a:gd name="connsiteY7-1028" fmla="*/ 546100 h 714375"/>
                  <a:gd name="connsiteX8-1029" fmla="*/ 0 w 2570812"/>
                  <a:gd name="connsiteY8-1030" fmla="*/ 619125 h 714375"/>
                  <a:gd name="connsiteX9-1031" fmla="*/ 6350 w 2570812"/>
                  <a:gd name="connsiteY9-1032" fmla="*/ 714375 h 714375"/>
                  <a:gd name="connsiteX10-1033" fmla="*/ 2565400 w 2570812"/>
                  <a:gd name="connsiteY10-1034" fmla="*/ 714375 h 714375"/>
                  <a:gd name="connsiteX11-1035" fmla="*/ 2552700 w 2570812"/>
                  <a:gd name="connsiteY11-1036" fmla="*/ 196850 h 714375"/>
                  <a:gd name="connsiteX12-1037" fmla="*/ 2295525 w 2570812"/>
                  <a:gd name="connsiteY12-1038" fmla="*/ 0 h 714375"/>
                  <a:gd name="connsiteX13-1039" fmla="*/ 225425 w 2570812"/>
                  <a:gd name="connsiteY13-1040" fmla="*/ 0 h 714375"/>
                  <a:gd name="connsiteX0-1041" fmla="*/ 225425 w 2572985"/>
                  <a:gd name="connsiteY0-1042" fmla="*/ 0 h 714375"/>
                  <a:gd name="connsiteX1-1043" fmla="*/ 6350 w 2572985"/>
                  <a:gd name="connsiteY1-1044" fmla="*/ 177800 h 714375"/>
                  <a:gd name="connsiteX2-1045" fmla="*/ 9525 w 2572985"/>
                  <a:gd name="connsiteY2-1046" fmla="*/ 266700 h 714375"/>
                  <a:gd name="connsiteX3-1047" fmla="*/ 2460625 w 2572985"/>
                  <a:gd name="connsiteY3-1048" fmla="*/ 273050 h 714375"/>
                  <a:gd name="connsiteX4-1049" fmla="*/ 2457450 w 2572985"/>
                  <a:gd name="connsiteY4-1050" fmla="*/ 587375 h 714375"/>
                  <a:gd name="connsiteX5-1051" fmla="*/ 66675 w 2572985"/>
                  <a:gd name="connsiteY5-1052" fmla="*/ 590550 h 714375"/>
                  <a:gd name="connsiteX6-1053" fmla="*/ 88900 w 2572985"/>
                  <a:gd name="connsiteY6-1054" fmla="*/ 593725 h 714375"/>
                  <a:gd name="connsiteX7-1055" fmla="*/ 92075 w 2572985"/>
                  <a:gd name="connsiteY7-1056" fmla="*/ 546100 h 714375"/>
                  <a:gd name="connsiteX8-1057" fmla="*/ 0 w 2572985"/>
                  <a:gd name="connsiteY8-1058" fmla="*/ 619125 h 714375"/>
                  <a:gd name="connsiteX9-1059" fmla="*/ 6350 w 2572985"/>
                  <a:gd name="connsiteY9-1060" fmla="*/ 714375 h 714375"/>
                  <a:gd name="connsiteX10-1061" fmla="*/ 2565400 w 2572985"/>
                  <a:gd name="connsiteY10-1062" fmla="*/ 714375 h 714375"/>
                  <a:gd name="connsiteX11-1063" fmla="*/ 2565567 w 2572985"/>
                  <a:gd name="connsiteY11-1064" fmla="*/ 205427 h 714375"/>
                  <a:gd name="connsiteX12-1065" fmla="*/ 2295525 w 2572985"/>
                  <a:gd name="connsiteY12-1066" fmla="*/ 0 h 714375"/>
                  <a:gd name="connsiteX13-1067" fmla="*/ 225425 w 2572985"/>
                  <a:gd name="connsiteY13-1068" fmla="*/ 0 h 714375"/>
                  <a:gd name="connsiteX0-1069" fmla="*/ 225425 w 2575763"/>
                  <a:gd name="connsiteY0-1070" fmla="*/ 0 h 714375"/>
                  <a:gd name="connsiteX1-1071" fmla="*/ 6350 w 2575763"/>
                  <a:gd name="connsiteY1-1072" fmla="*/ 177800 h 714375"/>
                  <a:gd name="connsiteX2-1073" fmla="*/ 9525 w 2575763"/>
                  <a:gd name="connsiteY2-1074" fmla="*/ 266700 h 714375"/>
                  <a:gd name="connsiteX3-1075" fmla="*/ 2460625 w 2575763"/>
                  <a:gd name="connsiteY3-1076" fmla="*/ 273050 h 714375"/>
                  <a:gd name="connsiteX4-1077" fmla="*/ 2457450 w 2575763"/>
                  <a:gd name="connsiteY4-1078" fmla="*/ 587375 h 714375"/>
                  <a:gd name="connsiteX5-1079" fmla="*/ 66675 w 2575763"/>
                  <a:gd name="connsiteY5-1080" fmla="*/ 590550 h 714375"/>
                  <a:gd name="connsiteX6-1081" fmla="*/ 88900 w 2575763"/>
                  <a:gd name="connsiteY6-1082" fmla="*/ 593725 h 714375"/>
                  <a:gd name="connsiteX7-1083" fmla="*/ 92075 w 2575763"/>
                  <a:gd name="connsiteY7-1084" fmla="*/ 546100 h 714375"/>
                  <a:gd name="connsiteX8-1085" fmla="*/ 0 w 2575763"/>
                  <a:gd name="connsiteY8-1086" fmla="*/ 619125 h 714375"/>
                  <a:gd name="connsiteX9-1087" fmla="*/ 6350 w 2575763"/>
                  <a:gd name="connsiteY9-1088" fmla="*/ 714375 h 714375"/>
                  <a:gd name="connsiteX10-1089" fmla="*/ 2565400 w 2575763"/>
                  <a:gd name="connsiteY10-1090" fmla="*/ 714375 h 714375"/>
                  <a:gd name="connsiteX11-1091" fmla="*/ 2574145 w 2575763"/>
                  <a:gd name="connsiteY11-1092" fmla="*/ 205427 h 714375"/>
                  <a:gd name="connsiteX12-1093" fmla="*/ 2295525 w 2575763"/>
                  <a:gd name="connsiteY12-1094" fmla="*/ 0 h 714375"/>
                  <a:gd name="connsiteX13-1095" fmla="*/ 225425 w 2575763"/>
                  <a:gd name="connsiteY13-1096" fmla="*/ 0 h 7143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-1" fmla="*/ 0 w 2376264"/>
                  <a:gd name="connsiteY0-2" fmla="*/ 0 h 321543"/>
                  <a:gd name="connsiteX1-3" fmla="*/ 2376264 w 2376264"/>
                  <a:gd name="connsiteY1-4" fmla="*/ 0 h 321543"/>
                  <a:gd name="connsiteX2-5" fmla="*/ 2376264 w 2376264"/>
                  <a:gd name="connsiteY2-6" fmla="*/ 321543 h 321543"/>
                  <a:gd name="connsiteX3-7" fmla="*/ 0 w 2376264"/>
                  <a:gd name="connsiteY3-8" fmla="*/ 321543 h 321543"/>
                  <a:gd name="connsiteX4-9" fmla="*/ 0 w 2376264"/>
                  <a:gd name="connsiteY4-10" fmla="*/ 0 h 321543"/>
                  <a:gd name="connsiteX0-11" fmla="*/ 0 w 2376264"/>
                  <a:gd name="connsiteY0-12" fmla="*/ 0 h 321543"/>
                  <a:gd name="connsiteX1-13" fmla="*/ 2376264 w 2376264"/>
                  <a:gd name="connsiteY1-14" fmla="*/ 0 h 321543"/>
                  <a:gd name="connsiteX2-15" fmla="*/ 2376264 w 2376264"/>
                  <a:gd name="connsiteY2-16" fmla="*/ 321543 h 321543"/>
                  <a:gd name="connsiteX3-17" fmla="*/ 0 w 2376264"/>
                  <a:gd name="connsiteY3-18" fmla="*/ 321543 h 321543"/>
                  <a:gd name="connsiteX4-19" fmla="*/ 0 w 2376264"/>
                  <a:gd name="connsiteY4-20" fmla="*/ 0 h 321543"/>
                  <a:gd name="connsiteX0-21" fmla="*/ 0 w 2376264"/>
                  <a:gd name="connsiteY0-22" fmla="*/ 0 h 321543"/>
                  <a:gd name="connsiteX1-23" fmla="*/ 2376264 w 2376264"/>
                  <a:gd name="connsiteY1-24" fmla="*/ 0 h 321543"/>
                  <a:gd name="connsiteX2-25" fmla="*/ 2376264 w 2376264"/>
                  <a:gd name="connsiteY2-26" fmla="*/ 321543 h 321543"/>
                  <a:gd name="connsiteX3-27" fmla="*/ 0 w 2376264"/>
                  <a:gd name="connsiteY3-28" fmla="*/ 321543 h 321543"/>
                  <a:gd name="connsiteX4-29" fmla="*/ 0 w 2376264"/>
                  <a:gd name="connsiteY4-30" fmla="*/ 0 h 321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18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-1" fmla="*/ 47625 w 2552700"/>
                  <a:gd name="connsiteY0-2" fmla="*/ 263525 h 574675"/>
                  <a:gd name="connsiteX1-3" fmla="*/ 0 w 2552700"/>
                  <a:gd name="connsiteY1-4" fmla="*/ 311150 h 574675"/>
                  <a:gd name="connsiteX2-5" fmla="*/ 447675 w 2552700"/>
                  <a:gd name="connsiteY2-6" fmla="*/ 574675 h 574675"/>
                  <a:gd name="connsiteX3-7" fmla="*/ 2549525 w 2552700"/>
                  <a:gd name="connsiteY3-8" fmla="*/ 504825 h 574675"/>
                  <a:gd name="connsiteX4-9" fmla="*/ 2552700 w 2552700"/>
                  <a:gd name="connsiteY4-10" fmla="*/ 161925 h 574675"/>
                  <a:gd name="connsiteX5-11" fmla="*/ 1552575 w 2552700"/>
                  <a:gd name="connsiteY5-12" fmla="*/ 0 h 574675"/>
                  <a:gd name="connsiteX6-13" fmla="*/ 6350 w 2552700"/>
                  <a:gd name="connsiteY6-14" fmla="*/ 57150 h 574675"/>
                  <a:gd name="connsiteX7-15" fmla="*/ 3175 w 2552700"/>
                  <a:gd name="connsiteY7-16" fmla="*/ 95250 h 574675"/>
                  <a:gd name="connsiteX8-17" fmla="*/ 463550 w 2552700"/>
                  <a:gd name="connsiteY8-18" fmla="*/ 263525 h 574675"/>
                  <a:gd name="connsiteX9-19" fmla="*/ 2520950 w 2552700"/>
                  <a:gd name="connsiteY9-20" fmla="*/ 222250 h 574675"/>
                  <a:gd name="connsiteX10-21" fmla="*/ 2501900 w 2552700"/>
                  <a:gd name="connsiteY10-22" fmla="*/ 438150 h 574675"/>
                  <a:gd name="connsiteX11-23" fmla="*/ 473075 w 2552700"/>
                  <a:gd name="connsiteY11-24" fmla="*/ 511175 h 574675"/>
                  <a:gd name="connsiteX12-25" fmla="*/ 47625 w 2552700"/>
                  <a:gd name="connsiteY12-26" fmla="*/ 263525 h 574675"/>
                  <a:gd name="connsiteX0-27" fmla="*/ 47625 w 2552700"/>
                  <a:gd name="connsiteY0-28" fmla="*/ 244475 h 555625"/>
                  <a:gd name="connsiteX1-29" fmla="*/ 0 w 2552700"/>
                  <a:gd name="connsiteY1-30" fmla="*/ 292100 h 555625"/>
                  <a:gd name="connsiteX2-31" fmla="*/ 447675 w 2552700"/>
                  <a:gd name="connsiteY2-32" fmla="*/ 555625 h 555625"/>
                  <a:gd name="connsiteX3-33" fmla="*/ 2549525 w 2552700"/>
                  <a:gd name="connsiteY3-34" fmla="*/ 485775 h 555625"/>
                  <a:gd name="connsiteX4-35" fmla="*/ 2552700 w 2552700"/>
                  <a:gd name="connsiteY4-36" fmla="*/ 142875 h 555625"/>
                  <a:gd name="connsiteX5-37" fmla="*/ 1606550 w 2552700"/>
                  <a:gd name="connsiteY5-38" fmla="*/ 0 h 555625"/>
                  <a:gd name="connsiteX6-39" fmla="*/ 6350 w 2552700"/>
                  <a:gd name="connsiteY6-40" fmla="*/ 38100 h 555625"/>
                  <a:gd name="connsiteX7-41" fmla="*/ 3175 w 2552700"/>
                  <a:gd name="connsiteY7-42" fmla="*/ 76200 h 555625"/>
                  <a:gd name="connsiteX8-43" fmla="*/ 463550 w 2552700"/>
                  <a:gd name="connsiteY8-44" fmla="*/ 244475 h 555625"/>
                  <a:gd name="connsiteX9-45" fmla="*/ 2520950 w 2552700"/>
                  <a:gd name="connsiteY9-46" fmla="*/ 203200 h 555625"/>
                  <a:gd name="connsiteX10-47" fmla="*/ 2501900 w 2552700"/>
                  <a:gd name="connsiteY10-48" fmla="*/ 419100 h 555625"/>
                  <a:gd name="connsiteX11-49" fmla="*/ 473075 w 2552700"/>
                  <a:gd name="connsiteY11-50" fmla="*/ 492125 h 555625"/>
                  <a:gd name="connsiteX12-51" fmla="*/ 47625 w 2552700"/>
                  <a:gd name="connsiteY12-52" fmla="*/ 244475 h 555625"/>
                  <a:gd name="connsiteX0-53" fmla="*/ 47625 w 2585519"/>
                  <a:gd name="connsiteY0-54" fmla="*/ 244475 h 555625"/>
                  <a:gd name="connsiteX1-55" fmla="*/ 0 w 2585519"/>
                  <a:gd name="connsiteY1-56" fmla="*/ 292100 h 555625"/>
                  <a:gd name="connsiteX2-57" fmla="*/ 447675 w 2585519"/>
                  <a:gd name="connsiteY2-58" fmla="*/ 555625 h 555625"/>
                  <a:gd name="connsiteX3-59" fmla="*/ 2549525 w 2585519"/>
                  <a:gd name="connsiteY3-60" fmla="*/ 485775 h 555625"/>
                  <a:gd name="connsiteX4-61" fmla="*/ 2552700 w 2585519"/>
                  <a:gd name="connsiteY4-62" fmla="*/ 142875 h 555625"/>
                  <a:gd name="connsiteX5-63" fmla="*/ 1606550 w 2585519"/>
                  <a:gd name="connsiteY5-64" fmla="*/ 0 h 555625"/>
                  <a:gd name="connsiteX6-65" fmla="*/ 6350 w 2585519"/>
                  <a:gd name="connsiteY6-66" fmla="*/ 38100 h 555625"/>
                  <a:gd name="connsiteX7-67" fmla="*/ 3175 w 2585519"/>
                  <a:gd name="connsiteY7-68" fmla="*/ 76200 h 555625"/>
                  <a:gd name="connsiteX8-69" fmla="*/ 463550 w 2585519"/>
                  <a:gd name="connsiteY8-70" fmla="*/ 244475 h 555625"/>
                  <a:gd name="connsiteX9-71" fmla="*/ 2520950 w 2585519"/>
                  <a:gd name="connsiteY9-72" fmla="*/ 203200 h 555625"/>
                  <a:gd name="connsiteX10-73" fmla="*/ 2501900 w 2585519"/>
                  <a:gd name="connsiteY10-74" fmla="*/ 419100 h 555625"/>
                  <a:gd name="connsiteX11-75" fmla="*/ 473075 w 2585519"/>
                  <a:gd name="connsiteY11-76" fmla="*/ 492125 h 555625"/>
                  <a:gd name="connsiteX12-77" fmla="*/ 47625 w 2585519"/>
                  <a:gd name="connsiteY12-78" fmla="*/ 244475 h 555625"/>
                  <a:gd name="connsiteX0-79" fmla="*/ 47625 w 2599371"/>
                  <a:gd name="connsiteY0-80" fmla="*/ 244475 h 555625"/>
                  <a:gd name="connsiteX1-81" fmla="*/ 0 w 2599371"/>
                  <a:gd name="connsiteY1-82" fmla="*/ 292100 h 555625"/>
                  <a:gd name="connsiteX2-83" fmla="*/ 447675 w 2599371"/>
                  <a:gd name="connsiteY2-84" fmla="*/ 555625 h 555625"/>
                  <a:gd name="connsiteX3-85" fmla="*/ 2549525 w 2599371"/>
                  <a:gd name="connsiteY3-86" fmla="*/ 485775 h 555625"/>
                  <a:gd name="connsiteX4-87" fmla="*/ 2552700 w 2599371"/>
                  <a:gd name="connsiteY4-88" fmla="*/ 142875 h 555625"/>
                  <a:gd name="connsiteX5-89" fmla="*/ 1606550 w 2599371"/>
                  <a:gd name="connsiteY5-90" fmla="*/ 0 h 555625"/>
                  <a:gd name="connsiteX6-91" fmla="*/ 6350 w 2599371"/>
                  <a:gd name="connsiteY6-92" fmla="*/ 38100 h 555625"/>
                  <a:gd name="connsiteX7-93" fmla="*/ 3175 w 2599371"/>
                  <a:gd name="connsiteY7-94" fmla="*/ 76200 h 555625"/>
                  <a:gd name="connsiteX8-95" fmla="*/ 463550 w 2599371"/>
                  <a:gd name="connsiteY8-96" fmla="*/ 244475 h 555625"/>
                  <a:gd name="connsiteX9-97" fmla="*/ 2520950 w 2599371"/>
                  <a:gd name="connsiteY9-98" fmla="*/ 203200 h 555625"/>
                  <a:gd name="connsiteX10-99" fmla="*/ 2501900 w 2599371"/>
                  <a:gd name="connsiteY10-100" fmla="*/ 419100 h 555625"/>
                  <a:gd name="connsiteX11-101" fmla="*/ 473075 w 2599371"/>
                  <a:gd name="connsiteY11-102" fmla="*/ 492125 h 555625"/>
                  <a:gd name="connsiteX12-103" fmla="*/ 47625 w 2599371"/>
                  <a:gd name="connsiteY12-104" fmla="*/ 244475 h 555625"/>
                  <a:gd name="connsiteX0-105" fmla="*/ 47625 w 2599371"/>
                  <a:gd name="connsiteY0-106" fmla="*/ 244475 h 555625"/>
                  <a:gd name="connsiteX1-107" fmla="*/ 0 w 2599371"/>
                  <a:gd name="connsiteY1-108" fmla="*/ 292100 h 555625"/>
                  <a:gd name="connsiteX2-109" fmla="*/ 447675 w 2599371"/>
                  <a:gd name="connsiteY2-110" fmla="*/ 555625 h 555625"/>
                  <a:gd name="connsiteX3-111" fmla="*/ 2549525 w 2599371"/>
                  <a:gd name="connsiteY3-112" fmla="*/ 485775 h 555625"/>
                  <a:gd name="connsiteX4-113" fmla="*/ 2552700 w 2599371"/>
                  <a:gd name="connsiteY4-114" fmla="*/ 142875 h 555625"/>
                  <a:gd name="connsiteX5-115" fmla="*/ 1606550 w 2599371"/>
                  <a:gd name="connsiteY5-116" fmla="*/ 0 h 555625"/>
                  <a:gd name="connsiteX6-117" fmla="*/ 6350 w 2599371"/>
                  <a:gd name="connsiteY6-118" fmla="*/ 38100 h 555625"/>
                  <a:gd name="connsiteX7-119" fmla="*/ 3175 w 2599371"/>
                  <a:gd name="connsiteY7-120" fmla="*/ 76200 h 555625"/>
                  <a:gd name="connsiteX8-121" fmla="*/ 463550 w 2599371"/>
                  <a:gd name="connsiteY8-122" fmla="*/ 244475 h 555625"/>
                  <a:gd name="connsiteX9-123" fmla="*/ 2495550 w 2599371"/>
                  <a:gd name="connsiteY9-124" fmla="*/ 206375 h 555625"/>
                  <a:gd name="connsiteX10-125" fmla="*/ 2501900 w 2599371"/>
                  <a:gd name="connsiteY10-126" fmla="*/ 419100 h 555625"/>
                  <a:gd name="connsiteX11-127" fmla="*/ 473075 w 2599371"/>
                  <a:gd name="connsiteY11-128" fmla="*/ 492125 h 555625"/>
                  <a:gd name="connsiteX12-129" fmla="*/ 47625 w 2599371"/>
                  <a:gd name="connsiteY12-130" fmla="*/ 244475 h 555625"/>
                  <a:gd name="connsiteX0-131" fmla="*/ 47625 w 2599371"/>
                  <a:gd name="connsiteY0-132" fmla="*/ 244475 h 555625"/>
                  <a:gd name="connsiteX1-133" fmla="*/ 0 w 2599371"/>
                  <a:gd name="connsiteY1-134" fmla="*/ 292100 h 555625"/>
                  <a:gd name="connsiteX2-135" fmla="*/ 447675 w 2599371"/>
                  <a:gd name="connsiteY2-136" fmla="*/ 555625 h 555625"/>
                  <a:gd name="connsiteX3-137" fmla="*/ 2549525 w 2599371"/>
                  <a:gd name="connsiteY3-138" fmla="*/ 485775 h 555625"/>
                  <a:gd name="connsiteX4-139" fmla="*/ 2552700 w 2599371"/>
                  <a:gd name="connsiteY4-140" fmla="*/ 142875 h 555625"/>
                  <a:gd name="connsiteX5-141" fmla="*/ 1606550 w 2599371"/>
                  <a:gd name="connsiteY5-142" fmla="*/ 0 h 555625"/>
                  <a:gd name="connsiteX6-143" fmla="*/ 6350 w 2599371"/>
                  <a:gd name="connsiteY6-144" fmla="*/ 38100 h 555625"/>
                  <a:gd name="connsiteX7-145" fmla="*/ 3175 w 2599371"/>
                  <a:gd name="connsiteY7-146" fmla="*/ 76200 h 555625"/>
                  <a:gd name="connsiteX8-147" fmla="*/ 463550 w 2599371"/>
                  <a:gd name="connsiteY8-148" fmla="*/ 244475 h 555625"/>
                  <a:gd name="connsiteX9-149" fmla="*/ 2495550 w 2599371"/>
                  <a:gd name="connsiteY9-150" fmla="*/ 206375 h 555625"/>
                  <a:gd name="connsiteX10-151" fmla="*/ 2527300 w 2599371"/>
                  <a:gd name="connsiteY10-152" fmla="*/ 307975 h 555625"/>
                  <a:gd name="connsiteX11-153" fmla="*/ 2501900 w 2599371"/>
                  <a:gd name="connsiteY11-154" fmla="*/ 419100 h 555625"/>
                  <a:gd name="connsiteX12-155" fmla="*/ 473075 w 2599371"/>
                  <a:gd name="connsiteY12-156" fmla="*/ 492125 h 555625"/>
                  <a:gd name="connsiteX13" fmla="*/ 47625 w 2599371"/>
                  <a:gd name="connsiteY13" fmla="*/ 244475 h 555625"/>
                  <a:gd name="connsiteX0-157" fmla="*/ 47625 w 2599371"/>
                  <a:gd name="connsiteY0-158" fmla="*/ 244475 h 555625"/>
                  <a:gd name="connsiteX1-159" fmla="*/ 0 w 2599371"/>
                  <a:gd name="connsiteY1-160" fmla="*/ 292100 h 555625"/>
                  <a:gd name="connsiteX2-161" fmla="*/ 447675 w 2599371"/>
                  <a:gd name="connsiteY2-162" fmla="*/ 555625 h 555625"/>
                  <a:gd name="connsiteX3-163" fmla="*/ 2549525 w 2599371"/>
                  <a:gd name="connsiteY3-164" fmla="*/ 485775 h 555625"/>
                  <a:gd name="connsiteX4-165" fmla="*/ 2552700 w 2599371"/>
                  <a:gd name="connsiteY4-166" fmla="*/ 142875 h 555625"/>
                  <a:gd name="connsiteX5-167" fmla="*/ 1606550 w 2599371"/>
                  <a:gd name="connsiteY5-168" fmla="*/ 0 h 555625"/>
                  <a:gd name="connsiteX6-169" fmla="*/ 6350 w 2599371"/>
                  <a:gd name="connsiteY6-170" fmla="*/ 38100 h 555625"/>
                  <a:gd name="connsiteX7-171" fmla="*/ 3175 w 2599371"/>
                  <a:gd name="connsiteY7-172" fmla="*/ 76200 h 555625"/>
                  <a:gd name="connsiteX8-173" fmla="*/ 463550 w 2599371"/>
                  <a:gd name="connsiteY8-174" fmla="*/ 244475 h 555625"/>
                  <a:gd name="connsiteX9-175" fmla="*/ 2495550 w 2599371"/>
                  <a:gd name="connsiteY9-176" fmla="*/ 206375 h 555625"/>
                  <a:gd name="connsiteX10-177" fmla="*/ 2527300 w 2599371"/>
                  <a:gd name="connsiteY10-178" fmla="*/ 307975 h 555625"/>
                  <a:gd name="connsiteX11-179" fmla="*/ 2479675 w 2599371"/>
                  <a:gd name="connsiteY11-180" fmla="*/ 425450 h 555625"/>
                  <a:gd name="connsiteX12-181" fmla="*/ 473075 w 2599371"/>
                  <a:gd name="connsiteY12-182" fmla="*/ 492125 h 555625"/>
                  <a:gd name="connsiteX13-183" fmla="*/ 47625 w 2599371"/>
                  <a:gd name="connsiteY13-184" fmla="*/ 244475 h 555625"/>
                  <a:gd name="connsiteX0-185" fmla="*/ 47625 w 2740156"/>
                  <a:gd name="connsiteY0-186" fmla="*/ 244475 h 555625"/>
                  <a:gd name="connsiteX1-187" fmla="*/ 0 w 2740156"/>
                  <a:gd name="connsiteY1-188" fmla="*/ 292100 h 555625"/>
                  <a:gd name="connsiteX2-189" fmla="*/ 447675 w 2740156"/>
                  <a:gd name="connsiteY2-190" fmla="*/ 555625 h 555625"/>
                  <a:gd name="connsiteX3-191" fmla="*/ 2549525 w 2740156"/>
                  <a:gd name="connsiteY3-192" fmla="*/ 485775 h 555625"/>
                  <a:gd name="connsiteX4-193" fmla="*/ 2552700 w 2740156"/>
                  <a:gd name="connsiteY4-194" fmla="*/ 142875 h 555625"/>
                  <a:gd name="connsiteX5-195" fmla="*/ 1606550 w 2740156"/>
                  <a:gd name="connsiteY5-196" fmla="*/ 0 h 555625"/>
                  <a:gd name="connsiteX6-197" fmla="*/ 6350 w 2740156"/>
                  <a:gd name="connsiteY6-198" fmla="*/ 38100 h 555625"/>
                  <a:gd name="connsiteX7-199" fmla="*/ 3175 w 2740156"/>
                  <a:gd name="connsiteY7-200" fmla="*/ 76200 h 555625"/>
                  <a:gd name="connsiteX8-201" fmla="*/ 463550 w 2740156"/>
                  <a:gd name="connsiteY8-202" fmla="*/ 244475 h 555625"/>
                  <a:gd name="connsiteX9-203" fmla="*/ 2495550 w 2740156"/>
                  <a:gd name="connsiteY9-204" fmla="*/ 206375 h 555625"/>
                  <a:gd name="connsiteX10-205" fmla="*/ 2479675 w 2740156"/>
                  <a:gd name="connsiteY10-206" fmla="*/ 425450 h 555625"/>
                  <a:gd name="connsiteX11-207" fmla="*/ 473075 w 2740156"/>
                  <a:gd name="connsiteY11-208" fmla="*/ 492125 h 555625"/>
                  <a:gd name="connsiteX12-209" fmla="*/ 47625 w 2740156"/>
                  <a:gd name="connsiteY12-210" fmla="*/ 244475 h 555625"/>
                  <a:gd name="connsiteX0-211" fmla="*/ 47625 w 2646925"/>
                  <a:gd name="connsiteY0-212" fmla="*/ 244475 h 555625"/>
                  <a:gd name="connsiteX1-213" fmla="*/ 0 w 2646925"/>
                  <a:gd name="connsiteY1-214" fmla="*/ 292100 h 555625"/>
                  <a:gd name="connsiteX2-215" fmla="*/ 447675 w 2646925"/>
                  <a:gd name="connsiteY2-216" fmla="*/ 555625 h 555625"/>
                  <a:gd name="connsiteX3-217" fmla="*/ 2549525 w 2646925"/>
                  <a:gd name="connsiteY3-218" fmla="*/ 485775 h 555625"/>
                  <a:gd name="connsiteX4-219" fmla="*/ 2552700 w 2646925"/>
                  <a:gd name="connsiteY4-220" fmla="*/ 142875 h 555625"/>
                  <a:gd name="connsiteX5-221" fmla="*/ 1606550 w 2646925"/>
                  <a:gd name="connsiteY5-222" fmla="*/ 0 h 555625"/>
                  <a:gd name="connsiteX6-223" fmla="*/ 6350 w 2646925"/>
                  <a:gd name="connsiteY6-224" fmla="*/ 38100 h 555625"/>
                  <a:gd name="connsiteX7-225" fmla="*/ 3175 w 2646925"/>
                  <a:gd name="connsiteY7-226" fmla="*/ 76200 h 555625"/>
                  <a:gd name="connsiteX8-227" fmla="*/ 463550 w 2646925"/>
                  <a:gd name="connsiteY8-228" fmla="*/ 244475 h 555625"/>
                  <a:gd name="connsiteX9-229" fmla="*/ 2495550 w 2646925"/>
                  <a:gd name="connsiteY9-230" fmla="*/ 206375 h 555625"/>
                  <a:gd name="connsiteX10-231" fmla="*/ 2479675 w 2646925"/>
                  <a:gd name="connsiteY10-232" fmla="*/ 425450 h 555625"/>
                  <a:gd name="connsiteX11-233" fmla="*/ 473075 w 2646925"/>
                  <a:gd name="connsiteY11-234" fmla="*/ 492125 h 555625"/>
                  <a:gd name="connsiteX12-235" fmla="*/ 47625 w 2646925"/>
                  <a:gd name="connsiteY12-236" fmla="*/ 244475 h 555625"/>
                  <a:gd name="connsiteX0-237" fmla="*/ 47625 w 2599371"/>
                  <a:gd name="connsiteY0-238" fmla="*/ 244475 h 555625"/>
                  <a:gd name="connsiteX1-239" fmla="*/ 0 w 2599371"/>
                  <a:gd name="connsiteY1-240" fmla="*/ 292100 h 555625"/>
                  <a:gd name="connsiteX2-241" fmla="*/ 447675 w 2599371"/>
                  <a:gd name="connsiteY2-242" fmla="*/ 555625 h 555625"/>
                  <a:gd name="connsiteX3-243" fmla="*/ 2549525 w 2599371"/>
                  <a:gd name="connsiteY3-244" fmla="*/ 485775 h 555625"/>
                  <a:gd name="connsiteX4-245" fmla="*/ 2552700 w 2599371"/>
                  <a:gd name="connsiteY4-246" fmla="*/ 142875 h 555625"/>
                  <a:gd name="connsiteX5-247" fmla="*/ 1606550 w 2599371"/>
                  <a:gd name="connsiteY5-248" fmla="*/ 0 h 555625"/>
                  <a:gd name="connsiteX6-249" fmla="*/ 6350 w 2599371"/>
                  <a:gd name="connsiteY6-250" fmla="*/ 38100 h 555625"/>
                  <a:gd name="connsiteX7-251" fmla="*/ 3175 w 2599371"/>
                  <a:gd name="connsiteY7-252" fmla="*/ 76200 h 555625"/>
                  <a:gd name="connsiteX8-253" fmla="*/ 463550 w 2599371"/>
                  <a:gd name="connsiteY8-254" fmla="*/ 244475 h 555625"/>
                  <a:gd name="connsiteX9-255" fmla="*/ 2495550 w 2599371"/>
                  <a:gd name="connsiteY9-256" fmla="*/ 206375 h 555625"/>
                  <a:gd name="connsiteX10-257" fmla="*/ 2479675 w 2599371"/>
                  <a:gd name="connsiteY10-258" fmla="*/ 425450 h 555625"/>
                  <a:gd name="connsiteX11-259" fmla="*/ 473075 w 2599371"/>
                  <a:gd name="connsiteY11-260" fmla="*/ 492125 h 555625"/>
                  <a:gd name="connsiteX12-261" fmla="*/ 47625 w 2599371"/>
                  <a:gd name="connsiteY12-262" fmla="*/ 244475 h 555625"/>
                  <a:gd name="connsiteX0-263" fmla="*/ 47625 w 2599371"/>
                  <a:gd name="connsiteY0-264" fmla="*/ 244475 h 555625"/>
                  <a:gd name="connsiteX1-265" fmla="*/ 0 w 2599371"/>
                  <a:gd name="connsiteY1-266" fmla="*/ 292100 h 555625"/>
                  <a:gd name="connsiteX2-267" fmla="*/ 447675 w 2599371"/>
                  <a:gd name="connsiteY2-268" fmla="*/ 555625 h 555625"/>
                  <a:gd name="connsiteX3-269" fmla="*/ 2549525 w 2599371"/>
                  <a:gd name="connsiteY3-270" fmla="*/ 485775 h 555625"/>
                  <a:gd name="connsiteX4-271" fmla="*/ 2552700 w 2599371"/>
                  <a:gd name="connsiteY4-272" fmla="*/ 142875 h 555625"/>
                  <a:gd name="connsiteX5-273" fmla="*/ 1606550 w 2599371"/>
                  <a:gd name="connsiteY5-274" fmla="*/ 0 h 555625"/>
                  <a:gd name="connsiteX6-275" fmla="*/ 6350 w 2599371"/>
                  <a:gd name="connsiteY6-276" fmla="*/ 38100 h 555625"/>
                  <a:gd name="connsiteX7-277" fmla="*/ 3175 w 2599371"/>
                  <a:gd name="connsiteY7-278" fmla="*/ 76200 h 555625"/>
                  <a:gd name="connsiteX8-279" fmla="*/ 463550 w 2599371"/>
                  <a:gd name="connsiteY8-280" fmla="*/ 244475 h 555625"/>
                  <a:gd name="connsiteX9-281" fmla="*/ 2470150 w 2599371"/>
                  <a:gd name="connsiteY9-282" fmla="*/ 209550 h 555625"/>
                  <a:gd name="connsiteX10-283" fmla="*/ 2479675 w 2599371"/>
                  <a:gd name="connsiteY10-284" fmla="*/ 425450 h 555625"/>
                  <a:gd name="connsiteX11-285" fmla="*/ 473075 w 2599371"/>
                  <a:gd name="connsiteY11-286" fmla="*/ 492125 h 555625"/>
                  <a:gd name="connsiteX12-287" fmla="*/ 47625 w 2599371"/>
                  <a:gd name="connsiteY12-288" fmla="*/ 244475 h 555625"/>
                  <a:gd name="connsiteX0-289" fmla="*/ 47625 w 2599371"/>
                  <a:gd name="connsiteY0-290" fmla="*/ 244475 h 555625"/>
                  <a:gd name="connsiteX1-291" fmla="*/ 0 w 2599371"/>
                  <a:gd name="connsiteY1-292" fmla="*/ 292100 h 555625"/>
                  <a:gd name="connsiteX2-293" fmla="*/ 447675 w 2599371"/>
                  <a:gd name="connsiteY2-294" fmla="*/ 555625 h 555625"/>
                  <a:gd name="connsiteX3-295" fmla="*/ 2549525 w 2599371"/>
                  <a:gd name="connsiteY3-296" fmla="*/ 485775 h 555625"/>
                  <a:gd name="connsiteX4-297" fmla="*/ 2552700 w 2599371"/>
                  <a:gd name="connsiteY4-298" fmla="*/ 142875 h 555625"/>
                  <a:gd name="connsiteX5-299" fmla="*/ 1606550 w 2599371"/>
                  <a:gd name="connsiteY5-300" fmla="*/ 0 h 555625"/>
                  <a:gd name="connsiteX6-301" fmla="*/ 6350 w 2599371"/>
                  <a:gd name="connsiteY6-302" fmla="*/ 38100 h 555625"/>
                  <a:gd name="connsiteX7-303" fmla="*/ 3175 w 2599371"/>
                  <a:gd name="connsiteY7-304" fmla="*/ 76200 h 555625"/>
                  <a:gd name="connsiteX8-305" fmla="*/ 463550 w 2599371"/>
                  <a:gd name="connsiteY8-306" fmla="*/ 244475 h 555625"/>
                  <a:gd name="connsiteX9-307" fmla="*/ 2470150 w 2599371"/>
                  <a:gd name="connsiteY9-308" fmla="*/ 209550 h 555625"/>
                  <a:gd name="connsiteX10-309" fmla="*/ 2479675 w 2599371"/>
                  <a:gd name="connsiteY10-310" fmla="*/ 425450 h 555625"/>
                  <a:gd name="connsiteX11-311" fmla="*/ 473075 w 2599371"/>
                  <a:gd name="connsiteY11-312" fmla="*/ 492125 h 555625"/>
                  <a:gd name="connsiteX12-313" fmla="*/ 47625 w 2599371"/>
                  <a:gd name="connsiteY12-314" fmla="*/ 244475 h 555625"/>
                  <a:gd name="connsiteX0-315" fmla="*/ 47625 w 2599371"/>
                  <a:gd name="connsiteY0-316" fmla="*/ 244475 h 555625"/>
                  <a:gd name="connsiteX1-317" fmla="*/ 0 w 2599371"/>
                  <a:gd name="connsiteY1-318" fmla="*/ 292100 h 555625"/>
                  <a:gd name="connsiteX2-319" fmla="*/ 447675 w 2599371"/>
                  <a:gd name="connsiteY2-320" fmla="*/ 555625 h 555625"/>
                  <a:gd name="connsiteX3-321" fmla="*/ 2549525 w 2599371"/>
                  <a:gd name="connsiteY3-322" fmla="*/ 485775 h 555625"/>
                  <a:gd name="connsiteX4-323" fmla="*/ 2552700 w 2599371"/>
                  <a:gd name="connsiteY4-324" fmla="*/ 142875 h 555625"/>
                  <a:gd name="connsiteX5-325" fmla="*/ 1606550 w 2599371"/>
                  <a:gd name="connsiteY5-326" fmla="*/ 0 h 555625"/>
                  <a:gd name="connsiteX6-327" fmla="*/ 6350 w 2599371"/>
                  <a:gd name="connsiteY6-328" fmla="*/ 38100 h 555625"/>
                  <a:gd name="connsiteX7-329" fmla="*/ 3175 w 2599371"/>
                  <a:gd name="connsiteY7-330" fmla="*/ 76200 h 555625"/>
                  <a:gd name="connsiteX8-331" fmla="*/ 463550 w 2599371"/>
                  <a:gd name="connsiteY8-332" fmla="*/ 244475 h 555625"/>
                  <a:gd name="connsiteX9-333" fmla="*/ 2470150 w 2599371"/>
                  <a:gd name="connsiteY9-334" fmla="*/ 209550 h 555625"/>
                  <a:gd name="connsiteX10-335" fmla="*/ 2479675 w 2599371"/>
                  <a:gd name="connsiteY10-336" fmla="*/ 425450 h 555625"/>
                  <a:gd name="connsiteX11-337" fmla="*/ 473075 w 2599371"/>
                  <a:gd name="connsiteY11-338" fmla="*/ 492125 h 555625"/>
                  <a:gd name="connsiteX12-339" fmla="*/ 47625 w 2599371"/>
                  <a:gd name="connsiteY12-340" fmla="*/ 244475 h 555625"/>
                  <a:gd name="connsiteX0-341" fmla="*/ 24625 w 2608121"/>
                  <a:gd name="connsiteY0-342" fmla="*/ 244475 h 555625"/>
                  <a:gd name="connsiteX1-343" fmla="*/ 8750 w 2608121"/>
                  <a:gd name="connsiteY1-344" fmla="*/ 292100 h 555625"/>
                  <a:gd name="connsiteX2-345" fmla="*/ 456425 w 2608121"/>
                  <a:gd name="connsiteY2-346" fmla="*/ 555625 h 555625"/>
                  <a:gd name="connsiteX3-347" fmla="*/ 2558275 w 2608121"/>
                  <a:gd name="connsiteY3-348" fmla="*/ 485775 h 555625"/>
                  <a:gd name="connsiteX4-349" fmla="*/ 2561450 w 2608121"/>
                  <a:gd name="connsiteY4-350" fmla="*/ 142875 h 555625"/>
                  <a:gd name="connsiteX5-351" fmla="*/ 1615300 w 2608121"/>
                  <a:gd name="connsiteY5-352" fmla="*/ 0 h 555625"/>
                  <a:gd name="connsiteX6-353" fmla="*/ 15100 w 2608121"/>
                  <a:gd name="connsiteY6-354" fmla="*/ 38100 h 555625"/>
                  <a:gd name="connsiteX7-355" fmla="*/ 11925 w 2608121"/>
                  <a:gd name="connsiteY7-356" fmla="*/ 76200 h 555625"/>
                  <a:gd name="connsiteX8-357" fmla="*/ 472300 w 2608121"/>
                  <a:gd name="connsiteY8-358" fmla="*/ 244475 h 555625"/>
                  <a:gd name="connsiteX9-359" fmla="*/ 2478900 w 2608121"/>
                  <a:gd name="connsiteY9-360" fmla="*/ 209550 h 555625"/>
                  <a:gd name="connsiteX10-361" fmla="*/ 2488425 w 2608121"/>
                  <a:gd name="connsiteY10-362" fmla="*/ 425450 h 555625"/>
                  <a:gd name="connsiteX11-363" fmla="*/ 481825 w 2608121"/>
                  <a:gd name="connsiteY11-364" fmla="*/ 492125 h 555625"/>
                  <a:gd name="connsiteX12-365" fmla="*/ 24625 w 2608121"/>
                  <a:gd name="connsiteY12-366" fmla="*/ 244475 h 555625"/>
                  <a:gd name="connsiteX0-367" fmla="*/ 20208 w 2622754"/>
                  <a:gd name="connsiteY0-368" fmla="*/ 244475 h 555625"/>
                  <a:gd name="connsiteX1-369" fmla="*/ 23383 w 2622754"/>
                  <a:gd name="connsiteY1-370" fmla="*/ 292100 h 555625"/>
                  <a:gd name="connsiteX2-371" fmla="*/ 471058 w 2622754"/>
                  <a:gd name="connsiteY2-372" fmla="*/ 555625 h 555625"/>
                  <a:gd name="connsiteX3-373" fmla="*/ 2572908 w 2622754"/>
                  <a:gd name="connsiteY3-374" fmla="*/ 485775 h 555625"/>
                  <a:gd name="connsiteX4-375" fmla="*/ 2576083 w 2622754"/>
                  <a:gd name="connsiteY4-376" fmla="*/ 142875 h 555625"/>
                  <a:gd name="connsiteX5-377" fmla="*/ 1629933 w 2622754"/>
                  <a:gd name="connsiteY5-378" fmla="*/ 0 h 555625"/>
                  <a:gd name="connsiteX6-379" fmla="*/ 29733 w 2622754"/>
                  <a:gd name="connsiteY6-380" fmla="*/ 38100 h 555625"/>
                  <a:gd name="connsiteX7-381" fmla="*/ 26558 w 2622754"/>
                  <a:gd name="connsiteY7-382" fmla="*/ 76200 h 555625"/>
                  <a:gd name="connsiteX8-383" fmla="*/ 486933 w 2622754"/>
                  <a:gd name="connsiteY8-384" fmla="*/ 244475 h 555625"/>
                  <a:gd name="connsiteX9-385" fmla="*/ 2493533 w 2622754"/>
                  <a:gd name="connsiteY9-386" fmla="*/ 209550 h 555625"/>
                  <a:gd name="connsiteX10-387" fmla="*/ 2503058 w 2622754"/>
                  <a:gd name="connsiteY10-388" fmla="*/ 425450 h 555625"/>
                  <a:gd name="connsiteX11-389" fmla="*/ 496458 w 2622754"/>
                  <a:gd name="connsiteY11-390" fmla="*/ 492125 h 555625"/>
                  <a:gd name="connsiteX12-391" fmla="*/ 20208 w 2622754"/>
                  <a:gd name="connsiteY12-392" fmla="*/ 244475 h 555625"/>
                  <a:gd name="connsiteX0-393" fmla="*/ 63500 w 2599371"/>
                  <a:gd name="connsiteY0-394" fmla="*/ 244475 h 555625"/>
                  <a:gd name="connsiteX1-395" fmla="*/ 0 w 2599371"/>
                  <a:gd name="connsiteY1-396" fmla="*/ 292100 h 555625"/>
                  <a:gd name="connsiteX2-397" fmla="*/ 447675 w 2599371"/>
                  <a:gd name="connsiteY2-398" fmla="*/ 555625 h 555625"/>
                  <a:gd name="connsiteX3-399" fmla="*/ 2549525 w 2599371"/>
                  <a:gd name="connsiteY3-400" fmla="*/ 485775 h 555625"/>
                  <a:gd name="connsiteX4-401" fmla="*/ 2552700 w 2599371"/>
                  <a:gd name="connsiteY4-402" fmla="*/ 142875 h 555625"/>
                  <a:gd name="connsiteX5-403" fmla="*/ 1606550 w 2599371"/>
                  <a:gd name="connsiteY5-404" fmla="*/ 0 h 555625"/>
                  <a:gd name="connsiteX6-405" fmla="*/ 6350 w 2599371"/>
                  <a:gd name="connsiteY6-406" fmla="*/ 38100 h 555625"/>
                  <a:gd name="connsiteX7-407" fmla="*/ 3175 w 2599371"/>
                  <a:gd name="connsiteY7-408" fmla="*/ 76200 h 555625"/>
                  <a:gd name="connsiteX8-409" fmla="*/ 463550 w 2599371"/>
                  <a:gd name="connsiteY8-410" fmla="*/ 244475 h 555625"/>
                  <a:gd name="connsiteX9-411" fmla="*/ 2470150 w 2599371"/>
                  <a:gd name="connsiteY9-412" fmla="*/ 209550 h 555625"/>
                  <a:gd name="connsiteX10-413" fmla="*/ 2479675 w 2599371"/>
                  <a:gd name="connsiteY10-414" fmla="*/ 425450 h 555625"/>
                  <a:gd name="connsiteX11-415" fmla="*/ 473075 w 2599371"/>
                  <a:gd name="connsiteY11-416" fmla="*/ 492125 h 555625"/>
                  <a:gd name="connsiteX12-417" fmla="*/ 63500 w 2599371"/>
                  <a:gd name="connsiteY12-418" fmla="*/ 244475 h 555625"/>
                  <a:gd name="connsiteX0-419" fmla="*/ 63500 w 2599371"/>
                  <a:gd name="connsiteY0-420" fmla="*/ 244475 h 555625"/>
                  <a:gd name="connsiteX1-421" fmla="*/ 0 w 2599371"/>
                  <a:gd name="connsiteY1-422" fmla="*/ 292100 h 555625"/>
                  <a:gd name="connsiteX2-423" fmla="*/ 447675 w 2599371"/>
                  <a:gd name="connsiteY2-424" fmla="*/ 555625 h 555625"/>
                  <a:gd name="connsiteX3-425" fmla="*/ 2549525 w 2599371"/>
                  <a:gd name="connsiteY3-426" fmla="*/ 485775 h 555625"/>
                  <a:gd name="connsiteX4-427" fmla="*/ 2552700 w 2599371"/>
                  <a:gd name="connsiteY4-428" fmla="*/ 142875 h 555625"/>
                  <a:gd name="connsiteX5-429" fmla="*/ 1606550 w 2599371"/>
                  <a:gd name="connsiteY5-430" fmla="*/ 0 h 555625"/>
                  <a:gd name="connsiteX6-431" fmla="*/ 6350 w 2599371"/>
                  <a:gd name="connsiteY6-432" fmla="*/ 38100 h 555625"/>
                  <a:gd name="connsiteX7-433" fmla="*/ 3175 w 2599371"/>
                  <a:gd name="connsiteY7-434" fmla="*/ 76200 h 555625"/>
                  <a:gd name="connsiteX8-435" fmla="*/ 463550 w 2599371"/>
                  <a:gd name="connsiteY8-436" fmla="*/ 244475 h 555625"/>
                  <a:gd name="connsiteX9-437" fmla="*/ 2470150 w 2599371"/>
                  <a:gd name="connsiteY9-438" fmla="*/ 209550 h 555625"/>
                  <a:gd name="connsiteX10-439" fmla="*/ 2479675 w 2599371"/>
                  <a:gd name="connsiteY10-440" fmla="*/ 425450 h 555625"/>
                  <a:gd name="connsiteX11-441" fmla="*/ 485775 w 2599371"/>
                  <a:gd name="connsiteY11-442" fmla="*/ 488950 h 555625"/>
                  <a:gd name="connsiteX12-443" fmla="*/ 63500 w 2599371"/>
                  <a:gd name="connsiteY12-444" fmla="*/ 244475 h 555625"/>
                  <a:gd name="connsiteX0-445" fmla="*/ 96355 w 2632226"/>
                  <a:gd name="connsiteY0-446" fmla="*/ 244475 h 555625"/>
                  <a:gd name="connsiteX1-447" fmla="*/ 36030 w 2632226"/>
                  <a:gd name="connsiteY1-448" fmla="*/ 247650 h 555625"/>
                  <a:gd name="connsiteX2-449" fmla="*/ 32855 w 2632226"/>
                  <a:gd name="connsiteY2-450" fmla="*/ 292100 h 555625"/>
                  <a:gd name="connsiteX3-451" fmla="*/ 480530 w 2632226"/>
                  <a:gd name="connsiteY3-452" fmla="*/ 555625 h 555625"/>
                  <a:gd name="connsiteX4-453" fmla="*/ 2582380 w 2632226"/>
                  <a:gd name="connsiteY4-454" fmla="*/ 485775 h 555625"/>
                  <a:gd name="connsiteX5-455" fmla="*/ 2585555 w 2632226"/>
                  <a:gd name="connsiteY5-456" fmla="*/ 142875 h 555625"/>
                  <a:gd name="connsiteX6-457" fmla="*/ 1639405 w 2632226"/>
                  <a:gd name="connsiteY6-458" fmla="*/ 0 h 555625"/>
                  <a:gd name="connsiteX7-459" fmla="*/ 39205 w 2632226"/>
                  <a:gd name="connsiteY7-460" fmla="*/ 38100 h 555625"/>
                  <a:gd name="connsiteX8-461" fmla="*/ 36030 w 2632226"/>
                  <a:gd name="connsiteY8-462" fmla="*/ 76200 h 555625"/>
                  <a:gd name="connsiteX9-463" fmla="*/ 496405 w 2632226"/>
                  <a:gd name="connsiteY9-464" fmla="*/ 244475 h 555625"/>
                  <a:gd name="connsiteX10-465" fmla="*/ 2503005 w 2632226"/>
                  <a:gd name="connsiteY10-466" fmla="*/ 209550 h 555625"/>
                  <a:gd name="connsiteX11-467" fmla="*/ 2512530 w 2632226"/>
                  <a:gd name="connsiteY11-468" fmla="*/ 425450 h 555625"/>
                  <a:gd name="connsiteX12-469" fmla="*/ 518630 w 2632226"/>
                  <a:gd name="connsiteY12-470" fmla="*/ 488950 h 555625"/>
                  <a:gd name="connsiteX13-471" fmla="*/ 96355 w 2632226"/>
                  <a:gd name="connsiteY13-472" fmla="*/ 244475 h 555625"/>
                  <a:gd name="connsiteX0-473" fmla="*/ 105580 w 2641451"/>
                  <a:gd name="connsiteY0-474" fmla="*/ 244475 h 555625"/>
                  <a:gd name="connsiteX1-475" fmla="*/ 19061 w 2641451"/>
                  <a:gd name="connsiteY1-476" fmla="*/ 226218 h 555625"/>
                  <a:gd name="connsiteX2-477" fmla="*/ 42080 w 2641451"/>
                  <a:gd name="connsiteY2-478" fmla="*/ 292100 h 555625"/>
                  <a:gd name="connsiteX3-479" fmla="*/ 489755 w 2641451"/>
                  <a:gd name="connsiteY3-480" fmla="*/ 555625 h 555625"/>
                  <a:gd name="connsiteX4-481" fmla="*/ 2591605 w 2641451"/>
                  <a:gd name="connsiteY4-482" fmla="*/ 485775 h 555625"/>
                  <a:gd name="connsiteX5-483" fmla="*/ 2594780 w 2641451"/>
                  <a:gd name="connsiteY5-484" fmla="*/ 142875 h 555625"/>
                  <a:gd name="connsiteX6-485" fmla="*/ 1648630 w 2641451"/>
                  <a:gd name="connsiteY6-486" fmla="*/ 0 h 555625"/>
                  <a:gd name="connsiteX7-487" fmla="*/ 48430 w 2641451"/>
                  <a:gd name="connsiteY7-488" fmla="*/ 38100 h 555625"/>
                  <a:gd name="connsiteX8-489" fmla="*/ 45255 w 2641451"/>
                  <a:gd name="connsiteY8-490" fmla="*/ 76200 h 555625"/>
                  <a:gd name="connsiteX9-491" fmla="*/ 505630 w 2641451"/>
                  <a:gd name="connsiteY9-492" fmla="*/ 244475 h 555625"/>
                  <a:gd name="connsiteX10-493" fmla="*/ 2512230 w 2641451"/>
                  <a:gd name="connsiteY10-494" fmla="*/ 209550 h 555625"/>
                  <a:gd name="connsiteX11-495" fmla="*/ 2521755 w 2641451"/>
                  <a:gd name="connsiteY11-496" fmla="*/ 425450 h 555625"/>
                  <a:gd name="connsiteX12-497" fmla="*/ 527855 w 2641451"/>
                  <a:gd name="connsiteY12-498" fmla="*/ 488950 h 555625"/>
                  <a:gd name="connsiteX13-499" fmla="*/ 105580 w 2641451"/>
                  <a:gd name="connsiteY13-500" fmla="*/ 244475 h 555625"/>
                  <a:gd name="connsiteX0-501" fmla="*/ 100036 w 2635907"/>
                  <a:gd name="connsiteY0-502" fmla="*/ 244475 h 555625"/>
                  <a:gd name="connsiteX1-503" fmla="*/ 27804 w 2635907"/>
                  <a:gd name="connsiteY1-504" fmla="*/ 266699 h 555625"/>
                  <a:gd name="connsiteX2-505" fmla="*/ 36536 w 2635907"/>
                  <a:gd name="connsiteY2-506" fmla="*/ 292100 h 555625"/>
                  <a:gd name="connsiteX3-507" fmla="*/ 484211 w 2635907"/>
                  <a:gd name="connsiteY3-508" fmla="*/ 555625 h 555625"/>
                  <a:gd name="connsiteX4-509" fmla="*/ 2586061 w 2635907"/>
                  <a:gd name="connsiteY4-510" fmla="*/ 485775 h 555625"/>
                  <a:gd name="connsiteX5-511" fmla="*/ 2589236 w 2635907"/>
                  <a:gd name="connsiteY5-512" fmla="*/ 142875 h 555625"/>
                  <a:gd name="connsiteX6-513" fmla="*/ 1643086 w 2635907"/>
                  <a:gd name="connsiteY6-514" fmla="*/ 0 h 555625"/>
                  <a:gd name="connsiteX7-515" fmla="*/ 42886 w 2635907"/>
                  <a:gd name="connsiteY7-516" fmla="*/ 38100 h 555625"/>
                  <a:gd name="connsiteX8-517" fmla="*/ 39711 w 2635907"/>
                  <a:gd name="connsiteY8-518" fmla="*/ 76200 h 555625"/>
                  <a:gd name="connsiteX9-519" fmla="*/ 500086 w 2635907"/>
                  <a:gd name="connsiteY9-520" fmla="*/ 244475 h 555625"/>
                  <a:gd name="connsiteX10-521" fmla="*/ 2506686 w 2635907"/>
                  <a:gd name="connsiteY10-522" fmla="*/ 209550 h 555625"/>
                  <a:gd name="connsiteX11-523" fmla="*/ 2516211 w 2635907"/>
                  <a:gd name="connsiteY11-524" fmla="*/ 425450 h 555625"/>
                  <a:gd name="connsiteX12-525" fmla="*/ 522311 w 2635907"/>
                  <a:gd name="connsiteY12-526" fmla="*/ 488950 h 555625"/>
                  <a:gd name="connsiteX13-527" fmla="*/ 100036 w 2635907"/>
                  <a:gd name="connsiteY13-528" fmla="*/ 244475 h 555625"/>
                  <a:gd name="connsiteX0-529" fmla="*/ 103571 w 2639442"/>
                  <a:gd name="connsiteY0-530" fmla="*/ 244475 h 555625"/>
                  <a:gd name="connsiteX1-531" fmla="*/ 21814 w 2639442"/>
                  <a:gd name="connsiteY1-532" fmla="*/ 226218 h 555625"/>
                  <a:gd name="connsiteX2-533" fmla="*/ 40071 w 2639442"/>
                  <a:gd name="connsiteY2-534" fmla="*/ 292100 h 555625"/>
                  <a:gd name="connsiteX3-535" fmla="*/ 487746 w 2639442"/>
                  <a:gd name="connsiteY3-536" fmla="*/ 555625 h 555625"/>
                  <a:gd name="connsiteX4-537" fmla="*/ 2589596 w 2639442"/>
                  <a:gd name="connsiteY4-538" fmla="*/ 485775 h 555625"/>
                  <a:gd name="connsiteX5-539" fmla="*/ 2592771 w 2639442"/>
                  <a:gd name="connsiteY5-540" fmla="*/ 142875 h 555625"/>
                  <a:gd name="connsiteX6-541" fmla="*/ 1646621 w 2639442"/>
                  <a:gd name="connsiteY6-542" fmla="*/ 0 h 555625"/>
                  <a:gd name="connsiteX7-543" fmla="*/ 46421 w 2639442"/>
                  <a:gd name="connsiteY7-544" fmla="*/ 38100 h 555625"/>
                  <a:gd name="connsiteX8-545" fmla="*/ 43246 w 2639442"/>
                  <a:gd name="connsiteY8-546" fmla="*/ 76200 h 555625"/>
                  <a:gd name="connsiteX9-547" fmla="*/ 503621 w 2639442"/>
                  <a:gd name="connsiteY9-548" fmla="*/ 244475 h 555625"/>
                  <a:gd name="connsiteX10-549" fmla="*/ 2510221 w 2639442"/>
                  <a:gd name="connsiteY10-550" fmla="*/ 209550 h 555625"/>
                  <a:gd name="connsiteX11-551" fmla="*/ 2519746 w 2639442"/>
                  <a:gd name="connsiteY11-552" fmla="*/ 425450 h 555625"/>
                  <a:gd name="connsiteX12-553" fmla="*/ 525846 w 2639442"/>
                  <a:gd name="connsiteY12-554" fmla="*/ 488950 h 555625"/>
                  <a:gd name="connsiteX13-555" fmla="*/ 103571 w 2639442"/>
                  <a:gd name="connsiteY13-556" fmla="*/ 244475 h 555625"/>
                  <a:gd name="connsiteX0-557" fmla="*/ 103571 w 2639442"/>
                  <a:gd name="connsiteY0-558" fmla="*/ 244475 h 555625"/>
                  <a:gd name="connsiteX1-559" fmla="*/ 21814 w 2639442"/>
                  <a:gd name="connsiteY1-560" fmla="*/ 226218 h 555625"/>
                  <a:gd name="connsiteX2-561" fmla="*/ 40071 w 2639442"/>
                  <a:gd name="connsiteY2-562" fmla="*/ 292100 h 555625"/>
                  <a:gd name="connsiteX3-563" fmla="*/ 487746 w 2639442"/>
                  <a:gd name="connsiteY3-564" fmla="*/ 555625 h 555625"/>
                  <a:gd name="connsiteX4-565" fmla="*/ 2589596 w 2639442"/>
                  <a:gd name="connsiteY4-566" fmla="*/ 485775 h 555625"/>
                  <a:gd name="connsiteX5-567" fmla="*/ 2592771 w 2639442"/>
                  <a:gd name="connsiteY5-568" fmla="*/ 142875 h 555625"/>
                  <a:gd name="connsiteX6-569" fmla="*/ 1646621 w 2639442"/>
                  <a:gd name="connsiteY6-570" fmla="*/ 0 h 555625"/>
                  <a:gd name="connsiteX7-571" fmla="*/ 46421 w 2639442"/>
                  <a:gd name="connsiteY7-572" fmla="*/ 38100 h 555625"/>
                  <a:gd name="connsiteX8-573" fmla="*/ 43246 w 2639442"/>
                  <a:gd name="connsiteY8-574" fmla="*/ 76200 h 555625"/>
                  <a:gd name="connsiteX9-575" fmla="*/ 503621 w 2639442"/>
                  <a:gd name="connsiteY9-576" fmla="*/ 244475 h 555625"/>
                  <a:gd name="connsiteX10-577" fmla="*/ 2510221 w 2639442"/>
                  <a:gd name="connsiteY10-578" fmla="*/ 209550 h 555625"/>
                  <a:gd name="connsiteX11-579" fmla="*/ 2519746 w 2639442"/>
                  <a:gd name="connsiteY11-580" fmla="*/ 425450 h 555625"/>
                  <a:gd name="connsiteX12-581" fmla="*/ 525846 w 2639442"/>
                  <a:gd name="connsiteY12-582" fmla="*/ 488950 h 555625"/>
                  <a:gd name="connsiteX13-583" fmla="*/ 103571 w 2639442"/>
                  <a:gd name="connsiteY13-584" fmla="*/ 244475 h 555625"/>
                  <a:gd name="connsiteX0-585" fmla="*/ 98616 w 2634487"/>
                  <a:gd name="connsiteY0-586" fmla="*/ 244475 h 555625"/>
                  <a:gd name="connsiteX1-587" fmla="*/ 16859 w 2634487"/>
                  <a:gd name="connsiteY1-588" fmla="*/ 226218 h 555625"/>
                  <a:gd name="connsiteX2-589" fmla="*/ 35116 w 2634487"/>
                  <a:gd name="connsiteY2-590" fmla="*/ 292100 h 555625"/>
                  <a:gd name="connsiteX3-591" fmla="*/ 482791 w 2634487"/>
                  <a:gd name="connsiteY3-592" fmla="*/ 555625 h 555625"/>
                  <a:gd name="connsiteX4-593" fmla="*/ 2584641 w 2634487"/>
                  <a:gd name="connsiteY4-594" fmla="*/ 485775 h 555625"/>
                  <a:gd name="connsiteX5-595" fmla="*/ 2587816 w 2634487"/>
                  <a:gd name="connsiteY5-596" fmla="*/ 142875 h 555625"/>
                  <a:gd name="connsiteX6-597" fmla="*/ 1641666 w 2634487"/>
                  <a:gd name="connsiteY6-598" fmla="*/ 0 h 555625"/>
                  <a:gd name="connsiteX7-599" fmla="*/ 41466 w 2634487"/>
                  <a:gd name="connsiteY7-600" fmla="*/ 38100 h 555625"/>
                  <a:gd name="connsiteX8-601" fmla="*/ 38291 w 2634487"/>
                  <a:gd name="connsiteY8-602" fmla="*/ 76200 h 555625"/>
                  <a:gd name="connsiteX9-603" fmla="*/ 498666 w 2634487"/>
                  <a:gd name="connsiteY9-604" fmla="*/ 244475 h 555625"/>
                  <a:gd name="connsiteX10-605" fmla="*/ 2505266 w 2634487"/>
                  <a:gd name="connsiteY10-606" fmla="*/ 209550 h 555625"/>
                  <a:gd name="connsiteX11-607" fmla="*/ 2514791 w 2634487"/>
                  <a:gd name="connsiteY11-608" fmla="*/ 425450 h 555625"/>
                  <a:gd name="connsiteX12-609" fmla="*/ 520891 w 2634487"/>
                  <a:gd name="connsiteY12-610" fmla="*/ 488950 h 555625"/>
                  <a:gd name="connsiteX13-611" fmla="*/ 98616 w 2634487"/>
                  <a:gd name="connsiteY13-612" fmla="*/ 244475 h 555625"/>
                  <a:gd name="connsiteX0-613" fmla="*/ 81757 w 2617628"/>
                  <a:gd name="connsiteY0-614" fmla="*/ 244475 h 555625"/>
                  <a:gd name="connsiteX1-615" fmla="*/ 0 w 2617628"/>
                  <a:gd name="connsiteY1-616" fmla="*/ 226218 h 555625"/>
                  <a:gd name="connsiteX2-617" fmla="*/ 18257 w 2617628"/>
                  <a:gd name="connsiteY2-618" fmla="*/ 292100 h 555625"/>
                  <a:gd name="connsiteX3-619" fmla="*/ 465932 w 2617628"/>
                  <a:gd name="connsiteY3-620" fmla="*/ 555625 h 555625"/>
                  <a:gd name="connsiteX4-621" fmla="*/ 2567782 w 2617628"/>
                  <a:gd name="connsiteY4-622" fmla="*/ 485775 h 555625"/>
                  <a:gd name="connsiteX5-623" fmla="*/ 2570957 w 2617628"/>
                  <a:gd name="connsiteY5-624" fmla="*/ 142875 h 555625"/>
                  <a:gd name="connsiteX6-625" fmla="*/ 1624807 w 2617628"/>
                  <a:gd name="connsiteY6-626" fmla="*/ 0 h 555625"/>
                  <a:gd name="connsiteX7-627" fmla="*/ 24607 w 2617628"/>
                  <a:gd name="connsiteY7-628" fmla="*/ 38100 h 555625"/>
                  <a:gd name="connsiteX8-629" fmla="*/ 21432 w 2617628"/>
                  <a:gd name="connsiteY8-630" fmla="*/ 76200 h 555625"/>
                  <a:gd name="connsiteX9-631" fmla="*/ 481807 w 2617628"/>
                  <a:gd name="connsiteY9-632" fmla="*/ 244475 h 555625"/>
                  <a:gd name="connsiteX10-633" fmla="*/ 2488407 w 2617628"/>
                  <a:gd name="connsiteY10-634" fmla="*/ 209550 h 555625"/>
                  <a:gd name="connsiteX11-635" fmla="*/ 2497932 w 2617628"/>
                  <a:gd name="connsiteY11-636" fmla="*/ 425450 h 555625"/>
                  <a:gd name="connsiteX12-637" fmla="*/ 504032 w 2617628"/>
                  <a:gd name="connsiteY12-638" fmla="*/ 488950 h 555625"/>
                  <a:gd name="connsiteX13-639" fmla="*/ 81757 w 2617628"/>
                  <a:gd name="connsiteY13-640" fmla="*/ 244475 h 555625"/>
                  <a:gd name="connsiteX0-641" fmla="*/ 67469 w 2603340"/>
                  <a:gd name="connsiteY0-642" fmla="*/ 244475 h 555625"/>
                  <a:gd name="connsiteX1-643" fmla="*/ 0 w 2603340"/>
                  <a:gd name="connsiteY1-644" fmla="*/ 247649 h 555625"/>
                  <a:gd name="connsiteX2-645" fmla="*/ 3969 w 2603340"/>
                  <a:gd name="connsiteY2-646" fmla="*/ 292100 h 555625"/>
                  <a:gd name="connsiteX3-647" fmla="*/ 451644 w 2603340"/>
                  <a:gd name="connsiteY3-648" fmla="*/ 555625 h 555625"/>
                  <a:gd name="connsiteX4-649" fmla="*/ 2553494 w 2603340"/>
                  <a:gd name="connsiteY4-650" fmla="*/ 485775 h 555625"/>
                  <a:gd name="connsiteX5-651" fmla="*/ 2556669 w 2603340"/>
                  <a:gd name="connsiteY5-652" fmla="*/ 142875 h 555625"/>
                  <a:gd name="connsiteX6-653" fmla="*/ 1610519 w 2603340"/>
                  <a:gd name="connsiteY6-654" fmla="*/ 0 h 555625"/>
                  <a:gd name="connsiteX7-655" fmla="*/ 10319 w 2603340"/>
                  <a:gd name="connsiteY7-656" fmla="*/ 38100 h 555625"/>
                  <a:gd name="connsiteX8-657" fmla="*/ 7144 w 2603340"/>
                  <a:gd name="connsiteY8-658" fmla="*/ 76200 h 555625"/>
                  <a:gd name="connsiteX9-659" fmla="*/ 467519 w 2603340"/>
                  <a:gd name="connsiteY9-660" fmla="*/ 244475 h 555625"/>
                  <a:gd name="connsiteX10-661" fmla="*/ 2474119 w 2603340"/>
                  <a:gd name="connsiteY10-662" fmla="*/ 209550 h 555625"/>
                  <a:gd name="connsiteX11-663" fmla="*/ 2483644 w 2603340"/>
                  <a:gd name="connsiteY11-664" fmla="*/ 425450 h 555625"/>
                  <a:gd name="connsiteX12-665" fmla="*/ 489744 w 2603340"/>
                  <a:gd name="connsiteY12-666" fmla="*/ 488950 h 555625"/>
                  <a:gd name="connsiteX13-667" fmla="*/ 67469 w 2603340"/>
                  <a:gd name="connsiteY13-668" fmla="*/ 244475 h 555625"/>
                  <a:gd name="connsiteX0-669" fmla="*/ 67469 w 2603340"/>
                  <a:gd name="connsiteY0-670" fmla="*/ 244475 h 555625"/>
                  <a:gd name="connsiteX1-671" fmla="*/ 0 w 2603340"/>
                  <a:gd name="connsiteY1-672" fmla="*/ 247649 h 555625"/>
                  <a:gd name="connsiteX2-673" fmla="*/ 3969 w 2603340"/>
                  <a:gd name="connsiteY2-674" fmla="*/ 292100 h 555625"/>
                  <a:gd name="connsiteX3-675" fmla="*/ 451644 w 2603340"/>
                  <a:gd name="connsiteY3-676" fmla="*/ 555625 h 555625"/>
                  <a:gd name="connsiteX4-677" fmla="*/ 2553494 w 2603340"/>
                  <a:gd name="connsiteY4-678" fmla="*/ 485775 h 555625"/>
                  <a:gd name="connsiteX5-679" fmla="*/ 2556669 w 2603340"/>
                  <a:gd name="connsiteY5-680" fmla="*/ 142875 h 555625"/>
                  <a:gd name="connsiteX6-681" fmla="*/ 1610519 w 2603340"/>
                  <a:gd name="connsiteY6-682" fmla="*/ 0 h 555625"/>
                  <a:gd name="connsiteX7-683" fmla="*/ 10319 w 2603340"/>
                  <a:gd name="connsiteY7-684" fmla="*/ 38100 h 555625"/>
                  <a:gd name="connsiteX8-685" fmla="*/ 7144 w 2603340"/>
                  <a:gd name="connsiteY8-686" fmla="*/ 76200 h 555625"/>
                  <a:gd name="connsiteX9-687" fmla="*/ 467519 w 2603340"/>
                  <a:gd name="connsiteY9-688" fmla="*/ 244475 h 555625"/>
                  <a:gd name="connsiteX10-689" fmla="*/ 2474119 w 2603340"/>
                  <a:gd name="connsiteY10-690" fmla="*/ 209550 h 555625"/>
                  <a:gd name="connsiteX11-691" fmla="*/ 2483644 w 2603340"/>
                  <a:gd name="connsiteY11-692" fmla="*/ 425450 h 555625"/>
                  <a:gd name="connsiteX12-693" fmla="*/ 489744 w 2603340"/>
                  <a:gd name="connsiteY12-694" fmla="*/ 488950 h 555625"/>
                  <a:gd name="connsiteX13-695" fmla="*/ 67469 w 2603340"/>
                  <a:gd name="connsiteY13-696" fmla="*/ 244475 h 555625"/>
                  <a:gd name="connsiteX0-697" fmla="*/ 67469 w 2603340"/>
                  <a:gd name="connsiteY0-698" fmla="*/ 244475 h 555625"/>
                  <a:gd name="connsiteX1-699" fmla="*/ 0 w 2603340"/>
                  <a:gd name="connsiteY1-700" fmla="*/ 242887 h 555625"/>
                  <a:gd name="connsiteX2-701" fmla="*/ 3969 w 2603340"/>
                  <a:gd name="connsiteY2-702" fmla="*/ 292100 h 555625"/>
                  <a:gd name="connsiteX3-703" fmla="*/ 451644 w 2603340"/>
                  <a:gd name="connsiteY3-704" fmla="*/ 555625 h 555625"/>
                  <a:gd name="connsiteX4-705" fmla="*/ 2553494 w 2603340"/>
                  <a:gd name="connsiteY4-706" fmla="*/ 485775 h 555625"/>
                  <a:gd name="connsiteX5-707" fmla="*/ 2556669 w 2603340"/>
                  <a:gd name="connsiteY5-708" fmla="*/ 142875 h 555625"/>
                  <a:gd name="connsiteX6-709" fmla="*/ 1610519 w 2603340"/>
                  <a:gd name="connsiteY6-710" fmla="*/ 0 h 555625"/>
                  <a:gd name="connsiteX7-711" fmla="*/ 10319 w 2603340"/>
                  <a:gd name="connsiteY7-712" fmla="*/ 38100 h 555625"/>
                  <a:gd name="connsiteX8-713" fmla="*/ 7144 w 2603340"/>
                  <a:gd name="connsiteY8-714" fmla="*/ 76200 h 555625"/>
                  <a:gd name="connsiteX9-715" fmla="*/ 467519 w 2603340"/>
                  <a:gd name="connsiteY9-716" fmla="*/ 244475 h 555625"/>
                  <a:gd name="connsiteX10-717" fmla="*/ 2474119 w 2603340"/>
                  <a:gd name="connsiteY10-718" fmla="*/ 209550 h 555625"/>
                  <a:gd name="connsiteX11-719" fmla="*/ 2483644 w 2603340"/>
                  <a:gd name="connsiteY11-720" fmla="*/ 425450 h 555625"/>
                  <a:gd name="connsiteX12-721" fmla="*/ 489744 w 2603340"/>
                  <a:gd name="connsiteY12-722" fmla="*/ 488950 h 555625"/>
                  <a:gd name="connsiteX13-723" fmla="*/ 67469 w 2603340"/>
                  <a:gd name="connsiteY13-724" fmla="*/ 244475 h 555625"/>
                  <a:gd name="connsiteX0-725" fmla="*/ 67469 w 2603340"/>
                  <a:gd name="connsiteY0-726" fmla="*/ 244475 h 555625"/>
                  <a:gd name="connsiteX1-727" fmla="*/ 0 w 2603340"/>
                  <a:gd name="connsiteY1-728" fmla="*/ 242887 h 555625"/>
                  <a:gd name="connsiteX2-729" fmla="*/ 3969 w 2603340"/>
                  <a:gd name="connsiteY2-730" fmla="*/ 292100 h 555625"/>
                  <a:gd name="connsiteX3-731" fmla="*/ 451644 w 2603340"/>
                  <a:gd name="connsiteY3-732" fmla="*/ 555625 h 555625"/>
                  <a:gd name="connsiteX4-733" fmla="*/ 2553494 w 2603340"/>
                  <a:gd name="connsiteY4-734" fmla="*/ 485775 h 555625"/>
                  <a:gd name="connsiteX5-735" fmla="*/ 2556669 w 2603340"/>
                  <a:gd name="connsiteY5-736" fmla="*/ 142875 h 555625"/>
                  <a:gd name="connsiteX6-737" fmla="*/ 1610519 w 2603340"/>
                  <a:gd name="connsiteY6-738" fmla="*/ 0 h 555625"/>
                  <a:gd name="connsiteX7-739" fmla="*/ 19844 w 2603340"/>
                  <a:gd name="connsiteY7-740" fmla="*/ 33337 h 555625"/>
                  <a:gd name="connsiteX8-741" fmla="*/ 7144 w 2603340"/>
                  <a:gd name="connsiteY8-742" fmla="*/ 76200 h 555625"/>
                  <a:gd name="connsiteX9-743" fmla="*/ 467519 w 2603340"/>
                  <a:gd name="connsiteY9-744" fmla="*/ 244475 h 555625"/>
                  <a:gd name="connsiteX10-745" fmla="*/ 2474119 w 2603340"/>
                  <a:gd name="connsiteY10-746" fmla="*/ 209550 h 555625"/>
                  <a:gd name="connsiteX11-747" fmla="*/ 2483644 w 2603340"/>
                  <a:gd name="connsiteY11-748" fmla="*/ 425450 h 555625"/>
                  <a:gd name="connsiteX12-749" fmla="*/ 489744 w 2603340"/>
                  <a:gd name="connsiteY12-750" fmla="*/ 488950 h 555625"/>
                  <a:gd name="connsiteX13-751" fmla="*/ 67469 w 2603340"/>
                  <a:gd name="connsiteY13-752" fmla="*/ 244475 h 555625"/>
                  <a:gd name="connsiteX0-753" fmla="*/ 67469 w 2603340"/>
                  <a:gd name="connsiteY0-754" fmla="*/ 244475 h 555625"/>
                  <a:gd name="connsiteX1-755" fmla="*/ 0 w 2603340"/>
                  <a:gd name="connsiteY1-756" fmla="*/ 242887 h 555625"/>
                  <a:gd name="connsiteX2-757" fmla="*/ 3969 w 2603340"/>
                  <a:gd name="connsiteY2-758" fmla="*/ 292100 h 555625"/>
                  <a:gd name="connsiteX3-759" fmla="*/ 451644 w 2603340"/>
                  <a:gd name="connsiteY3-760" fmla="*/ 555625 h 555625"/>
                  <a:gd name="connsiteX4-761" fmla="*/ 2553494 w 2603340"/>
                  <a:gd name="connsiteY4-762" fmla="*/ 485775 h 555625"/>
                  <a:gd name="connsiteX5-763" fmla="*/ 2556669 w 2603340"/>
                  <a:gd name="connsiteY5-764" fmla="*/ 142875 h 555625"/>
                  <a:gd name="connsiteX6-765" fmla="*/ 1610519 w 2603340"/>
                  <a:gd name="connsiteY6-766" fmla="*/ 0 h 555625"/>
                  <a:gd name="connsiteX7-767" fmla="*/ 10319 w 2603340"/>
                  <a:gd name="connsiteY7-768" fmla="*/ 30955 h 555625"/>
                  <a:gd name="connsiteX8-769" fmla="*/ 7144 w 2603340"/>
                  <a:gd name="connsiteY8-770" fmla="*/ 76200 h 555625"/>
                  <a:gd name="connsiteX9-771" fmla="*/ 467519 w 2603340"/>
                  <a:gd name="connsiteY9-772" fmla="*/ 244475 h 555625"/>
                  <a:gd name="connsiteX10-773" fmla="*/ 2474119 w 2603340"/>
                  <a:gd name="connsiteY10-774" fmla="*/ 209550 h 555625"/>
                  <a:gd name="connsiteX11-775" fmla="*/ 2483644 w 2603340"/>
                  <a:gd name="connsiteY11-776" fmla="*/ 425450 h 555625"/>
                  <a:gd name="connsiteX12-777" fmla="*/ 489744 w 2603340"/>
                  <a:gd name="connsiteY12-778" fmla="*/ 488950 h 555625"/>
                  <a:gd name="connsiteX13-779" fmla="*/ 67469 w 2603340"/>
                  <a:gd name="connsiteY13-780" fmla="*/ 244475 h 5556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183" y="connsiteY13-184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reeform 19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-1" fmla="*/ 7144 w 2436996"/>
                  <a:gd name="connsiteY0-2" fmla="*/ 0 h 378619"/>
                  <a:gd name="connsiteX1-3" fmla="*/ 0 w 2436996"/>
                  <a:gd name="connsiteY1-4" fmla="*/ 130969 h 378619"/>
                  <a:gd name="connsiteX2-5" fmla="*/ 431007 w 2436996"/>
                  <a:gd name="connsiteY2-6" fmla="*/ 378619 h 378619"/>
                  <a:gd name="connsiteX3-7" fmla="*/ 2424113 w 2436996"/>
                  <a:gd name="connsiteY3-8" fmla="*/ 304800 h 378619"/>
                  <a:gd name="connsiteX4-9" fmla="*/ 2414588 w 2436996"/>
                  <a:gd name="connsiteY4-10" fmla="*/ 109538 h 378619"/>
                  <a:gd name="connsiteX5-11" fmla="*/ 428625 w 2436996"/>
                  <a:gd name="connsiteY5-12" fmla="*/ 150019 h 378619"/>
                  <a:gd name="connsiteX6-13" fmla="*/ 7144 w 2436996"/>
                  <a:gd name="connsiteY6-14" fmla="*/ 0 h 378619"/>
                  <a:gd name="connsiteX0-15" fmla="*/ 7144 w 2448855"/>
                  <a:gd name="connsiteY0-16" fmla="*/ 0 h 378619"/>
                  <a:gd name="connsiteX1-17" fmla="*/ 0 w 2448855"/>
                  <a:gd name="connsiteY1-18" fmla="*/ 130969 h 378619"/>
                  <a:gd name="connsiteX2-19" fmla="*/ 431007 w 2448855"/>
                  <a:gd name="connsiteY2-20" fmla="*/ 378619 h 378619"/>
                  <a:gd name="connsiteX3-21" fmla="*/ 2424113 w 2448855"/>
                  <a:gd name="connsiteY3-22" fmla="*/ 304800 h 378619"/>
                  <a:gd name="connsiteX4-23" fmla="*/ 2414588 w 2448855"/>
                  <a:gd name="connsiteY4-24" fmla="*/ 109538 h 378619"/>
                  <a:gd name="connsiteX5-25" fmla="*/ 428625 w 2448855"/>
                  <a:gd name="connsiteY5-26" fmla="*/ 150019 h 378619"/>
                  <a:gd name="connsiteX6-27" fmla="*/ 7144 w 2448855"/>
                  <a:gd name="connsiteY6-28" fmla="*/ 0 h 378619"/>
                  <a:gd name="connsiteX0-29" fmla="*/ 7144 w 2444270"/>
                  <a:gd name="connsiteY0-30" fmla="*/ 0 h 378619"/>
                  <a:gd name="connsiteX1-31" fmla="*/ 0 w 2444270"/>
                  <a:gd name="connsiteY1-32" fmla="*/ 130969 h 378619"/>
                  <a:gd name="connsiteX2-33" fmla="*/ 431007 w 2444270"/>
                  <a:gd name="connsiteY2-34" fmla="*/ 378619 h 378619"/>
                  <a:gd name="connsiteX3-35" fmla="*/ 2414588 w 2444270"/>
                  <a:gd name="connsiteY3-36" fmla="*/ 314325 h 378619"/>
                  <a:gd name="connsiteX4-37" fmla="*/ 2414588 w 2444270"/>
                  <a:gd name="connsiteY4-38" fmla="*/ 109538 h 378619"/>
                  <a:gd name="connsiteX5-39" fmla="*/ 428625 w 2444270"/>
                  <a:gd name="connsiteY5-40" fmla="*/ 150019 h 378619"/>
                  <a:gd name="connsiteX6-41" fmla="*/ 7144 w 2444270"/>
                  <a:gd name="connsiteY6-42" fmla="*/ 0 h 378619"/>
                  <a:gd name="connsiteX0-43" fmla="*/ 7144 w 2446779"/>
                  <a:gd name="connsiteY0-44" fmla="*/ 0 h 378619"/>
                  <a:gd name="connsiteX1-45" fmla="*/ 0 w 2446779"/>
                  <a:gd name="connsiteY1-46" fmla="*/ 130969 h 378619"/>
                  <a:gd name="connsiteX2-47" fmla="*/ 431007 w 2446779"/>
                  <a:gd name="connsiteY2-48" fmla="*/ 378619 h 378619"/>
                  <a:gd name="connsiteX3-49" fmla="*/ 2414588 w 2446779"/>
                  <a:gd name="connsiteY3-50" fmla="*/ 314325 h 378619"/>
                  <a:gd name="connsiteX4-51" fmla="*/ 2414588 w 2446779"/>
                  <a:gd name="connsiteY4-52" fmla="*/ 109538 h 378619"/>
                  <a:gd name="connsiteX5-53" fmla="*/ 428625 w 2446779"/>
                  <a:gd name="connsiteY5-54" fmla="*/ 150019 h 378619"/>
                  <a:gd name="connsiteX6-55" fmla="*/ 7144 w 2446779"/>
                  <a:gd name="connsiteY6-56" fmla="*/ 0 h 378619"/>
                  <a:gd name="connsiteX0-57" fmla="*/ 7144 w 2446779"/>
                  <a:gd name="connsiteY0-58" fmla="*/ 0 h 378619"/>
                  <a:gd name="connsiteX1-59" fmla="*/ 0 w 2446779"/>
                  <a:gd name="connsiteY1-60" fmla="*/ 130969 h 378619"/>
                  <a:gd name="connsiteX2-61" fmla="*/ 431007 w 2446779"/>
                  <a:gd name="connsiteY2-62" fmla="*/ 378619 h 378619"/>
                  <a:gd name="connsiteX3-63" fmla="*/ 2414588 w 2446779"/>
                  <a:gd name="connsiteY3-64" fmla="*/ 314325 h 378619"/>
                  <a:gd name="connsiteX4-65" fmla="*/ 2414588 w 2446779"/>
                  <a:gd name="connsiteY4-66" fmla="*/ 109538 h 378619"/>
                  <a:gd name="connsiteX5-67" fmla="*/ 433388 w 2446779"/>
                  <a:gd name="connsiteY5-68" fmla="*/ 140494 h 378619"/>
                  <a:gd name="connsiteX6-69" fmla="*/ 7144 w 2446779"/>
                  <a:gd name="connsiteY6-70" fmla="*/ 0 h 378619"/>
                  <a:gd name="connsiteX0-71" fmla="*/ 7144 w 2446779"/>
                  <a:gd name="connsiteY0-72" fmla="*/ 0 h 378619"/>
                  <a:gd name="connsiteX1-73" fmla="*/ 0 w 2446779"/>
                  <a:gd name="connsiteY1-74" fmla="*/ 130969 h 378619"/>
                  <a:gd name="connsiteX2-75" fmla="*/ 431007 w 2446779"/>
                  <a:gd name="connsiteY2-76" fmla="*/ 378619 h 378619"/>
                  <a:gd name="connsiteX3-77" fmla="*/ 2414588 w 2446779"/>
                  <a:gd name="connsiteY3-78" fmla="*/ 314325 h 378619"/>
                  <a:gd name="connsiteX4-79" fmla="*/ 2414588 w 2446779"/>
                  <a:gd name="connsiteY4-80" fmla="*/ 100013 h 378619"/>
                  <a:gd name="connsiteX5-81" fmla="*/ 433388 w 2446779"/>
                  <a:gd name="connsiteY5-82" fmla="*/ 140494 h 378619"/>
                  <a:gd name="connsiteX6-83" fmla="*/ 7144 w 2446779"/>
                  <a:gd name="connsiteY6-84" fmla="*/ 0 h 378619"/>
                  <a:gd name="connsiteX0-85" fmla="*/ 7144 w 2446779"/>
                  <a:gd name="connsiteY0-86" fmla="*/ 0 h 378619"/>
                  <a:gd name="connsiteX1-87" fmla="*/ 0 w 2446779"/>
                  <a:gd name="connsiteY1-88" fmla="*/ 130969 h 378619"/>
                  <a:gd name="connsiteX2-89" fmla="*/ 431007 w 2446779"/>
                  <a:gd name="connsiteY2-90" fmla="*/ 378619 h 378619"/>
                  <a:gd name="connsiteX3-91" fmla="*/ 2414588 w 2446779"/>
                  <a:gd name="connsiteY3-92" fmla="*/ 314325 h 378619"/>
                  <a:gd name="connsiteX4-93" fmla="*/ 2414588 w 2446779"/>
                  <a:gd name="connsiteY4-94" fmla="*/ 100013 h 378619"/>
                  <a:gd name="connsiteX5-95" fmla="*/ 442913 w 2446779"/>
                  <a:gd name="connsiteY5-96" fmla="*/ 142875 h 378619"/>
                  <a:gd name="connsiteX6-97" fmla="*/ 7144 w 2446779"/>
                  <a:gd name="connsiteY6-98" fmla="*/ 0 h 378619"/>
                  <a:gd name="connsiteX0-99" fmla="*/ 7144 w 2446779"/>
                  <a:gd name="connsiteY0-100" fmla="*/ 0 h 378619"/>
                  <a:gd name="connsiteX1-101" fmla="*/ 0 w 2446779"/>
                  <a:gd name="connsiteY1-102" fmla="*/ 130969 h 378619"/>
                  <a:gd name="connsiteX2-103" fmla="*/ 431007 w 2446779"/>
                  <a:gd name="connsiteY2-104" fmla="*/ 378619 h 378619"/>
                  <a:gd name="connsiteX3-105" fmla="*/ 2414588 w 2446779"/>
                  <a:gd name="connsiteY3-106" fmla="*/ 314325 h 378619"/>
                  <a:gd name="connsiteX4-107" fmla="*/ 2414588 w 2446779"/>
                  <a:gd name="connsiteY4-108" fmla="*/ 100013 h 378619"/>
                  <a:gd name="connsiteX5-109" fmla="*/ 445294 w 2446779"/>
                  <a:gd name="connsiteY5-110" fmla="*/ 135731 h 378619"/>
                  <a:gd name="connsiteX6-111" fmla="*/ 7144 w 2446779"/>
                  <a:gd name="connsiteY6-112" fmla="*/ 0 h 378619"/>
                  <a:gd name="connsiteX0-113" fmla="*/ 9525 w 2446779"/>
                  <a:gd name="connsiteY0-114" fmla="*/ 0 h 385763"/>
                  <a:gd name="connsiteX1-115" fmla="*/ 0 w 2446779"/>
                  <a:gd name="connsiteY1-116" fmla="*/ 138113 h 385763"/>
                  <a:gd name="connsiteX2-117" fmla="*/ 431007 w 2446779"/>
                  <a:gd name="connsiteY2-118" fmla="*/ 385763 h 385763"/>
                  <a:gd name="connsiteX3-119" fmla="*/ 2414588 w 2446779"/>
                  <a:gd name="connsiteY3-120" fmla="*/ 321469 h 385763"/>
                  <a:gd name="connsiteX4-121" fmla="*/ 2414588 w 2446779"/>
                  <a:gd name="connsiteY4-122" fmla="*/ 107157 h 385763"/>
                  <a:gd name="connsiteX5-123" fmla="*/ 445294 w 2446779"/>
                  <a:gd name="connsiteY5-124" fmla="*/ 142875 h 385763"/>
                  <a:gd name="connsiteX6-125" fmla="*/ 9525 w 2446779"/>
                  <a:gd name="connsiteY6-126" fmla="*/ 0 h 385763"/>
                  <a:gd name="connsiteX0-127" fmla="*/ 9525 w 2446779"/>
                  <a:gd name="connsiteY0-128" fmla="*/ 0 h 385763"/>
                  <a:gd name="connsiteX1-129" fmla="*/ 0 w 2446779"/>
                  <a:gd name="connsiteY1-130" fmla="*/ 138113 h 385763"/>
                  <a:gd name="connsiteX2-131" fmla="*/ 431007 w 2446779"/>
                  <a:gd name="connsiteY2-132" fmla="*/ 385763 h 385763"/>
                  <a:gd name="connsiteX3-133" fmla="*/ 2414588 w 2446779"/>
                  <a:gd name="connsiteY3-134" fmla="*/ 321469 h 385763"/>
                  <a:gd name="connsiteX4-135" fmla="*/ 2414588 w 2446779"/>
                  <a:gd name="connsiteY4-136" fmla="*/ 107157 h 385763"/>
                  <a:gd name="connsiteX5-137" fmla="*/ 445294 w 2446779"/>
                  <a:gd name="connsiteY5-138" fmla="*/ 142875 h 385763"/>
                  <a:gd name="connsiteX6-139" fmla="*/ 9525 w 2446779"/>
                  <a:gd name="connsiteY6-140" fmla="*/ 0 h 385763"/>
                  <a:gd name="connsiteX0-141" fmla="*/ 9525 w 2446779"/>
                  <a:gd name="connsiteY0-142" fmla="*/ 0 h 385763"/>
                  <a:gd name="connsiteX1-143" fmla="*/ 0 w 2446779"/>
                  <a:gd name="connsiteY1-144" fmla="*/ 138113 h 385763"/>
                  <a:gd name="connsiteX2-145" fmla="*/ 431007 w 2446779"/>
                  <a:gd name="connsiteY2-146" fmla="*/ 385763 h 385763"/>
                  <a:gd name="connsiteX3-147" fmla="*/ 2414588 w 2446779"/>
                  <a:gd name="connsiteY3-148" fmla="*/ 321469 h 385763"/>
                  <a:gd name="connsiteX4-149" fmla="*/ 2414588 w 2446779"/>
                  <a:gd name="connsiteY4-150" fmla="*/ 107157 h 385763"/>
                  <a:gd name="connsiteX5-151" fmla="*/ 445294 w 2446779"/>
                  <a:gd name="connsiteY5-152" fmla="*/ 142875 h 385763"/>
                  <a:gd name="connsiteX6-153" fmla="*/ 9525 w 2446779"/>
                  <a:gd name="connsiteY6-154" fmla="*/ 0 h 385763"/>
                  <a:gd name="connsiteX0-155" fmla="*/ 14287 w 2451541"/>
                  <a:gd name="connsiteY0-156" fmla="*/ 0 h 385763"/>
                  <a:gd name="connsiteX1-157" fmla="*/ 0 w 2451541"/>
                  <a:gd name="connsiteY1-158" fmla="*/ 145257 h 385763"/>
                  <a:gd name="connsiteX2-159" fmla="*/ 435769 w 2451541"/>
                  <a:gd name="connsiteY2-160" fmla="*/ 385763 h 385763"/>
                  <a:gd name="connsiteX3-161" fmla="*/ 2419350 w 2451541"/>
                  <a:gd name="connsiteY3-162" fmla="*/ 321469 h 385763"/>
                  <a:gd name="connsiteX4-163" fmla="*/ 2419350 w 2451541"/>
                  <a:gd name="connsiteY4-164" fmla="*/ 107157 h 385763"/>
                  <a:gd name="connsiteX5-165" fmla="*/ 450056 w 2451541"/>
                  <a:gd name="connsiteY5-166" fmla="*/ 142875 h 385763"/>
                  <a:gd name="connsiteX6-167" fmla="*/ 14287 w 2451541"/>
                  <a:gd name="connsiteY6-168" fmla="*/ 0 h 385763"/>
                  <a:gd name="connsiteX0-169" fmla="*/ 4762 w 2451541"/>
                  <a:gd name="connsiteY0-170" fmla="*/ 0 h 383382"/>
                  <a:gd name="connsiteX1-171" fmla="*/ 0 w 2451541"/>
                  <a:gd name="connsiteY1-172" fmla="*/ 142876 h 383382"/>
                  <a:gd name="connsiteX2-173" fmla="*/ 435769 w 2451541"/>
                  <a:gd name="connsiteY2-174" fmla="*/ 383382 h 383382"/>
                  <a:gd name="connsiteX3-175" fmla="*/ 2419350 w 2451541"/>
                  <a:gd name="connsiteY3-176" fmla="*/ 319088 h 383382"/>
                  <a:gd name="connsiteX4-177" fmla="*/ 2419350 w 2451541"/>
                  <a:gd name="connsiteY4-178" fmla="*/ 104776 h 383382"/>
                  <a:gd name="connsiteX5-179" fmla="*/ 450056 w 2451541"/>
                  <a:gd name="connsiteY5-180" fmla="*/ 140494 h 383382"/>
                  <a:gd name="connsiteX6-181" fmla="*/ 4762 w 2451541"/>
                  <a:gd name="connsiteY6-182" fmla="*/ 0 h 383382"/>
                  <a:gd name="connsiteX0-183" fmla="*/ 4762 w 2451541"/>
                  <a:gd name="connsiteY0-184" fmla="*/ 0 h 383382"/>
                  <a:gd name="connsiteX1-185" fmla="*/ 0 w 2451541"/>
                  <a:gd name="connsiteY1-186" fmla="*/ 142876 h 383382"/>
                  <a:gd name="connsiteX2-187" fmla="*/ 435769 w 2451541"/>
                  <a:gd name="connsiteY2-188" fmla="*/ 383382 h 383382"/>
                  <a:gd name="connsiteX3-189" fmla="*/ 2419350 w 2451541"/>
                  <a:gd name="connsiteY3-190" fmla="*/ 319088 h 383382"/>
                  <a:gd name="connsiteX4-191" fmla="*/ 2419350 w 2451541"/>
                  <a:gd name="connsiteY4-192" fmla="*/ 104776 h 383382"/>
                  <a:gd name="connsiteX5-193" fmla="*/ 450056 w 2451541"/>
                  <a:gd name="connsiteY5-194" fmla="*/ 140494 h 383382"/>
                  <a:gd name="connsiteX6-195" fmla="*/ 4762 w 2451541"/>
                  <a:gd name="connsiteY6-196" fmla="*/ 0 h 383382"/>
                  <a:gd name="connsiteX0-197" fmla="*/ 11905 w 2458684"/>
                  <a:gd name="connsiteY0-198" fmla="*/ 0 h 383382"/>
                  <a:gd name="connsiteX1-199" fmla="*/ 0 w 2458684"/>
                  <a:gd name="connsiteY1-200" fmla="*/ 138114 h 383382"/>
                  <a:gd name="connsiteX2-201" fmla="*/ 442912 w 2458684"/>
                  <a:gd name="connsiteY2-202" fmla="*/ 383382 h 383382"/>
                  <a:gd name="connsiteX3-203" fmla="*/ 2426493 w 2458684"/>
                  <a:gd name="connsiteY3-204" fmla="*/ 319088 h 383382"/>
                  <a:gd name="connsiteX4-205" fmla="*/ 2426493 w 2458684"/>
                  <a:gd name="connsiteY4-206" fmla="*/ 104776 h 383382"/>
                  <a:gd name="connsiteX5-207" fmla="*/ 457199 w 2458684"/>
                  <a:gd name="connsiteY5-208" fmla="*/ 140494 h 383382"/>
                  <a:gd name="connsiteX6-209" fmla="*/ 11905 w 2458684"/>
                  <a:gd name="connsiteY6-210" fmla="*/ 0 h 3833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21"/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-1" fmla="*/ 190500 w 2559050"/>
                  <a:gd name="connsiteY0-2" fmla="*/ 0 h 698500"/>
                  <a:gd name="connsiteX1-3" fmla="*/ 0 w 2559050"/>
                  <a:gd name="connsiteY1-4" fmla="*/ 152400 h 698500"/>
                  <a:gd name="connsiteX2-5" fmla="*/ 19050 w 2559050"/>
                  <a:gd name="connsiteY2-6" fmla="*/ 241300 h 698500"/>
                  <a:gd name="connsiteX3-7" fmla="*/ 2501900 w 2559050"/>
                  <a:gd name="connsiteY3-8" fmla="*/ 241300 h 698500"/>
                  <a:gd name="connsiteX4-9" fmla="*/ 2470150 w 2559050"/>
                  <a:gd name="connsiteY4-10" fmla="*/ 552450 h 698500"/>
                  <a:gd name="connsiteX5-11" fmla="*/ 76200 w 2559050"/>
                  <a:gd name="connsiteY5-12" fmla="*/ 565150 h 698500"/>
                  <a:gd name="connsiteX6-13" fmla="*/ 101600 w 2559050"/>
                  <a:gd name="connsiteY6-14" fmla="*/ 520700 h 698500"/>
                  <a:gd name="connsiteX7-15" fmla="*/ 6350 w 2559050"/>
                  <a:gd name="connsiteY7-16" fmla="*/ 577850 h 698500"/>
                  <a:gd name="connsiteX8-17" fmla="*/ 44450 w 2559050"/>
                  <a:gd name="connsiteY8-18" fmla="*/ 666750 h 698500"/>
                  <a:gd name="connsiteX9-19" fmla="*/ 2400300 w 2559050"/>
                  <a:gd name="connsiteY9-20" fmla="*/ 692150 h 698500"/>
                  <a:gd name="connsiteX10-21" fmla="*/ 2432050 w 2559050"/>
                  <a:gd name="connsiteY10-22" fmla="*/ 666750 h 698500"/>
                  <a:gd name="connsiteX11-23" fmla="*/ 2501900 w 2559050"/>
                  <a:gd name="connsiteY11-24" fmla="*/ 698500 h 698500"/>
                  <a:gd name="connsiteX12-25" fmla="*/ 2552700 w 2559050"/>
                  <a:gd name="connsiteY12-26" fmla="*/ 685800 h 698500"/>
                  <a:gd name="connsiteX13-27" fmla="*/ 2559050 w 2559050"/>
                  <a:gd name="connsiteY13-28" fmla="*/ 158750 h 698500"/>
                  <a:gd name="connsiteX14-29" fmla="*/ 2476500 w 2559050"/>
                  <a:gd name="connsiteY14-30" fmla="*/ 95250 h 698500"/>
                  <a:gd name="connsiteX15-31" fmla="*/ 520700 w 2559050"/>
                  <a:gd name="connsiteY15-32" fmla="*/ 184150 h 698500"/>
                  <a:gd name="connsiteX16-33" fmla="*/ 190500 w 2559050"/>
                  <a:gd name="connsiteY16-34" fmla="*/ 0 h 698500"/>
                  <a:gd name="connsiteX0-35" fmla="*/ 184150 w 2552700"/>
                  <a:gd name="connsiteY0-36" fmla="*/ 0 h 698500"/>
                  <a:gd name="connsiteX1-37" fmla="*/ 9525 w 2552700"/>
                  <a:gd name="connsiteY1-38" fmla="*/ 152400 h 698500"/>
                  <a:gd name="connsiteX2-39" fmla="*/ 12700 w 2552700"/>
                  <a:gd name="connsiteY2-40" fmla="*/ 241300 h 698500"/>
                  <a:gd name="connsiteX3-41" fmla="*/ 2495550 w 2552700"/>
                  <a:gd name="connsiteY3-42" fmla="*/ 241300 h 698500"/>
                  <a:gd name="connsiteX4-43" fmla="*/ 2463800 w 2552700"/>
                  <a:gd name="connsiteY4-44" fmla="*/ 552450 h 698500"/>
                  <a:gd name="connsiteX5-45" fmla="*/ 69850 w 2552700"/>
                  <a:gd name="connsiteY5-46" fmla="*/ 565150 h 698500"/>
                  <a:gd name="connsiteX6-47" fmla="*/ 95250 w 2552700"/>
                  <a:gd name="connsiteY6-48" fmla="*/ 520700 h 698500"/>
                  <a:gd name="connsiteX7-49" fmla="*/ 0 w 2552700"/>
                  <a:gd name="connsiteY7-50" fmla="*/ 577850 h 698500"/>
                  <a:gd name="connsiteX8-51" fmla="*/ 38100 w 2552700"/>
                  <a:gd name="connsiteY8-52" fmla="*/ 666750 h 698500"/>
                  <a:gd name="connsiteX9-53" fmla="*/ 2393950 w 2552700"/>
                  <a:gd name="connsiteY9-54" fmla="*/ 692150 h 698500"/>
                  <a:gd name="connsiteX10-55" fmla="*/ 2425700 w 2552700"/>
                  <a:gd name="connsiteY10-56" fmla="*/ 666750 h 698500"/>
                  <a:gd name="connsiteX11-57" fmla="*/ 2495550 w 2552700"/>
                  <a:gd name="connsiteY11-58" fmla="*/ 698500 h 698500"/>
                  <a:gd name="connsiteX12-59" fmla="*/ 2546350 w 2552700"/>
                  <a:gd name="connsiteY12-60" fmla="*/ 685800 h 698500"/>
                  <a:gd name="connsiteX13-61" fmla="*/ 2552700 w 2552700"/>
                  <a:gd name="connsiteY13-62" fmla="*/ 158750 h 698500"/>
                  <a:gd name="connsiteX14-63" fmla="*/ 2470150 w 2552700"/>
                  <a:gd name="connsiteY14-64" fmla="*/ 95250 h 698500"/>
                  <a:gd name="connsiteX15-65" fmla="*/ 514350 w 2552700"/>
                  <a:gd name="connsiteY15-66" fmla="*/ 184150 h 698500"/>
                  <a:gd name="connsiteX16-67" fmla="*/ 184150 w 2552700"/>
                  <a:gd name="connsiteY16-68" fmla="*/ 0 h 698500"/>
                  <a:gd name="connsiteX0-69" fmla="*/ 184150 w 2571750"/>
                  <a:gd name="connsiteY0-70" fmla="*/ 0 h 698500"/>
                  <a:gd name="connsiteX1-71" fmla="*/ 9525 w 2571750"/>
                  <a:gd name="connsiteY1-72" fmla="*/ 152400 h 698500"/>
                  <a:gd name="connsiteX2-73" fmla="*/ 12700 w 2571750"/>
                  <a:gd name="connsiteY2-74" fmla="*/ 241300 h 698500"/>
                  <a:gd name="connsiteX3-75" fmla="*/ 2495550 w 2571750"/>
                  <a:gd name="connsiteY3-76" fmla="*/ 241300 h 698500"/>
                  <a:gd name="connsiteX4-77" fmla="*/ 2463800 w 2571750"/>
                  <a:gd name="connsiteY4-78" fmla="*/ 552450 h 698500"/>
                  <a:gd name="connsiteX5-79" fmla="*/ 69850 w 2571750"/>
                  <a:gd name="connsiteY5-80" fmla="*/ 565150 h 698500"/>
                  <a:gd name="connsiteX6-81" fmla="*/ 95250 w 2571750"/>
                  <a:gd name="connsiteY6-82" fmla="*/ 520700 h 698500"/>
                  <a:gd name="connsiteX7-83" fmla="*/ 0 w 2571750"/>
                  <a:gd name="connsiteY7-84" fmla="*/ 577850 h 698500"/>
                  <a:gd name="connsiteX8-85" fmla="*/ 38100 w 2571750"/>
                  <a:gd name="connsiteY8-86" fmla="*/ 666750 h 698500"/>
                  <a:gd name="connsiteX9-87" fmla="*/ 2393950 w 2571750"/>
                  <a:gd name="connsiteY9-88" fmla="*/ 692150 h 698500"/>
                  <a:gd name="connsiteX10-89" fmla="*/ 2425700 w 2571750"/>
                  <a:gd name="connsiteY10-90" fmla="*/ 666750 h 698500"/>
                  <a:gd name="connsiteX11-91" fmla="*/ 2495550 w 2571750"/>
                  <a:gd name="connsiteY11-92" fmla="*/ 698500 h 698500"/>
                  <a:gd name="connsiteX12-93" fmla="*/ 2546350 w 2571750"/>
                  <a:gd name="connsiteY12-94" fmla="*/ 685800 h 698500"/>
                  <a:gd name="connsiteX13-95" fmla="*/ 2571750 w 2571750"/>
                  <a:gd name="connsiteY13-96" fmla="*/ 193675 h 698500"/>
                  <a:gd name="connsiteX14-97" fmla="*/ 2470150 w 2571750"/>
                  <a:gd name="connsiteY14-98" fmla="*/ 95250 h 698500"/>
                  <a:gd name="connsiteX15-99" fmla="*/ 514350 w 2571750"/>
                  <a:gd name="connsiteY15-100" fmla="*/ 184150 h 698500"/>
                  <a:gd name="connsiteX16-101" fmla="*/ 184150 w 2571750"/>
                  <a:gd name="connsiteY16-102" fmla="*/ 0 h 698500"/>
                  <a:gd name="connsiteX0-103" fmla="*/ 184150 w 2555875"/>
                  <a:gd name="connsiteY0-104" fmla="*/ 0 h 698500"/>
                  <a:gd name="connsiteX1-105" fmla="*/ 9525 w 2555875"/>
                  <a:gd name="connsiteY1-106" fmla="*/ 152400 h 698500"/>
                  <a:gd name="connsiteX2-107" fmla="*/ 12700 w 2555875"/>
                  <a:gd name="connsiteY2-108" fmla="*/ 241300 h 698500"/>
                  <a:gd name="connsiteX3-109" fmla="*/ 2495550 w 2555875"/>
                  <a:gd name="connsiteY3-110" fmla="*/ 241300 h 698500"/>
                  <a:gd name="connsiteX4-111" fmla="*/ 2463800 w 2555875"/>
                  <a:gd name="connsiteY4-112" fmla="*/ 552450 h 698500"/>
                  <a:gd name="connsiteX5-113" fmla="*/ 69850 w 2555875"/>
                  <a:gd name="connsiteY5-114" fmla="*/ 565150 h 698500"/>
                  <a:gd name="connsiteX6-115" fmla="*/ 95250 w 2555875"/>
                  <a:gd name="connsiteY6-116" fmla="*/ 520700 h 698500"/>
                  <a:gd name="connsiteX7-117" fmla="*/ 0 w 2555875"/>
                  <a:gd name="connsiteY7-118" fmla="*/ 577850 h 698500"/>
                  <a:gd name="connsiteX8-119" fmla="*/ 38100 w 2555875"/>
                  <a:gd name="connsiteY8-120" fmla="*/ 666750 h 698500"/>
                  <a:gd name="connsiteX9-121" fmla="*/ 2393950 w 2555875"/>
                  <a:gd name="connsiteY9-122" fmla="*/ 692150 h 698500"/>
                  <a:gd name="connsiteX10-123" fmla="*/ 2425700 w 2555875"/>
                  <a:gd name="connsiteY10-124" fmla="*/ 666750 h 698500"/>
                  <a:gd name="connsiteX11-125" fmla="*/ 2495550 w 2555875"/>
                  <a:gd name="connsiteY11-126" fmla="*/ 698500 h 698500"/>
                  <a:gd name="connsiteX12-127" fmla="*/ 2546350 w 2555875"/>
                  <a:gd name="connsiteY12-128" fmla="*/ 685800 h 698500"/>
                  <a:gd name="connsiteX13-129" fmla="*/ 2555875 w 2555875"/>
                  <a:gd name="connsiteY13-130" fmla="*/ 171450 h 698500"/>
                  <a:gd name="connsiteX14-131" fmla="*/ 2470150 w 2555875"/>
                  <a:gd name="connsiteY14-132" fmla="*/ 95250 h 698500"/>
                  <a:gd name="connsiteX15-133" fmla="*/ 514350 w 2555875"/>
                  <a:gd name="connsiteY15-134" fmla="*/ 184150 h 698500"/>
                  <a:gd name="connsiteX16-135" fmla="*/ 184150 w 2555875"/>
                  <a:gd name="connsiteY16-136" fmla="*/ 0 h 698500"/>
                  <a:gd name="connsiteX0-137" fmla="*/ 184150 w 2562506"/>
                  <a:gd name="connsiteY0-138" fmla="*/ 0 h 698500"/>
                  <a:gd name="connsiteX1-139" fmla="*/ 9525 w 2562506"/>
                  <a:gd name="connsiteY1-140" fmla="*/ 152400 h 698500"/>
                  <a:gd name="connsiteX2-141" fmla="*/ 12700 w 2562506"/>
                  <a:gd name="connsiteY2-142" fmla="*/ 241300 h 698500"/>
                  <a:gd name="connsiteX3-143" fmla="*/ 2495550 w 2562506"/>
                  <a:gd name="connsiteY3-144" fmla="*/ 241300 h 698500"/>
                  <a:gd name="connsiteX4-145" fmla="*/ 2463800 w 2562506"/>
                  <a:gd name="connsiteY4-146" fmla="*/ 552450 h 698500"/>
                  <a:gd name="connsiteX5-147" fmla="*/ 69850 w 2562506"/>
                  <a:gd name="connsiteY5-148" fmla="*/ 565150 h 698500"/>
                  <a:gd name="connsiteX6-149" fmla="*/ 95250 w 2562506"/>
                  <a:gd name="connsiteY6-150" fmla="*/ 520700 h 698500"/>
                  <a:gd name="connsiteX7-151" fmla="*/ 0 w 2562506"/>
                  <a:gd name="connsiteY7-152" fmla="*/ 577850 h 698500"/>
                  <a:gd name="connsiteX8-153" fmla="*/ 38100 w 2562506"/>
                  <a:gd name="connsiteY8-154" fmla="*/ 666750 h 698500"/>
                  <a:gd name="connsiteX9-155" fmla="*/ 2393950 w 2562506"/>
                  <a:gd name="connsiteY9-156" fmla="*/ 692150 h 698500"/>
                  <a:gd name="connsiteX10-157" fmla="*/ 2425700 w 2562506"/>
                  <a:gd name="connsiteY10-158" fmla="*/ 666750 h 698500"/>
                  <a:gd name="connsiteX11-159" fmla="*/ 2495550 w 2562506"/>
                  <a:gd name="connsiteY11-160" fmla="*/ 698500 h 698500"/>
                  <a:gd name="connsiteX12-161" fmla="*/ 2562225 w 2562506"/>
                  <a:gd name="connsiteY12-162" fmla="*/ 685800 h 698500"/>
                  <a:gd name="connsiteX13-163" fmla="*/ 2555875 w 2562506"/>
                  <a:gd name="connsiteY13-164" fmla="*/ 171450 h 698500"/>
                  <a:gd name="connsiteX14-165" fmla="*/ 2470150 w 2562506"/>
                  <a:gd name="connsiteY14-166" fmla="*/ 95250 h 698500"/>
                  <a:gd name="connsiteX15-167" fmla="*/ 514350 w 2562506"/>
                  <a:gd name="connsiteY15-168" fmla="*/ 184150 h 698500"/>
                  <a:gd name="connsiteX16-169" fmla="*/ 184150 w 2562506"/>
                  <a:gd name="connsiteY16-170" fmla="*/ 0 h 698500"/>
                  <a:gd name="connsiteX0-171" fmla="*/ 184150 w 2562506"/>
                  <a:gd name="connsiteY0-172" fmla="*/ 0 h 692150"/>
                  <a:gd name="connsiteX1-173" fmla="*/ 9525 w 2562506"/>
                  <a:gd name="connsiteY1-174" fmla="*/ 152400 h 692150"/>
                  <a:gd name="connsiteX2-175" fmla="*/ 12700 w 2562506"/>
                  <a:gd name="connsiteY2-176" fmla="*/ 241300 h 692150"/>
                  <a:gd name="connsiteX3-177" fmla="*/ 2495550 w 2562506"/>
                  <a:gd name="connsiteY3-178" fmla="*/ 241300 h 692150"/>
                  <a:gd name="connsiteX4-179" fmla="*/ 2463800 w 2562506"/>
                  <a:gd name="connsiteY4-180" fmla="*/ 552450 h 692150"/>
                  <a:gd name="connsiteX5-181" fmla="*/ 69850 w 2562506"/>
                  <a:gd name="connsiteY5-182" fmla="*/ 565150 h 692150"/>
                  <a:gd name="connsiteX6-183" fmla="*/ 95250 w 2562506"/>
                  <a:gd name="connsiteY6-184" fmla="*/ 520700 h 692150"/>
                  <a:gd name="connsiteX7-185" fmla="*/ 0 w 2562506"/>
                  <a:gd name="connsiteY7-186" fmla="*/ 577850 h 692150"/>
                  <a:gd name="connsiteX8-187" fmla="*/ 38100 w 2562506"/>
                  <a:gd name="connsiteY8-188" fmla="*/ 666750 h 692150"/>
                  <a:gd name="connsiteX9-189" fmla="*/ 2393950 w 2562506"/>
                  <a:gd name="connsiteY9-190" fmla="*/ 692150 h 692150"/>
                  <a:gd name="connsiteX10-191" fmla="*/ 2425700 w 2562506"/>
                  <a:gd name="connsiteY10-192" fmla="*/ 666750 h 692150"/>
                  <a:gd name="connsiteX11-193" fmla="*/ 2479675 w 2562506"/>
                  <a:gd name="connsiteY11-194" fmla="*/ 692150 h 692150"/>
                  <a:gd name="connsiteX12-195" fmla="*/ 2562225 w 2562506"/>
                  <a:gd name="connsiteY12-196" fmla="*/ 685800 h 692150"/>
                  <a:gd name="connsiteX13-197" fmla="*/ 2555875 w 2562506"/>
                  <a:gd name="connsiteY13-198" fmla="*/ 171450 h 692150"/>
                  <a:gd name="connsiteX14-199" fmla="*/ 2470150 w 2562506"/>
                  <a:gd name="connsiteY14-200" fmla="*/ 95250 h 692150"/>
                  <a:gd name="connsiteX15-201" fmla="*/ 514350 w 2562506"/>
                  <a:gd name="connsiteY15-202" fmla="*/ 184150 h 692150"/>
                  <a:gd name="connsiteX16-203" fmla="*/ 184150 w 2562506"/>
                  <a:gd name="connsiteY16-204" fmla="*/ 0 h 692150"/>
                  <a:gd name="connsiteX0-205" fmla="*/ 184150 w 2562506"/>
                  <a:gd name="connsiteY0-206" fmla="*/ 0 h 692150"/>
                  <a:gd name="connsiteX1-207" fmla="*/ 9525 w 2562506"/>
                  <a:gd name="connsiteY1-208" fmla="*/ 152400 h 692150"/>
                  <a:gd name="connsiteX2-209" fmla="*/ 12700 w 2562506"/>
                  <a:gd name="connsiteY2-210" fmla="*/ 241300 h 692150"/>
                  <a:gd name="connsiteX3-211" fmla="*/ 2495550 w 2562506"/>
                  <a:gd name="connsiteY3-212" fmla="*/ 241300 h 692150"/>
                  <a:gd name="connsiteX4-213" fmla="*/ 2463800 w 2562506"/>
                  <a:gd name="connsiteY4-214" fmla="*/ 552450 h 692150"/>
                  <a:gd name="connsiteX5-215" fmla="*/ 69850 w 2562506"/>
                  <a:gd name="connsiteY5-216" fmla="*/ 565150 h 692150"/>
                  <a:gd name="connsiteX6-217" fmla="*/ 95250 w 2562506"/>
                  <a:gd name="connsiteY6-218" fmla="*/ 520700 h 692150"/>
                  <a:gd name="connsiteX7-219" fmla="*/ 0 w 2562506"/>
                  <a:gd name="connsiteY7-220" fmla="*/ 577850 h 692150"/>
                  <a:gd name="connsiteX8-221" fmla="*/ 38100 w 2562506"/>
                  <a:gd name="connsiteY8-222" fmla="*/ 666750 h 692150"/>
                  <a:gd name="connsiteX9-223" fmla="*/ 2393950 w 2562506"/>
                  <a:gd name="connsiteY9-224" fmla="*/ 692150 h 692150"/>
                  <a:gd name="connsiteX10-225" fmla="*/ 2435225 w 2562506"/>
                  <a:gd name="connsiteY10-226" fmla="*/ 666750 h 692150"/>
                  <a:gd name="connsiteX11-227" fmla="*/ 2479675 w 2562506"/>
                  <a:gd name="connsiteY11-228" fmla="*/ 692150 h 692150"/>
                  <a:gd name="connsiteX12-229" fmla="*/ 2562225 w 2562506"/>
                  <a:gd name="connsiteY12-230" fmla="*/ 685800 h 692150"/>
                  <a:gd name="connsiteX13-231" fmla="*/ 2555875 w 2562506"/>
                  <a:gd name="connsiteY13-232" fmla="*/ 171450 h 692150"/>
                  <a:gd name="connsiteX14-233" fmla="*/ 2470150 w 2562506"/>
                  <a:gd name="connsiteY14-234" fmla="*/ 95250 h 692150"/>
                  <a:gd name="connsiteX15-235" fmla="*/ 514350 w 2562506"/>
                  <a:gd name="connsiteY15-236" fmla="*/ 184150 h 692150"/>
                  <a:gd name="connsiteX16-237" fmla="*/ 184150 w 2562506"/>
                  <a:gd name="connsiteY16-238" fmla="*/ 0 h 692150"/>
                  <a:gd name="connsiteX0-239" fmla="*/ 184150 w 2562506"/>
                  <a:gd name="connsiteY0-240" fmla="*/ 0 h 692150"/>
                  <a:gd name="connsiteX1-241" fmla="*/ 9525 w 2562506"/>
                  <a:gd name="connsiteY1-242" fmla="*/ 152400 h 692150"/>
                  <a:gd name="connsiteX2-243" fmla="*/ 12700 w 2562506"/>
                  <a:gd name="connsiteY2-244" fmla="*/ 241300 h 692150"/>
                  <a:gd name="connsiteX3-245" fmla="*/ 2495550 w 2562506"/>
                  <a:gd name="connsiteY3-246" fmla="*/ 241300 h 692150"/>
                  <a:gd name="connsiteX4-247" fmla="*/ 2463800 w 2562506"/>
                  <a:gd name="connsiteY4-248" fmla="*/ 552450 h 692150"/>
                  <a:gd name="connsiteX5-249" fmla="*/ 69850 w 2562506"/>
                  <a:gd name="connsiteY5-250" fmla="*/ 565150 h 692150"/>
                  <a:gd name="connsiteX6-251" fmla="*/ 95250 w 2562506"/>
                  <a:gd name="connsiteY6-252" fmla="*/ 520700 h 692150"/>
                  <a:gd name="connsiteX7-253" fmla="*/ 0 w 2562506"/>
                  <a:gd name="connsiteY7-254" fmla="*/ 577850 h 692150"/>
                  <a:gd name="connsiteX8-255" fmla="*/ 9525 w 2562506"/>
                  <a:gd name="connsiteY8-256" fmla="*/ 688975 h 692150"/>
                  <a:gd name="connsiteX9-257" fmla="*/ 2393950 w 2562506"/>
                  <a:gd name="connsiteY9-258" fmla="*/ 692150 h 692150"/>
                  <a:gd name="connsiteX10-259" fmla="*/ 2435225 w 2562506"/>
                  <a:gd name="connsiteY10-260" fmla="*/ 666750 h 692150"/>
                  <a:gd name="connsiteX11-261" fmla="*/ 2479675 w 2562506"/>
                  <a:gd name="connsiteY11-262" fmla="*/ 692150 h 692150"/>
                  <a:gd name="connsiteX12-263" fmla="*/ 2562225 w 2562506"/>
                  <a:gd name="connsiteY12-264" fmla="*/ 685800 h 692150"/>
                  <a:gd name="connsiteX13-265" fmla="*/ 2555875 w 2562506"/>
                  <a:gd name="connsiteY13-266" fmla="*/ 171450 h 692150"/>
                  <a:gd name="connsiteX14-267" fmla="*/ 2470150 w 2562506"/>
                  <a:gd name="connsiteY14-268" fmla="*/ 95250 h 692150"/>
                  <a:gd name="connsiteX15-269" fmla="*/ 514350 w 2562506"/>
                  <a:gd name="connsiteY15-270" fmla="*/ 184150 h 692150"/>
                  <a:gd name="connsiteX16-271" fmla="*/ 184150 w 2562506"/>
                  <a:gd name="connsiteY16-272" fmla="*/ 0 h 692150"/>
                  <a:gd name="connsiteX0-273" fmla="*/ 180975 w 2559331"/>
                  <a:gd name="connsiteY0-274" fmla="*/ 0 h 692150"/>
                  <a:gd name="connsiteX1-275" fmla="*/ 6350 w 2559331"/>
                  <a:gd name="connsiteY1-276" fmla="*/ 152400 h 692150"/>
                  <a:gd name="connsiteX2-277" fmla="*/ 9525 w 2559331"/>
                  <a:gd name="connsiteY2-278" fmla="*/ 241300 h 692150"/>
                  <a:gd name="connsiteX3-279" fmla="*/ 2492375 w 2559331"/>
                  <a:gd name="connsiteY3-280" fmla="*/ 241300 h 692150"/>
                  <a:gd name="connsiteX4-281" fmla="*/ 2460625 w 2559331"/>
                  <a:gd name="connsiteY4-282" fmla="*/ 552450 h 692150"/>
                  <a:gd name="connsiteX5-283" fmla="*/ 66675 w 2559331"/>
                  <a:gd name="connsiteY5-284" fmla="*/ 565150 h 692150"/>
                  <a:gd name="connsiteX6-285" fmla="*/ 92075 w 2559331"/>
                  <a:gd name="connsiteY6-286" fmla="*/ 520700 h 692150"/>
                  <a:gd name="connsiteX7-287" fmla="*/ 0 w 2559331"/>
                  <a:gd name="connsiteY7-288" fmla="*/ 593725 h 692150"/>
                  <a:gd name="connsiteX8-289" fmla="*/ 6350 w 2559331"/>
                  <a:gd name="connsiteY8-290" fmla="*/ 688975 h 692150"/>
                  <a:gd name="connsiteX9-291" fmla="*/ 2390775 w 2559331"/>
                  <a:gd name="connsiteY9-292" fmla="*/ 692150 h 692150"/>
                  <a:gd name="connsiteX10-293" fmla="*/ 2432050 w 2559331"/>
                  <a:gd name="connsiteY10-294" fmla="*/ 666750 h 692150"/>
                  <a:gd name="connsiteX11-295" fmla="*/ 2476500 w 2559331"/>
                  <a:gd name="connsiteY11-296" fmla="*/ 692150 h 692150"/>
                  <a:gd name="connsiteX12-297" fmla="*/ 2559050 w 2559331"/>
                  <a:gd name="connsiteY12-298" fmla="*/ 685800 h 692150"/>
                  <a:gd name="connsiteX13-299" fmla="*/ 2552700 w 2559331"/>
                  <a:gd name="connsiteY13-300" fmla="*/ 171450 h 692150"/>
                  <a:gd name="connsiteX14-301" fmla="*/ 2466975 w 2559331"/>
                  <a:gd name="connsiteY14-302" fmla="*/ 95250 h 692150"/>
                  <a:gd name="connsiteX15-303" fmla="*/ 511175 w 2559331"/>
                  <a:gd name="connsiteY15-304" fmla="*/ 184150 h 692150"/>
                  <a:gd name="connsiteX16-305" fmla="*/ 180975 w 2559331"/>
                  <a:gd name="connsiteY16-306" fmla="*/ 0 h 692150"/>
                  <a:gd name="connsiteX0-307" fmla="*/ 180975 w 2559331"/>
                  <a:gd name="connsiteY0-308" fmla="*/ 0 h 692150"/>
                  <a:gd name="connsiteX1-309" fmla="*/ 6350 w 2559331"/>
                  <a:gd name="connsiteY1-310" fmla="*/ 152400 h 692150"/>
                  <a:gd name="connsiteX2-311" fmla="*/ 9525 w 2559331"/>
                  <a:gd name="connsiteY2-312" fmla="*/ 241300 h 692150"/>
                  <a:gd name="connsiteX3-313" fmla="*/ 2492375 w 2559331"/>
                  <a:gd name="connsiteY3-314" fmla="*/ 241300 h 692150"/>
                  <a:gd name="connsiteX4-315" fmla="*/ 2460625 w 2559331"/>
                  <a:gd name="connsiteY4-316" fmla="*/ 552450 h 692150"/>
                  <a:gd name="connsiteX5-317" fmla="*/ 66675 w 2559331"/>
                  <a:gd name="connsiteY5-318" fmla="*/ 565150 h 692150"/>
                  <a:gd name="connsiteX6-319" fmla="*/ 88900 w 2559331"/>
                  <a:gd name="connsiteY6-320" fmla="*/ 568325 h 692150"/>
                  <a:gd name="connsiteX7-321" fmla="*/ 92075 w 2559331"/>
                  <a:gd name="connsiteY7-322" fmla="*/ 520700 h 692150"/>
                  <a:gd name="connsiteX8-323" fmla="*/ 0 w 2559331"/>
                  <a:gd name="connsiteY8-324" fmla="*/ 593725 h 692150"/>
                  <a:gd name="connsiteX9-325" fmla="*/ 6350 w 2559331"/>
                  <a:gd name="connsiteY9-326" fmla="*/ 688975 h 692150"/>
                  <a:gd name="connsiteX10-327" fmla="*/ 2390775 w 2559331"/>
                  <a:gd name="connsiteY10-328" fmla="*/ 692150 h 692150"/>
                  <a:gd name="connsiteX11-329" fmla="*/ 2432050 w 2559331"/>
                  <a:gd name="connsiteY11-330" fmla="*/ 666750 h 692150"/>
                  <a:gd name="connsiteX12-331" fmla="*/ 2476500 w 2559331"/>
                  <a:gd name="connsiteY12-332" fmla="*/ 692150 h 692150"/>
                  <a:gd name="connsiteX13-333" fmla="*/ 2559050 w 2559331"/>
                  <a:gd name="connsiteY13-334" fmla="*/ 685800 h 692150"/>
                  <a:gd name="connsiteX14-335" fmla="*/ 2552700 w 2559331"/>
                  <a:gd name="connsiteY14-336" fmla="*/ 171450 h 692150"/>
                  <a:gd name="connsiteX15-337" fmla="*/ 2466975 w 2559331"/>
                  <a:gd name="connsiteY15-338" fmla="*/ 95250 h 692150"/>
                  <a:gd name="connsiteX16-339" fmla="*/ 511175 w 2559331"/>
                  <a:gd name="connsiteY16-340" fmla="*/ 184150 h 692150"/>
                  <a:gd name="connsiteX17" fmla="*/ 180975 w 2559331"/>
                  <a:gd name="connsiteY17" fmla="*/ 0 h 692150"/>
                  <a:gd name="connsiteX0-341" fmla="*/ 180975 w 2559331"/>
                  <a:gd name="connsiteY0-342" fmla="*/ 0 h 692150"/>
                  <a:gd name="connsiteX1-343" fmla="*/ 6350 w 2559331"/>
                  <a:gd name="connsiteY1-344" fmla="*/ 152400 h 692150"/>
                  <a:gd name="connsiteX2-345" fmla="*/ 9525 w 2559331"/>
                  <a:gd name="connsiteY2-346" fmla="*/ 241300 h 692150"/>
                  <a:gd name="connsiteX3-347" fmla="*/ 2454275 w 2559331"/>
                  <a:gd name="connsiteY3-348" fmla="*/ 234950 h 692150"/>
                  <a:gd name="connsiteX4-349" fmla="*/ 2460625 w 2559331"/>
                  <a:gd name="connsiteY4-350" fmla="*/ 552450 h 692150"/>
                  <a:gd name="connsiteX5-351" fmla="*/ 66675 w 2559331"/>
                  <a:gd name="connsiteY5-352" fmla="*/ 565150 h 692150"/>
                  <a:gd name="connsiteX6-353" fmla="*/ 88900 w 2559331"/>
                  <a:gd name="connsiteY6-354" fmla="*/ 568325 h 692150"/>
                  <a:gd name="connsiteX7-355" fmla="*/ 92075 w 2559331"/>
                  <a:gd name="connsiteY7-356" fmla="*/ 520700 h 692150"/>
                  <a:gd name="connsiteX8-357" fmla="*/ 0 w 2559331"/>
                  <a:gd name="connsiteY8-358" fmla="*/ 593725 h 692150"/>
                  <a:gd name="connsiteX9-359" fmla="*/ 6350 w 2559331"/>
                  <a:gd name="connsiteY9-360" fmla="*/ 688975 h 692150"/>
                  <a:gd name="connsiteX10-361" fmla="*/ 2390775 w 2559331"/>
                  <a:gd name="connsiteY10-362" fmla="*/ 692150 h 692150"/>
                  <a:gd name="connsiteX11-363" fmla="*/ 2432050 w 2559331"/>
                  <a:gd name="connsiteY11-364" fmla="*/ 666750 h 692150"/>
                  <a:gd name="connsiteX12-365" fmla="*/ 2476500 w 2559331"/>
                  <a:gd name="connsiteY12-366" fmla="*/ 692150 h 692150"/>
                  <a:gd name="connsiteX13-367" fmla="*/ 2559050 w 2559331"/>
                  <a:gd name="connsiteY13-368" fmla="*/ 685800 h 692150"/>
                  <a:gd name="connsiteX14-369" fmla="*/ 2552700 w 2559331"/>
                  <a:gd name="connsiteY14-370" fmla="*/ 171450 h 692150"/>
                  <a:gd name="connsiteX15-371" fmla="*/ 2466975 w 2559331"/>
                  <a:gd name="connsiteY15-372" fmla="*/ 95250 h 692150"/>
                  <a:gd name="connsiteX16-373" fmla="*/ 511175 w 2559331"/>
                  <a:gd name="connsiteY16-374" fmla="*/ 184150 h 692150"/>
                  <a:gd name="connsiteX17-375" fmla="*/ 180975 w 2559331"/>
                  <a:gd name="connsiteY17-376" fmla="*/ 0 h 692150"/>
                  <a:gd name="connsiteX0-377" fmla="*/ 180975 w 2559331"/>
                  <a:gd name="connsiteY0-378" fmla="*/ 0 h 692150"/>
                  <a:gd name="connsiteX1-379" fmla="*/ 6350 w 2559331"/>
                  <a:gd name="connsiteY1-380" fmla="*/ 152400 h 692150"/>
                  <a:gd name="connsiteX2-381" fmla="*/ 9525 w 2559331"/>
                  <a:gd name="connsiteY2-382" fmla="*/ 241300 h 692150"/>
                  <a:gd name="connsiteX3-383" fmla="*/ 2454275 w 2559331"/>
                  <a:gd name="connsiteY3-384" fmla="*/ 234950 h 692150"/>
                  <a:gd name="connsiteX4-385" fmla="*/ 2454275 w 2559331"/>
                  <a:gd name="connsiteY4-386" fmla="*/ 552450 h 692150"/>
                  <a:gd name="connsiteX5-387" fmla="*/ 66675 w 2559331"/>
                  <a:gd name="connsiteY5-388" fmla="*/ 565150 h 692150"/>
                  <a:gd name="connsiteX6-389" fmla="*/ 88900 w 2559331"/>
                  <a:gd name="connsiteY6-390" fmla="*/ 568325 h 692150"/>
                  <a:gd name="connsiteX7-391" fmla="*/ 92075 w 2559331"/>
                  <a:gd name="connsiteY7-392" fmla="*/ 520700 h 692150"/>
                  <a:gd name="connsiteX8-393" fmla="*/ 0 w 2559331"/>
                  <a:gd name="connsiteY8-394" fmla="*/ 593725 h 692150"/>
                  <a:gd name="connsiteX9-395" fmla="*/ 6350 w 2559331"/>
                  <a:gd name="connsiteY9-396" fmla="*/ 688975 h 692150"/>
                  <a:gd name="connsiteX10-397" fmla="*/ 2390775 w 2559331"/>
                  <a:gd name="connsiteY10-398" fmla="*/ 692150 h 692150"/>
                  <a:gd name="connsiteX11-399" fmla="*/ 2432050 w 2559331"/>
                  <a:gd name="connsiteY11-400" fmla="*/ 666750 h 692150"/>
                  <a:gd name="connsiteX12-401" fmla="*/ 2476500 w 2559331"/>
                  <a:gd name="connsiteY12-402" fmla="*/ 692150 h 692150"/>
                  <a:gd name="connsiteX13-403" fmla="*/ 2559050 w 2559331"/>
                  <a:gd name="connsiteY13-404" fmla="*/ 685800 h 692150"/>
                  <a:gd name="connsiteX14-405" fmla="*/ 2552700 w 2559331"/>
                  <a:gd name="connsiteY14-406" fmla="*/ 171450 h 692150"/>
                  <a:gd name="connsiteX15-407" fmla="*/ 2466975 w 2559331"/>
                  <a:gd name="connsiteY15-408" fmla="*/ 95250 h 692150"/>
                  <a:gd name="connsiteX16-409" fmla="*/ 511175 w 2559331"/>
                  <a:gd name="connsiteY16-410" fmla="*/ 184150 h 692150"/>
                  <a:gd name="connsiteX17-411" fmla="*/ 180975 w 2559331"/>
                  <a:gd name="connsiteY17-412" fmla="*/ 0 h 692150"/>
                  <a:gd name="connsiteX0-413" fmla="*/ 180975 w 2559331"/>
                  <a:gd name="connsiteY0-414" fmla="*/ 0 h 692150"/>
                  <a:gd name="connsiteX1-415" fmla="*/ 6350 w 2559331"/>
                  <a:gd name="connsiteY1-416" fmla="*/ 152400 h 692150"/>
                  <a:gd name="connsiteX2-417" fmla="*/ 9525 w 2559331"/>
                  <a:gd name="connsiteY2-418" fmla="*/ 241300 h 692150"/>
                  <a:gd name="connsiteX3-419" fmla="*/ 2454275 w 2559331"/>
                  <a:gd name="connsiteY3-420" fmla="*/ 234950 h 692150"/>
                  <a:gd name="connsiteX4-421" fmla="*/ 2454275 w 2559331"/>
                  <a:gd name="connsiteY4-422" fmla="*/ 552450 h 692150"/>
                  <a:gd name="connsiteX5-423" fmla="*/ 66675 w 2559331"/>
                  <a:gd name="connsiteY5-424" fmla="*/ 565150 h 692150"/>
                  <a:gd name="connsiteX6-425" fmla="*/ 88900 w 2559331"/>
                  <a:gd name="connsiteY6-426" fmla="*/ 568325 h 692150"/>
                  <a:gd name="connsiteX7-427" fmla="*/ 92075 w 2559331"/>
                  <a:gd name="connsiteY7-428" fmla="*/ 520700 h 692150"/>
                  <a:gd name="connsiteX8-429" fmla="*/ 0 w 2559331"/>
                  <a:gd name="connsiteY8-430" fmla="*/ 593725 h 692150"/>
                  <a:gd name="connsiteX9-431" fmla="*/ 6350 w 2559331"/>
                  <a:gd name="connsiteY9-432" fmla="*/ 688975 h 692150"/>
                  <a:gd name="connsiteX10-433" fmla="*/ 2390775 w 2559331"/>
                  <a:gd name="connsiteY10-434" fmla="*/ 692150 h 692150"/>
                  <a:gd name="connsiteX11-435" fmla="*/ 2432050 w 2559331"/>
                  <a:gd name="connsiteY11-436" fmla="*/ 666750 h 692150"/>
                  <a:gd name="connsiteX12-437" fmla="*/ 2476500 w 2559331"/>
                  <a:gd name="connsiteY12-438" fmla="*/ 692150 h 692150"/>
                  <a:gd name="connsiteX13-439" fmla="*/ 2559050 w 2559331"/>
                  <a:gd name="connsiteY13-440" fmla="*/ 685800 h 692150"/>
                  <a:gd name="connsiteX14-441" fmla="*/ 2552700 w 2559331"/>
                  <a:gd name="connsiteY14-442" fmla="*/ 171450 h 692150"/>
                  <a:gd name="connsiteX15-443" fmla="*/ 2466975 w 2559331"/>
                  <a:gd name="connsiteY15-444" fmla="*/ 95250 h 692150"/>
                  <a:gd name="connsiteX16-445" fmla="*/ 511175 w 2559331"/>
                  <a:gd name="connsiteY16-446" fmla="*/ 184150 h 692150"/>
                  <a:gd name="connsiteX17-447" fmla="*/ 180975 w 2559331"/>
                  <a:gd name="connsiteY17-448" fmla="*/ 0 h 692150"/>
                  <a:gd name="connsiteX0-449" fmla="*/ 180975 w 2559331"/>
                  <a:gd name="connsiteY0-450" fmla="*/ 0 h 692150"/>
                  <a:gd name="connsiteX1-451" fmla="*/ 6350 w 2559331"/>
                  <a:gd name="connsiteY1-452" fmla="*/ 152400 h 692150"/>
                  <a:gd name="connsiteX2-453" fmla="*/ 9525 w 2559331"/>
                  <a:gd name="connsiteY2-454" fmla="*/ 241300 h 692150"/>
                  <a:gd name="connsiteX3-455" fmla="*/ 2454275 w 2559331"/>
                  <a:gd name="connsiteY3-456" fmla="*/ 234950 h 692150"/>
                  <a:gd name="connsiteX4-457" fmla="*/ 2454275 w 2559331"/>
                  <a:gd name="connsiteY4-458" fmla="*/ 552450 h 692150"/>
                  <a:gd name="connsiteX5-459" fmla="*/ 66675 w 2559331"/>
                  <a:gd name="connsiteY5-460" fmla="*/ 565150 h 692150"/>
                  <a:gd name="connsiteX6-461" fmla="*/ 88900 w 2559331"/>
                  <a:gd name="connsiteY6-462" fmla="*/ 568325 h 692150"/>
                  <a:gd name="connsiteX7-463" fmla="*/ 92075 w 2559331"/>
                  <a:gd name="connsiteY7-464" fmla="*/ 520700 h 692150"/>
                  <a:gd name="connsiteX8-465" fmla="*/ 0 w 2559331"/>
                  <a:gd name="connsiteY8-466" fmla="*/ 593725 h 692150"/>
                  <a:gd name="connsiteX9-467" fmla="*/ 6350 w 2559331"/>
                  <a:gd name="connsiteY9-468" fmla="*/ 688975 h 692150"/>
                  <a:gd name="connsiteX10-469" fmla="*/ 2390775 w 2559331"/>
                  <a:gd name="connsiteY10-470" fmla="*/ 692150 h 692150"/>
                  <a:gd name="connsiteX11-471" fmla="*/ 2476500 w 2559331"/>
                  <a:gd name="connsiteY11-472" fmla="*/ 692150 h 692150"/>
                  <a:gd name="connsiteX12-473" fmla="*/ 2559050 w 2559331"/>
                  <a:gd name="connsiteY12-474" fmla="*/ 685800 h 692150"/>
                  <a:gd name="connsiteX13-475" fmla="*/ 2552700 w 2559331"/>
                  <a:gd name="connsiteY13-476" fmla="*/ 171450 h 692150"/>
                  <a:gd name="connsiteX14-477" fmla="*/ 2466975 w 2559331"/>
                  <a:gd name="connsiteY14-478" fmla="*/ 95250 h 692150"/>
                  <a:gd name="connsiteX15-479" fmla="*/ 511175 w 2559331"/>
                  <a:gd name="connsiteY15-480" fmla="*/ 184150 h 692150"/>
                  <a:gd name="connsiteX16-481" fmla="*/ 180975 w 2559331"/>
                  <a:gd name="connsiteY16-482" fmla="*/ 0 h 692150"/>
                  <a:gd name="connsiteX0-483" fmla="*/ 180975 w 2559331"/>
                  <a:gd name="connsiteY0-484" fmla="*/ 0 h 692150"/>
                  <a:gd name="connsiteX1-485" fmla="*/ 6350 w 2559331"/>
                  <a:gd name="connsiteY1-486" fmla="*/ 152400 h 692150"/>
                  <a:gd name="connsiteX2-487" fmla="*/ 9525 w 2559331"/>
                  <a:gd name="connsiteY2-488" fmla="*/ 241300 h 692150"/>
                  <a:gd name="connsiteX3-489" fmla="*/ 2454275 w 2559331"/>
                  <a:gd name="connsiteY3-490" fmla="*/ 234950 h 692150"/>
                  <a:gd name="connsiteX4-491" fmla="*/ 2454275 w 2559331"/>
                  <a:gd name="connsiteY4-492" fmla="*/ 552450 h 692150"/>
                  <a:gd name="connsiteX5-493" fmla="*/ 66675 w 2559331"/>
                  <a:gd name="connsiteY5-494" fmla="*/ 565150 h 692150"/>
                  <a:gd name="connsiteX6-495" fmla="*/ 88900 w 2559331"/>
                  <a:gd name="connsiteY6-496" fmla="*/ 568325 h 692150"/>
                  <a:gd name="connsiteX7-497" fmla="*/ 92075 w 2559331"/>
                  <a:gd name="connsiteY7-498" fmla="*/ 520700 h 692150"/>
                  <a:gd name="connsiteX8-499" fmla="*/ 0 w 2559331"/>
                  <a:gd name="connsiteY8-500" fmla="*/ 593725 h 692150"/>
                  <a:gd name="connsiteX9-501" fmla="*/ 6350 w 2559331"/>
                  <a:gd name="connsiteY9-502" fmla="*/ 688975 h 692150"/>
                  <a:gd name="connsiteX10-503" fmla="*/ 2390775 w 2559331"/>
                  <a:gd name="connsiteY10-504" fmla="*/ 692150 h 692150"/>
                  <a:gd name="connsiteX11-505" fmla="*/ 2559050 w 2559331"/>
                  <a:gd name="connsiteY11-506" fmla="*/ 685800 h 692150"/>
                  <a:gd name="connsiteX12-507" fmla="*/ 2552700 w 2559331"/>
                  <a:gd name="connsiteY12-508" fmla="*/ 171450 h 692150"/>
                  <a:gd name="connsiteX13-509" fmla="*/ 2466975 w 2559331"/>
                  <a:gd name="connsiteY13-510" fmla="*/ 95250 h 692150"/>
                  <a:gd name="connsiteX14-511" fmla="*/ 511175 w 2559331"/>
                  <a:gd name="connsiteY14-512" fmla="*/ 184150 h 692150"/>
                  <a:gd name="connsiteX15-513" fmla="*/ 180975 w 2559331"/>
                  <a:gd name="connsiteY15-514" fmla="*/ 0 h 692150"/>
                  <a:gd name="connsiteX0-515" fmla="*/ 180975 w 2559331"/>
                  <a:gd name="connsiteY0-516" fmla="*/ 0 h 688975"/>
                  <a:gd name="connsiteX1-517" fmla="*/ 6350 w 2559331"/>
                  <a:gd name="connsiteY1-518" fmla="*/ 152400 h 688975"/>
                  <a:gd name="connsiteX2-519" fmla="*/ 9525 w 2559331"/>
                  <a:gd name="connsiteY2-520" fmla="*/ 241300 h 688975"/>
                  <a:gd name="connsiteX3-521" fmla="*/ 2454275 w 2559331"/>
                  <a:gd name="connsiteY3-522" fmla="*/ 234950 h 688975"/>
                  <a:gd name="connsiteX4-523" fmla="*/ 2454275 w 2559331"/>
                  <a:gd name="connsiteY4-524" fmla="*/ 552450 h 688975"/>
                  <a:gd name="connsiteX5-525" fmla="*/ 66675 w 2559331"/>
                  <a:gd name="connsiteY5-526" fmla="*/ 565150 h 688975"/>
                  <a:gd name="connsiteX6-527" fmla="*/ 88900 w 2559331"/>
                  <a:gd name="connsiteY6-528" fmla="*/ 568325 h 688975"/>
                  <a:gd name="connsiteX7-529" fmla="*/ 92075 w 2559331"/>
                  <a:gd name="connsiteY7-530" fmla="*/ 520700 h 688975"/>
                  <a:gd name="connsiteX8-531" fmla="*/ 0 w 2559331"/>
                  <a:gd name="connsiteY8-532" fmla="*/ 593725 h 688975"/>
                  <a:gd name="connsiteX9-533" fmla="*/ 6350 w 2559331"/>
                  <a:gd name="connsiteY9-534" fmla="*/ 688975 h 688975"/>
                  <a:gd name="connsiteX10-535" fmla="*/ 2559050 w 2559331"/>
                  <a:gd name="connsiteY10-536" fmla="*/ 685800 h 688975"/>
                  <a:gd name="connsiteX11-537" fmla="*/ 2552700 w 2559331"/>
                  <a:gd name="connsiteY11-538" fmla="*/ 171450 h 688975"/>
                  <a:gd name="connsiteX12-539" fmla="*/ 2466975 w 2559331"/>
                  <a:gd name="connsiteY12-540" fmla="*/ 95250 h 688975"/>
                  <a:gd name="connsiteX13-541" fmla="*/ 511175 w 2559331"/>
                  <a:gd name="connsiteY13-542" fmla="*/ 184150 h 688975"/>
                  <a:gd name="connsiteX14-543" fmla="*/ 180975 w 2559331"/>
                  <a:gd name="connsiteY14-544" fmla="*/ 0 h 688975"/>
                  <a:gd name="connsiteX0-545" fmla="*/ 180975 w 2572231"/>
                  <a:gd name="connsiteY0-546" fmla="*/ 0 h 688975"/>
                  <a:gd name="connsiteX1-547" fmla="*/ 6350 w 2572231"/>
                  <a:gd name="connsiteY1-548" fmla="*/ 152400 h 688975"/>
                  <a:gd name="connsiteX2-549" fmla="*/ 9525 w 2572231"/>
                  <a:gd name="connsiteY2-550" fmla="*/ 241300 h 688975"/>
                  <a:gd name="connsiteX3-551" fmla="*/ 2454275 w 2572231"/>
                  <a:gd name="connsiteY3-552" fmla="*/ 234950 h 688975"/>
                  <a:gd name="connsiteX4-553" fmla="*/ 2454275 w 2572231"/>
                  <a:gd name="connsiteY4-554" fmla="*/ 552450 h 688975"/>
                  <a:gd name="connsiteX5-555" fmla="*/ 66675 w 2572231"/>
                  <a:gd name="connsiteY5-556" fmla="*/ 565150 h 688975"/>
                  <a:gd name="connsiteX6-557" fmla="*/ 88900 w 2572231"/>
                  <a:gd name="connsiteY6-558" fmla="*/ 568325 h 688975"/>
                  <a:gd name="connsiteX7-559" fmla="*/ 92075 w 2572231"/>
                  <a:gd name="connsiteY7-560" fmla="*/ 520700 h 688975"/>
                  <a:gd name="connsiteX8-561" fmla="*/ 0 w 2572231"/>
                  <a:gd name="connsiteY8-562" fmla="*/ 593725 h 688975"/>
                  <a:gd name="connsiteX9-563" fmla="*/ 6350 w 2572231"/>
                  <a:gd name="connsiteY9-564" fmla="*/ 688975 h 688975"/>
                  <a:gd name="connsiteX10-565" fmla="*/ 2559050 w 2572231"/>
                  <a:gd name="connsiteY10-566" fmla="*/ 685800 h 688975"/>
                  <a:gd name="connsiteX11-567" fmla="*/ 2552700 w 2572231"/>
                  <a:gd name="connsiteY11-568" fmla="*/ 171450 h 688975"/>
                  <a:gd name="connsiteX12-569" fmla="*/ 2466975 w 2572231"/>
                  <a:gd name="connsiteY12-570" fmla="*/ 95250 h 688975"/>
                  <a:gd name="connsiteX13-571" fmla="*/ 511175 w 2572231"/>
                  <a:gd name="connsiteY13-572" fmla="*/ 184150 h 688975"/>
                  <a:gd name="connsiteX14-573" fmla="*/ 180975 w 2572231"/>
                  <a:gd name="connsiteY14-574" fmla="*/ 0 h 688975"/>
                  <a:gd name="connsiteX0-575" fmla="*/ 180975 w 2572231"/>
                  <a:gd name="connsiteY0-576" fmla="*/ 0 h 688975"/>
                  <a:gd name="connsiteX1-577" fmla="*/ 6350 w 2572231"/>
                  <a:gd name="connsiteY1-578" fmla="*/ 152400 h 688975"/>
                  <a:gd name="connsiteX2-579" fmla="*/ 9525 w 2572231"/>
                  <a:gd name="connsiteY2-580" fmla="*/ 241300 h 688975"/>
                  <a:gd name="connsiteX3-581" fmla="*/ 2454275 w 2572231"/>
                  <a:gd name="connsiteY3-582" fmla="*/ 234950 h 688975"/>
                  <a:gd name="connsiteX4-583" fmla="*/ 2454275 w 2572231"/>
                  <a:gd name="connsiteY4-584" fmla="*/ 552450 h 688975"/>
                  <a:gd name="connsiteX5-585" fmla="*/ 66675 w 2572231"/>
                  <a:gd name="connsiteY5-586" fmla="*/ 565150 h 688975"/>
                  <a:gd name="connsiteX6-587" fmla="*/ 88900 w 2572231"/>
                  <a:gd name="connsiteY6-588" fmla="*/ 568325 h 688975"/>
                  <a:gd name="connsiteX7-589" fmla="*/ 92075 w 2572231"/>
                  <a:gd name="connsiteY7-590" fmla="*/ 520700 h 688975"/>
                  <a:gd name="connsiteX8-591" fmla="*/ 0 w 2572231"/>
                  <a:gd name="connsiteY8-592" fmla="*/ 593725 h 688975"/>
                  <a:gd name="connsiteX9-593" fmla="*/ 6350 w 2572231"/>
                  <a:gd name="connsiteY9-594" fmla="*/ 688975 h 688975"/>
                  <a:gd name="connsiteX10-595" fmla="*/ 2559050 w 2572231"/>
                  <a:gd name="connsiteY10-596" fmla="*/ 685800 h 688975"/>
                  <a:gd name="connsiteX11-597" fmla="*/ 2552700 w 2572231"/>
                  <a:gd name="connsiteY11-598" fmla="*/ 171450 h 688975"/>
                  <a:gd name="connsiteX12-599" fmla="*/ 2466975 w 2572231"/>
                  <a:gd name="connsiteY12-600" fmla="*/ 95250 h 688975"/>
                  <a:gd name="connsiteX13-601" fmla="*/ 511175 w 2572231"/>
                  <a:gd name="connsiteY13-602" fmla="*/ 184150 h 688975"/>
                  <a:gd name="connsiteX14-603" fmla="*/ 180975 w 2572231"/>
                  <a:gd name="connsiteY14-604" fmla="*/ 0 h 688975"/>
                  <a:gd name="connsiteX0-605" fmla="*/ 180975 w 2574798"/>
                  <a:gd name="connsiteY0-606" fmla="*/ 0 h 688975"/>
                  <a:gd name="connsiteX1-607" fmla="*/ 6350 w 2574798"/>
                  <a:gd name="connsiteY1-608" fmla="*/ 152400 h 688975"/>
                  <a:gd name="connsiteX2-609" fmla="*/ 9525 w 2574798"/>
                  <a:gd name="connsiteY2-610" fmla="*/ 241300 h 688975"/>
                  <a:gd name="connsiteX3-611" fmla="*/ 2454275 w 2574798"/>
                  <a:gd name="connsiteY3-612" fmla="*/ 234950 h 688975"/>
                  <a:gd name="connsiteX4-613" fmla="*/ 2454275 w 2574798"/>
                  <a:gd name="connsiteY4-614" fmla="*/ 552450 h 688975"/>
                  <a:gd name="connsiteX5-615" fmla="*/ 66675 w 2574798"/>
                  <a:gd name="connsiteY5-616" fmla="*/ 565150 h 688975"/>
                  <a:gd name="connsiteX6-617" fmla="*/ 88900 w 2574798"/>
                  <a:gd name="connsiteY6-618" fmla="*/ 568325 h 688975"/>
                  <a:gd name="connsiteX7-619" fmla="*/ 92075 w 2574798"/>
                  <a:gd name="connsiteY7-620" fmla="*/ 520700 h 688975"/>
                  <a:gd name="connsiteX8-621" fmla="*/ 0 w 2574798"/>
                  <a:gd name="connsiteY8-622" fmla="*/ 593725 h 688975"/>
                  <a:gd name="connsiteX9-623" fmla="*/ 6350 w 2574798"/>
                  <a:gd name="connsiteY9-624" fmla="*/ 688975 h 688975"/>
                  <a:gd name="connsiteX10-625" fmla="*/ 2562225 w 2574798"/>
                  <a:gd name="connsiteY10-626" fmla="*/ 666750 h 688975"/>
                  <a:gd name="connsiteX11-627" fmla="*/ 2552700 w 2574798"/>
                  <a:gd name="connsiteY11-628" fmla="*/ 171450 h 688975"/>
                  <a:gd name="connsiteX12-629" fmla="*/ 2466975 w 2574798"/>
                  <a:gd name="connsiteY12-630" fmla="*/ 95250 h 688975"/>
                  <a:gd name="connsiteX13-631" fmla="*/ 511175 w 2574798"/>
                  <a:gd name="connsiteY13-632" fmla="*/ 184150 h 688975"/>
                  <a:gd name="connsiteX14-633" fmla="*/ 180975 w 2574798"/>
                  <a:gd name="connsiteY14-634" fmla="*/ 0 h 688975"/>
                  <a:gd name="connsiteX0-635" fmla="*/ 180975 w 2574798"/>
                  <a:gd name="connsiteY0-636" fmla="*/ 0 h 688975"/>
                  <a:gd name="connsiteX1-637" fmla="*/ 6350 w 2574798"/>
                  <a:gd name="connsiteY1-638" fmla="*/ 152400 h 688975"/>
                  <a:gd name="connsiteX2-639" fmla="*/ 9525 w 2574798"/>
                  <a:gd name="connsiteY2-640" fmla="*/ 241300 h 688975"/>
                  <a:gd name="connsiteX3-641" fmla="*/ 2454275 w 2574798"/>
                  <a:gd name="connsiteY3-642" fmla="*/ 234950 h 688975"/>
                  <a:gd name="connsiteX4-643" fmla="*/ 2454275 w 2574798"/>
                  <a:gd name="connsiteY4-644" fmla="*/ 552450 h 688975"/>
                  <a:gd name="connsiteX5-645" fmla="*/ 66675 w 2574798"/>
                  <a:gd name="connsiteY5-646" fmla="*/ 565150 h 688975"/>
                  <a:gd name="connsiteX6-647" fmla="*/ 88900 w 2574798"/>
                  <a:gd name="connsiteY6-648" fmla="*/ 568325 h 688975"/>
                  <a:gd name="connsiteX7-649" fmla="*/ 92075 w 2574798"/>
                  <a:gd name="connsiteY7-650" fmla="*/ 520700 h 688975"/>
                  <a:gd name="connsiteX8-651" fmla="*/ 0 w 2574798"/>
                  <a:gd name="connsiteY8-652" fmla="*/ 593725 h 688975"/>
                  <a:gd name="connsiteX9-653" fmla="*/ 6350 w 2574798"/>
                  <a:gd name="connsiteY9-654" fmla="*/ 688975 h 688975"/>
                  <a:gd name="connsiteX10-655" fmla="*/ 2562225 w 2574798"/>
                  <a:gd name="connsiteY10-656" fmla="*/ 666750 h 688975"/>
                  <a:gd name="connsiteX11-657" fmla="*/ 2552700 w 2574798"/>
                  <a:gd name="connsiteY11-658" fmla="*/ 171450 h 688975"/>
                  <a:gd name="connsiteX12-659" fmla="*/ 2466975 w 2574798"/>
                  <a:gd name="connsiteY12-660" fmla="*/ 95250 h 688975"/>
                  <a:gd name="connsiteX13-661" fmla="*/ 511175 w 2574798"/>
                  <a:gd name="connsiteY13-662" fmla="*/ 184150 h 688975"/>
                  <a:gd name="connsiteX14-663" fmla="*/ 180975 w 2574798"/>
                  <a:gd name="connsiteY14-664" fmla="*/ 0 h 688975"/>
                  <a:gd name="connsiteX0-665" fmla="*/ 180975 w 2577418"/>
                  <a:gd name="connsiteY0-666" fmla="*/ 0 h 688975"/>
                  <a:gd name="connsiteX1-667" fmla="*/ 6350 w 2577418"/>
                  <a:gd name="connsiteY1-668" fmla="*/ 152400 h 688975"/>
                  <a:gd name="connsiteX2-669" fmla="*/ 9525 w 2577418"/>
                  <a:gd name="connsiteY2-670" fmla="*/ 241300 h 688975"/>
                  <a:gd name="connsiteX3-671" fmla="*/ 2454275 w 2577418"/>
                  <a:gd name="connsiteY3-672" fmla="*/ 234950 h 688975"/>
                  <a:gd name="connsiteX4-673" fmla="*/ 2454275 w 2577418"/>
                  <a:gd name="connsiteY4-674" fmla="*/ 552450 h 688975"/>
                  <a:gd name="connsiteX5-675" fmla="*/ 66675 w 2577418"/>
                  <a:gd name="connsiteY5-676" fmla="*/ 565150 h 688975"/>
                  <a:gd name="connsiteX6-677" fmla="*/ 88900 w 2577418"/>
                  <a:gd name="connsiteY6-678" fmla="*/ 568325 h 688975"/>
                  <a:gd name="connsiteX7-679" fmla="*/ 92075 w 2577418"/>
                  <a:gd name="connsiteY7-680" fmla="*/ 520700 h 688975"/>
                  <a:gd name="connsiteX8-681" fmla="*/ 0 w 2577418"/>
                  <a:gd name="connsiteY8-682" fmla="*/ 593725 h 688975"/>
                  <a:gd name="connsiteX9-683" fmla="*/ 6350 w 2577418"/>
                  <a:gd name="connsiteY9-684" fmla="*/ 688975 h 688975"/>
                  <a:gd name="connsiteX10-685" fmla="*/ 2565400 w 2577418"/>
                  <a:gd name="connsiteY10-686" fmla="*/ 688975 h 688975"/>
                  <a:gd name="connsiteX11-687" fmla="*/ 2552700 w 2577418"/>
                  <a:gd name="connsiteY11-688" fmla="*/ 171450 h 688975"/>
                  <a:gd name="connsiteX12-689" fmla="*/ 2466975 w 2577418"/>
                  <a:gd name="connsiteY12-690" fmla="*/ 95250 h 688975"/>
                  <a:gd name="connsiteX13-691" fmla="*/ 511175 w 2577418"/>
                  <a:gd name="connsiteY13-692" fmla="*/ 184150 h 688975"/>
                  <a:gd name="connsiteX14-693" fmla="*/ 180975 w 2577418"/>
                  <a:gd name="connsiteY14-694" fmla="*/ 0 h 688975"/>
                  <a:gd name="connsiteX0-695" fmla="*/ 180975 w 2577418"/>
                  <a:gd name="connsiteY0-696" fmla="*/ 0 h 688975"/>
                  <a:gd name="connsiteX1-697" fmla="*/ 6350 w 2577418"/>
                  <a:gd name="connsiteY1-698" fmla="*/ 152400 h 688975"/>
                  <a:gd name="connsiteX2-699" fmla="*/ 9525 w 2577418"/>
                  <a:gd name="connsiteY2-700" fmla="*/ 241300 h 688975"/>
                  <a:gd name="connsiteX3-701" fmla="*/ 2454275 w 2577418"/>
                  <a:gd name="connsiteY3-702" fmla="*/ 234950 h 688975"/>
                  <a:gd name="connsiteX4-703" fmla="*/ 2454275 w 2577418"/>
                  <a:gd name="connsiteY4-704" fmla="*/ 552450 h 688975"/>
                  <a:gd name="connsiteX5-705" fmla="*/ 66675 w 2577418"/>
                  <a:gd name="connsiteY5-706" fmla="*/ 565150 h 688975"/>
                  <a:gd name="connsiteX6-707" fmla="*/ 88900 w 2577418"/>
                  <a:gd name="connsiteY6-708" fmla="*/ 568325 h 688975"/>
                  <a:gd name="connsiteX7-709" fmla="*/ 92075 w 2577418"/>
                  <a:gd name="connsiteY7-710" fmla="*/ 520700 h 688975"/>
                  <a:gd name="connsiteX8-711" fmla="*/ 0 w 2577418"/>
                  <a:gd name="connsiteY8-712" fmla="*/ 593725 h 688975"/>
                  <a:gd name="connsiteX9-713" fmla="*/ 6350 w 2577418"/>
                  <a:gd name="connsiteY9-714" fmla="*/ 688975 h 688975"/>
                  <a:gd name="connsiteX10-715" fmla="*/ 2565400 w 2577418"/>
                  <a:gd name="connsiteY10-716" fmla="*/ 688975 h 688975"/>
                  <a:gd name="connsiteX11-717" fmla="*/ 2552700 w 2577418"/>
                  <a:gd name="connsiteY11-718" fmla="*/ 171450 h 688975"/>
                  <a:gd name="connsiteX12-719" fmla="*/ 2466975 w 2577418"/>
                  <a:gd name="connsiteY12-720" fmla="*/ 95250 h 688975"/>
                  <a:gd name="connsiteX13-721" fmla="*/ 511175 w 2577418"/>
                  <a:gd name="connsiteY13-722" fmla="*/ 184150 h 688975"/>
                  <a:gd name="connsiteX14-723" fmla="*/ 180975 w 2577418"/>
                  <a:gd name="connsiteY14-724" fmla="*/ 0 h 688975"/>
                  <a:gd name="connsiteX0-725" fmla="*/ 180975 w 2570812"/>
                  <a:gd name="connsiteY0-726" fmla="*/ 0 h 688975"/>
                  <a:gd name="connsiteX1-727" fmla="*/ 6350 w 2570812"/>
                  <a:gd name="connsiteY1-728" fmla="*/ 152400 h 688975"/>
                  <a:gd name="connsiteX2-729" fmla="*/ 9525 w 2570812"/>
                  <a:gd name="connsiteY2-730" fmla="*/ 241300 h 688975"/>
                  <a:gd name="connsiteX3-731" fmla="*/ 2454275 w 2570812"/>
                  <a:gd name="connsiteY3-732" fmla="*/ 234950 h 688975"/>
                  <a:gd name="connsiteX4-733" fmla="*/ 2454275 w 2570812"/>
                  <a:gd name="connsiteY4-734" fmla="*/ 552450 h 688975"/>
                  <a:gd name="connsiteX5-735" fmla="*/ 66675 w 2570812"/>
                  <a:gd name="connsiteY5-736" fmla="*/ 565150 h 688975"/>
                  <a:gd name="connsiteX6-737" fmla="*/ 88900 w 2570812"/>
                  <a:gd name="connsiteY6-738" fmla="*/ 568325 h 688975"/>
                  <a:gd name="connsiteX7-739" fmla="*/ 92075 w 2570812"/>
                  <a:gd name="connsiteY7-740" fmla="*/ 520700 h 688975"/>
                  <a:gd name="connsiteX8-741" fmla="*/ 0 w 2570812"/>
                  <a:gd name="connsiteY8-742" fmla="*/ 593725 h 688975"/>
                  <a:gd name="connsiteX9-743" fmla="*/ 6350 w 2570812"/>
                  <a:gd name="connsiteY9-744" fmla="*/ 688975 h 688975"/>
                  <a:gd name="connsiteX10-745" fmla="*/ 2565400 w 2570812"/>
                  <a:gd name="connsiteY10-746" fmla="*/ 688975 h 688975"/>
                  <a:gd name="connsiteX11-747" fmla="*/ 2552700 w 2570812"/>
                  <a:gd name="connsiteY11-748" fmla="*/ 171450 h 688975"/>
                  <a:gd name="connsiteX12-749" fmla="*/ 2466975 w 2570812"/>
                  <a:gd name="connsiteY12-750" fmla="*/ 95250 h 688975"/>
                  <a:gd name="connsiteX13-751" fmla="*/ 511175 w 2570812"/>
                  <a:gd name="connsiteY13-752" fmla="*/ 184150 h 688975"/>
                  <a:gd name="connsiteX14-753" fmla="*/ 180975 w 2570812"/>
                  <a:gd name="connsiteY14-754" fmla="*/ 0 h 688975"/>
                  <a:gd name="connsiteX0-755" fmla="*/ 180975 w 2570812"/>
                  <a:gd name="connsiteY0-756" fmla="*/ 0 h 688975"/>
                  <a:gd name="connsiteX1-757" fmla="*/ 6350 w 2570812"/>
                  <a:gd name="connsiteY1-758" fmla="*/ 152400 h 688975"/>
                  <a:gd name="connsiteX2-759" fmla="*/ 9525 w 2570812"/>
                  <a:gd name="connsiteY2-760" fmla="*/ 241300 h 688975"/>
                  <a:gd name="connsiteX3-761" fmla="*/ 2460625 w 2570812"/>
                  <a:gd name="connsiteY3-762" fmla="*/ 247650 h 688975"/>
                  <a:gd name="connsiteX4-763" fmla="*/ 2454275 w 2570812"/>
                  <a:gd name="connsiteY4-764" fmla="*/ 552450 h 688975"/>
                  <a:gd name="connsiteX5-765" fmla="*/ 66675 w 2570812"/>
                  <a:gd name="connsiteY5-766" fmla="*/ 565150 h 688975"/>
                  <a:gd name="connsiteX6-767" fmla="*/ 88900 w 2570812"/>
                  <a:gd name="connsiteY6-768" fmla="*/ 568325 h 688975"/>
                  <a:gd name="connsiteX7-769" fmla="*/ 92075 w 2570812"/>
                  <a:gd name="connsiteY7-770" fmla="*/ 520700 h 688975"/>
                  <a:gd name="connsiteX8-771" fmla="*/ 0 w 2570812"/>
                  <a:gd name="connsiteY8-772" fmla="*/ 593725 h 688975"/>
                  <a:gd name="connsiteX9-773" fmla="*/ 6350 w 2570812"/>
                  <a:gd name="connsiteY9-774" fmla="*/ 688975 h 688975"/>
                  <a:gd name="connsiteX10-775" fmla="*/ 2565400 w 2570812"/>
                  <a:gd name="connsiteY10-776" fmla="*/ 688975 h 688975"/>
                  <a:gd name="connsiteX11-777" fmla="*/ 2552700 w 2570812"/>
                  <a:gd name="connsiteY11-778" fmla="*/ 171450 h 688975"/>
                  <a:gd name="connsiteX12-779" fmla="*/ 2466975 w 2570812"/>
                  <a:gd name="connsiteY12-780" fmla="*/ 95250 h 688975"/>
                  <a:gd name="connsiteX13-781" fmla="*/ 511175 w 2570812"/>
                  <a:gd name="connsiteY13-782" fmla="*/ 184150 h 688975"/>
                  <a:gd name="connsiteX14-783" fmla="*/ 180975 w 2570812"/>
                  <a:gd name="connsiteY14-784" fmla="*/ 0 h 688975"/>
                  <a:gd name="connsiteX0-785" fmla="*/ 180975 w 2570812"/>
                  <a:gd name="connsiteY0-786" fmla="*/ 0 h 688975"/>
                  <a:gd name="connsiteX1-787" fmla="*/ 6350 w 2570812"/>
                  <a:gd name="connsiteY1-788" fmla="*/ 152400 h 688975"/>
                  <a:gd name="connsiteX2-789" fmla="*/ 9525 w 2570812"/>
                  <a:gd name="connsiteY2-790" fmla="*/ 241300 h 688975"/>
                  <a:gd name="connsiteX3-791" fmla="*/ 2460625 w 2570812"/>
                  <a:gd name="connsiteY3-792" fmla="*/ 247650 h 688975"/>
                  <a:gd name="connsiteX4-793" fmla="*/ 2457450 w 2570812"/>
                  <a:gd name="connsiteY4-794" fmla="*/ 561975 h 688975"/>
                  <a:gd name="connsiteX5-795" fmla="*/ 66675 w 2570812"/>
                  <a:gd name="connsiteY5-796" fmla="*/ 565150 h 688975"/>
                  <a:gd name="connsiteX6-797" fmla="*/ 88900 w 2570812"/>
                  <a:gd name="connsiteY6-798" fmla="*/ 568325 h 688975"/>
                  <a:gd name="connsiteX7-799" fmla="*/ 92075 w 2570812"/>
                  <a:gd name="connsiteY7-800" fmla="*/ 520700 h 688975"/>
                  <a:gd name="connsiteX8-801" fmla="*/ 0 w 2570812"/>
                  <a:gd name="connsiteY8-802" fmla="*/ 593725 h 688975"/>
                  <a:gd name="connsiteX9-803" fmla="*/ 6350 w 2570812"/>
                  <a:gd name="connsiteY9-804" fmla="*/ 688975 h 688975"/>
                  <a:gd name="connsiteX10-805" fmla="*/ 2565400 w 2570812"/>
                  <a:gd name="connsiteY10-806" fmla="*/ 688975 h 688975"/>
                  <a:gd name="connsiteX11-807" fmla="*/ 2552700 w 2570812"/>
                  <a:gd name="connsiteY11-808" fmla="*/ 171450 h 688975"/>
                  <a:gd name="connsiteX12-809" fmla="*/ 2466975 w 2570812"/>
                  <a:gd name="connsiteY12-810" fmla="*/ 95250 h 688975"/>
                  <a:gd name="connsiteX13-811" fmla="*/ 511175 w 2570812"/>
                  <a:gd name="connsiteY13-812" fmla="*/ 184150 h 688975"/>
                  <a:gd name="connsiteX14-813" fmla="*/ 180975 w 2570812"/>
                  <a:gd name="connsiteY14-814" fmla="*/ 0 h 688975"/>
                  <a:gd name="connsiteX0-815" fmla="*/ 180975 w 2570812"/>
                  <a:gd name="connsiteY0-816" fmla="*/ 0 h 688975"/>
                  <a:gd name="connsiteX1-817" fmla="*/ 6350 w 2570812"/>
                  <a:gd name="connsiteY1-818" fmla="*/ 152400 h 688975"/>
                  <a:gd name="connsiteX2-819" fmla="*/ 9525 w 2570812"/>
                  <a:gd name="connsiteY2-820" fmla="*/ 241300 h 688975"/>
                  <a:gd name="connsiteX3-821" fmla="*/ 2460625 w 2570812"/>
                  <a:gd name="connsiteY3-822" fmla="*/ 247650 h 688975"/>
                  <a:gd name="connsiteX4-823" fmla="*/ 2457450 w 2570812"/>
                  <a:gd name="connsiteY4-824" fmla="*/ 561975 h 688975"/>
                  <a:gd name="connsiteX5-825" fmla="*/ 66675 w 2570812"/>
                  <a:gd name="connsiteY5-826" fmla="*/ 565150 h 688975"/>
                  <a:gd name="connsiteX6-827" fmla="*/ 88900 w 2570812"/>
                  <a:gd name="connsiteY6-828" fmla="*/ 568325 h 688975"/>
                  <a:gd name="connsiteX7-829" fmla="*/ 92075 w 2570812"/>
                  <a:gd name="connsiteY7-830" fmla="*/ 520700 h 688975"/>
                  <a:gd name="connsiteX8-831" fmla="*/ 0 w 2570812"/>
                  <a:gd name="connsiteY8-832" fmla="*/ 593725 h 688975"/>
                  <a:gd name="connsiteX9-833" fmla="*/ 6350 w 2570812"/>
                  <a:gd name="connsiteY9-834" fmla="*/ 688975 h 688975"/>
                  <a:gd name="connsiteX10-835" fmla="*/ 2565400 w 2570812"/>
                  <a:gd name="connsiteY10-836" fmla="*/ 688975 h 688975"/>
                  <a:gd name="connsiteX11-837" fmla="*/ 2552700 w 2570812"/>
                  <a:gd name="connsiteY11-838" fmla="*/ 171450 h 688975"/>
                  <a:gd name="connsiteX12-839" fmla="*/ 2466975 w 2570812"/>
                  <a:gd name="connsiteY12-840" fmla="*/ 95250 h 688975"/>
                  <a:gd name="connsiteX13-841" fmla="*/ 485775 w 2570812"/>
                  <a:gd name="connsiteY13-842" fmla="*/ 171450 h 688975"/>
                  <a:gd name="connsiteX14-843" fmla="*/ 180975 w 2570812"/>
                  <a:gd name="connsiteY14-844" fmla="*/ 0 h 688975"/>
                  <a:gd name="connsiteX0-845" fmla="*/ 180975 w 2570812"/>
                  <a:gd name="connsiteY0-846" fmla="*/ 0 h 688975"/>
                  <a:gd name="connsiteX1-847" fmla="*/ 6350 w 2570812"/>
                  <a:gd name="connsiteY1-848" fmla="*/ 152400 h 688975"/>
                  <a:gd name="connsiteX2-849" fmla="*/ 9525 w 2570812"/>
                  <a:gd name="connsiteY2-850" fmla="*/ 241300 h 688975"/>
                  <a:gd name="connsiteX3-851" fmla="*/ 2460625 w 2570812"/>
                  <a:gd name="connsiteY3-852" fmla="*/ 247650 h 688975"/>
                  <a:gd name="connsiteX4-853" fmla="*/ 2457450 w 2570812"/>
                  <a:gd name="connsiteY4-854" fmla="*/ 561975 h 688975"/>
                  <a:gd name="connsiteX5-855" fmla="*/ 66675 w 2570812"/>
                  <a:gd name="connsiteY5-856" fmla="*/ 565150 h 688975"/>
                  <a:gd name="connsiteX6-857" fmla="*/ 88900 w 2570812"/>
                  <a:gd name="connsiteY6-858" fmla="*/ 568325 h 688975"/>
                  <a:gd name="connsiteX7-859" fmla="*/ 92075 w 2570812"/>
                  <a:gd name="connsiteY7-860" fmla="*/ 520700 h 688975"/>
                  <a:gd name="connsiteX8-861" fmla="*/ 0 w 2570812"/>
                  <a:gd name="connsiteY8-862" fmla="*/ 593725 h 688975"/>
                  <a:gd name="connsiteX9-863" fmla="*/ 6350 w 2570812"/>
                  <a:gd name="connsiteY9-864" fmla="*/ 688975 h 688975"/>
                  <a:gd name="connsiteX10-865" fmla="*/ 2565400 w 2570812"/>
                  <a:gd name="connsiteY10-866" fmla="*/ 688975 h 688975"/>
                  <a:gd name="connsiteX11-867" fmla="*/ 2552700 w 2570812"/>
                  <a:gd name="connsiteY11-868" fmla="*/ 171450 h 688975"/>
                  <a:gd name="connsiteX12-869" fmla="*/ 2466975 w 2570812"/>
                  <a:gd name="connsiteY12-870" fmla="*/ 95250 h 688975"/>
                  <a:gd name="connsiteX13-871" fmla="*/ 180975 w 2570812"/>
                  <a:gd name="connsiteY13-872" fmla="*/ 0 h 688975"/>
                  <a:gd name="connsiteX0-873" fmla="*/ 180975 w 2570812"/>
                  <a:gd name="connsiteY0-874" fmla="*/ 31750 h 720725"/>
                  <a:gd name="connsiteX1-875" fmla="*/ 6350 w 2570812"/>
                  <a:gd name="connsiteY1-876" fmla="*/ 184150 h 720725"/>
                  <a:gd name="connsiteX2-877" fmla="*/ 9525 w 2570812"/>
                  <a:gd name="connsiteY2-878" fmla="*/ 273050 h 720725"/>
                  <a:gd name="connsiteX3-879" fmla="*/ 2460625 w 2570812"/>
                  <a:gd name="connsiteY3-880" fmla="*/ 279400 h 720725"/>
                  <a:gd name="connsiteX4-881" fmla="*/ 2457450 w 2570812"/>
                  <a:gd name="connsiteY4-882" fmla="*/ 593725 h 720725"/>
                  <a:gd name="connsiteX5-883" fmla="*/ 66675 w 2570812"/>
                  <a:gd name="connsiteY5-884" fmla="*/ 596900 h 720725"/>
                  <a:gd name="connsiteX6-885" fmla="*/ 88900 w 2570812"/>
                  <a:gd name="connsiteY6-886" fmla="*/ 600075 h 720725"/>
                  <a:gd name="connsiteX7-887" fmla="*/ 92075 w 2570812"/>
                  <a:gd name="connsiteY7-888" fmla="*/ 552450 h 720725"/>
                  <a:gd name="connsiteX8-889" fmla="*/ 0 w 2570812"/>
                  <a:gd name="connsiteY8-890" fmla="*/ 625475 h 720725"/>
                  <a:gd name="connsiteX9-891" fmla="*/ 6350 w 2570812"/>
                  <a:gd name="connsiteY9-892" fmla="*/ 720725 h 720725"/>
                  <a:gd name="connsiteX10-893" fmla="*/ 2565400 w 2570812"/>
                  <a:gd name="connsiteY10-894" fmla="*/ 720725 h 720725"/>
                  <a:gd name="connsiteX11-895" fmla="*/ 2552700 w 2570812"/>
                  <a:gd name="connsiteY11-896" fmla="*/ 203200 h 720725"/>
                  <a:gd name="connsiteX12-897" fmla="*/ 2336800 w 2570812"/>
                  <a:gd name="connsiteY12-898" fmla="*/ 0 h 720725"/>
                  <a:gd name="connsiteX13-899" fmla="*/ 180975 w 2570812"/>
                  <a:gd name="connsiteY13-900" fmla="*/ 31750 h 720725"/>
                  <a:gd name="connsiteX0-901" fmla="*/ 180975 w 2570812"/>
                  <a:gd name="connsiteY0-902" fmla="*/ 0 h 688975"/>
                  <a:gd name="connsiteX1-903" fmla="*/ 6350 w 2570812"/>
                  <a:gd name="connsiteY1-904" fmla="*/ 152400 h 688975"/>
                  <a:gd name="connsiteX2-905" fmla="*/ 9525 w 2570812"/>
                  <a:gd name="connsiteY2-906" fmla="*/ 241300 h 688975"/>
                  <a:gd name="connsiteX3-907" fmla="*/ 2460625 w 2570812"/>
                  <a:gd name="connsiteY3-908" fmla="*/ 247650 h 688975"/>
                  <a:gd name="connsiteX4-909" fmla="*/ 2457450 w 2570812"/>
                  <a:gd name="connsiteY4-910" fmla="*/ 561975 h 688975"/>
                  <a:gd name="connsiteX5-911" fmla="*/ 66675 w 2570812"/>
                  <a:gd name="connsiteY5-912" fmla="*/ 565150 h 688975"/>
                  <a:gd name="connsiteX6-913" fmla="*/ 88900 w 2570812"/>
                  <a:gd name="connsiteY6-914" fmla="*/ 568325 h 688975"/>
                  <a:gd name="connsiteX7-915" fmla="*/ 92075 w 2570812"/>
                  <a:gd name="connsiteY7-916" fmla="*/ 520700 h 688975"/>
                  <a:gd name="connsiteX8-917" fmla="*/ 0 w 2570812"/>
                  <a:gd name="connsiteY8-918" fmla="*/ 593725 h 688975"/>
                  <a:gd name="connsiteX9-919" fmla="*/ 6350 w 2570812"/>
                  <a:gd name="connsiteY9-920" fmla="*/ 688975 h 688975"/>
                  <a:gd name="connsiteX10-921" fmla="*/ 2565400 w 2570812"/>
                  <a:gd name="connsiteY10-922" fmla="*/ 688975 h 688975"/>
                  <a:gd name="connsiteX11-923" fmla="*/ 2552700 w 2570812"/>
                  <a:gd name="connsiteY11-924" fmla="*/ 171450 h 688975"/>
                  <a:gd name="connsiteX12-925" fmla="*/ 2352675 w 2570812"/>
                  <a:gd name="connsiteY12-926" fmla="*/ 19050 h 688975"/>
                  <a:gd name="connsiteX13-927" fmla="*/ 180975 w 2570812"/>
                  <a:gd name="connsiteY13-928" fmla="*/ 0 h 688975"/>
                  <a:gd name="connsiteX0-929" fmla="*/ 225425 w 2570812"/>
                  <a:gd name="connsiteY0-930" fmla="*/ 0 h 714375"/>
                  <a:gd name="connsiteX1-931" fmla="*/ 6350 w 2570812"/>
                  <a:gd name="connsiteY1-932" fmla="*/ 177800 h 714375"/>
                  <a:gd name="connsiteX2-933" fmla="*/ 9525 w 2570812"/>
                  <a:gd name="connsiteY2-934" fmla="*/ 266700 h 714375"/>
                  <a:gd name="connsiteX3-935" fmla="*/ 2460625 w 2570812"/>
                  <a:gd name="connsiteY3-936" fmla="*/ 273050 h 714375"/>
                  <a:gd name="connsiteX4-937" fmla="*/ 2457450 w 2570812"/>
                  <a:gd name="connsiteY4-938" fmla="*/ 587375 h 714375"/>
                  <a:gd name="connsiteX5-939" fmla="*/ 66675 w 2570812"/>
                  <a:gd name="connsiteY5-940" fmla="*/ 590550 h 714375"/>
                  <a:gd name="connsiteX6-941" fmla="*/ 88900 w 2570812"/>
                  <a:gd name="connsiteY6-942" fmla="*/ 593725 h 714375"/>
                  <a:gd name="connsiteX7-943" fmla="*/ 92075 w 2570812"/>
                  <a:gd name="connsiteY7-944" fmla="*/ 546100 h 714375"/>
                  <a:gd name="connsiteX8-945" fmla="*/ 0 w 2570812"/>
                  <a:gd name="connsiteY8-946" fmla="*/ 619125 h 714375"/>
                  <a:gd name="connsiteX9-947" fmla="*/ 6350 w 2570812"/>
                  <a:gd name="connsiteY9-948" fmla="*/ 714375 h 714375"/>
                  <a:gd name="connsiteX10-949" fmla="*/ 2565400 w 2570812"/>
                  <a:gd name="connsiteY10-950" fmla="*/ 714375 h 714375"/>
                  <a:gd name="connsiteX11-951" fmla="*/ 2552700 w 2570812"/>
                  <a:gd name="connsiteY11-952" fmla="*/ 196850 h 714375"/>
                  <a:gd name="connsiteX12-953" fmla="*/ 2352675 w 2570812"/>
                  <a:gd name="connsiteY12-954" fmla="*/ 44450 h 714375"/>
                  <a:gd name="connsiteX13-955" fmla="*/ 225425 w 2570812"/>
                  <a:gd name="connsiteY13-956" fmla="*/ 0 h 714375"/>
                  <a:gd name="connsiteX0-957" fmla="*/ 225425 w 2570812"/>
                  <a:gd name="connsiteY0-958" fmla="*/ 0 h 714375"/>
                  <a:gd name="connsiteX1-959" fmla="*/ 6350 w 2570812"/>
                  <a:gd name="connsiteY1-960" fmla="*/ 177800 h 714375"/>
                  <a:gd name="connsiteX2-961" fmla="*/ 9525 w 2570812"/>
                  <a:gd name="connsiteY2-962" fmla="*/ 266700 h 714375"/>
                  <a:gd name="connsiteX3-963" fmla="*/ 2460625 w 2570812"/>
                  <a:gd name="connsiteY3-964" fmla="*/ 273050 h 714375"/>
                  <a:gd name="connsiteX4-965" fmla="*/ 2457450 w 2570812"/>
                  <a:gd name="connsiteY4-966" fmla="*/ 587375 h 714375"/>
                  <a:gd name="connsiteX5-967" fmla="*/ 66675 w 2570812"/>
                  <a:gd name="connsiteY5-968" fmla="*/ 590550 h 714375"/>
                  <a:gd name="connsiteX6-969" fmla="*/ 88900 w 2570812"/>
                  <a:gd name="connsiteY6-970" fmla="*/ 593725 h 714375"/>
                  <a:gd name="connsiteX7-971" fmla="*/ 92075 w 2570812"/>
                  <a:gd name="connsiteY7-972" fmla="*/ 546100 h 714375"/>
                  <a:gd name="connsiteX8-973" fmla="*/ 0 w 2570812"/>
                  <a:gd name="connsiteY8-974" fmla="*/ 619125 h 714375"/>
                  <a:gd name="connsiteX9-975" fmla="*/ 6350 w 2570812"/>
                  <a:gd name="connsiteY9-976" fmla="*/ 714375 h 714375"/>
                  <a:gd name="connsiteX10-977" fmla="*/ 2565400 w 2570812"/>
                  <a:gd name="connsiteY10-978" fmla="*/ 714375 h 714375"/>
                  <a:gd name="connsiteX11-979" fmla="*/ 2552700 w 2570812"/>
                  <a:gd name="connsiteY11-980" fmla="*/ 196850 h 714375"/>
                  <a:gd name="connsiteX12-981" fmla="*/ 2308225 w 2570812"/>
                  <a:gd name="connsiteY12-982" fmla="*/ 12700 h 714375"/>
                  <a:gd name="connsiteX13-983" fmla="*/ 225425 w 2570812"/>
                  <a:gd name="connsiteY13-984" fmla="*/ 0 h 714375"/>
                  <a:gd name="connsiteX0-985" fmla="*/ 225425 w 2570812"/>
                  <a:gd name="connsiteY0-986" fmla="*/ 0 h 714375"/>
                  <a:gd name="connsiteX1-987" fmla="*/ 6350 w 2570812"/>
                  <a:gd name="connsiteY1-988" fmla="*/ 177800 h 714375"/>
                  <a:gd name="connsiteX2-989" fmla="*/ 9525 w 2570812"/>
                  <a:gd name="connsiteY2-990" fmla="*/ 266700 h 714375"/>
                  <a:gd name="connsiteX3-991" fmla="*/ 2460625 w 2570812"/>
                  <a:gd name="connsiteY3-992" fmla="*/ 273050 h 714375"/>
                  <a:gd name="connsiteX4-993" fmla="*/ 2457450 w 2570812"/>
                  <a:gd name="connsiteY4-994" fmla="*/ 587375 h 714375"/>
                  <a:gd name="connsiteX5-995" fmla="*/ 66675 w 2570812"/>
                  <a:gd name="connsiteY5-996" fmla="*/ 590550 h 714375"/>
                  <a:gd name="connsiteX6-997" fmla="*/ 88900 w 2570812"/>
                  <a:gd name="connsiteY6-998" fmla="*/ 593725 h 714375"/>
                  <a:gd name="connsiteX7-999" fmla="*/ 92075 w 2570812"/>
                  <a:gd name="connsiteY7-1000" fmla="*/ 546100 h 714375"/>
                  <a:gd name="connsiteX8-1001" fmla="*/ 0 w 2570812"/>
                  <a:gd name="connsiteY8-1002" fmla="*/ 619125 h 714375"/>
                  <a:gd name="connsiteX9-1003" fmla="*/ 6350 w 2570812"/>
                  <a:gd name="connsiteY9-1004" fmla="*/ 714375 h 714375"/>
                  <a:gd name="connsiteX10-1005" fmla="*/ 2565400 w 2570812"/>
                  <a:gd name="connsiteY10-1006" fmla="*/ 714375 h 714375"/>
                  <a:gd name="connsiteX11-1007" fmla="*/ 2552700 w 2570812"/>
                  <a:gd name="connsiteY11-1008" fmla="*/ 196850 h 714375"/>
                  <a:gd name="connsiteX12-1009" fmla="*/ 2295525 w 2570812"/>
                  <a:gd name="connsiteY12-1010" fmla="*/ 0 h 714375"/>
                  <a:gd name="connsiteX13-1011" fmla="*/ 225425 w 2570812"/>
                  <a:gd name="connsiteY13-1012" fmla="*/ 0 h 714375"/>
                  <a:gd name="connsiteX0-1013" fmla="*/ 225425 w 2570812"/>
                  <a:gd name="connsiteY0-1014" fmla="*/ 0 h 714375"/>
                  <a:gd name="connsiteX1-1015" fmla="*/ 6350 w 2570812"/>
                  <a:gd name="connsiteY1-1016" fmla="*/ 177800 h 714375"/>
                  <a:gd name="connsiteX2-1017" fmla="*/ 9525 w 2570812"/>
                  <a:gd name="connsiteY2-1018" fmla="*/ 266700 h 714375"/>
                  <a:gd name="connsiteX3-1019" fmla="*/ 2460625 w 2570812"/>
                  <a:gd name="connsiteY3-1020" fmla="*/ 273050 h 714375"/>
                  <a:gd name="connsiteX4-1021" fmla="*/ 2457450 w 2570812"/>
                  <a:gd name="connsiteY4-1022" fmla="*/ 587375 h 714375"/>
                  <a:gd name="connsiteX5-1023" fmla="*/ 66675 w 2570812"/>
                  <a:gd name="connsiteY5-1024" fmla="*/ 590550 h 714375"/>
                  <a:gd name="connsiteX6-1025" fmla="*/ 88900 w 2570812"/>
                  <a:gd name="connsiteY6-1026" fmla="*/ 593725 h 714375"/>
                  <a:gd name="connsiteX7-1027" fmla="*/ 92075 w 2570812"/>
                  <a:gd name="connsiteY7-1028" fmla="*/ 546100 h 714375"/>
                  <a:gd name="connsiteX8-1029" fmla="*/ 0 w 2570812"/>
                  <a:gd name="connsiteY8-1030" fmla="*/ 619125 h 714375"/>
                  <a:gd name="connsiteX9-1031" fmla="*/ 6350 w 2570812"/>
                  <a:gd name="connsiteY9-1032" fmla="*/ 714375 h 714375"/>
                  <a:gd name="connsiteX10-1033" fmla="*/ 2565400 w 2570812"/>
                  <a:gd name="connsiteY10-1034" fmla="*/ 714375 h 714375"/>
                  <a:gd name="connsiteX11-1035" fmla="*/ 2552700 w 2570812"/>
                  <a:gd name="connsiteY11-1036" fmla="*/ 196850 h 714375"/>
                  <a:gd name="connsiteX12-1037" fmla="*/ 2295525 w 2570812"/>
                  <a:gd name="connsiteY12-1038" fmla="*/ 0 h 714375"/>
                  <a:gd name="connsiteX13-1039" fmla="*/ 225425 w 2570812"/>
                  <a:gd name="connsiteY13-1040" fmla="*/ 0 h 714375"/>
                  <a:gd name="connsiteX0-1041" fmla="*/ 225425 w 2573535"/>
                  <a:gd name="connsiteY0-1042" fmla="*/ 0 h 714375"/>
                  <a:gd name="connsiteX1-1043" fmla="*/ 6350 w 2573535"/>
                  <a:gd name="connsiteY1-1044" fmla="*/ 177800 h 714375"/>
                  <a:gd name="connsiteX2-1045" fmla="*/ 9525 w 2573535"/>
                  <a:gd name="connsiteY2-1046" fmla="*/ 266700 h 714375"/>
                  <a:gd name="connsiteX3-1047" fmla="*/ 2460625 w 2573535"/>
                  <a:gd name="connsiteY3-1048" fmla="*/ 273050 h 714375"/>
                  <a:gd name="connsiteX4-1049" fmla="*/ 2457450 w 2573535"/>
                  <a:gd name="connsiteY4-1050" fmla="*/ 587375 h 714375"/>
                  <a:gd name="connsiteX5-1051" fmla="*/ 66675 w 2573535"/>
                  <a:gd name="connsiteY5-1052" fmla="*/ 590550 h 714375"/>
                  <a:gd name="connsiteX6-1053" fmla="*/ 88900 w 2573535"/>
                  <a:gd name="connsiteY6-1054" fmla="*/ 593725 h 714375"/>
                  <a:gd name="connsiteX7-1055" fmla="*/ 92075 w 2573535"/>
                  <a:gd name="connsiteY7-1056" fmla="*/ 546100 h 714375"/>
                  <a:gd name="connsiteX8-1057" fmla="*/ 0 w 2573535"/>
                  <a:gd name="connsiteY8-1058" fmla="*/ 619125 h 714375"/>
                  <a:gd name="connsiteX9-1059" fmla="*/ 6350 w 2573535"/>
                  <a:gd name="connsiteY9-1060" fmla="*/ 714375 h 714375"/>
                  <a:gd name="connsiteX10-1061" fmla="*/ 2565400 w 2573535"/>
                  <a:gd name="connsiteY10-1062" fmla="*/ 714375 h 714375"/>
                  <a:gd name="connsiteX11-1063" fmla="*/ 2567732 w 2573535"/>
                  <a:gd name="connsiteY11-1064" fmla="*/ 201861 h 714375"/>
                  <a:gd name="connsiteX12-1065" fmla="*/ 2295525 w 2573535"/>
                  <a:gd name="connsiteY12-1066" fmla="*/ 0 h 714375"/>
                  <a:gd name="connsiteX13-1067" fmla="*/ 225425 w 2573535"/>
                  <a:gd name="connsiteY13-1068" fmla="*/ 0 h 714375"/>
                  <a:gd name="connsiteX0-1069" fmla="*/ 225425 w 2575177"/>
                  <a:gd name="connsiteY0-1070" fmla="*/ 0 h 714375"/>
                  <a:gd name="connsiteX1-1071" fmla="*/ 6350 w 2575177"/>
                  <a:gd name="connsiteY1-1072" fmla="*/ 177800 h 714375"/>
                  <a:gd name="connsiteX2-1073" fmla="*/ 9525 w 2575177"/>
                  <a:gd name="connsiteY2-1074" fmla="*/ 266700 h 714375"/>
                  <a:gd name="connsiteX3-1075" fmla="*/ 2460625 w 2575177"/>
                  <a:gd name="connsiteY3-1076" fmla="*/ 273050 h 714375"/>
                  <a:gd name="connsiteX4-1077" fmla="*/ 2457450 w 2575177"/>
                  <a:gd name="connsiteY4-1078" fmla="*/ 587375 h 714375"/>
                  <a:gd name="connsiteX5-1079" fmla="*/ 66675 w 2575177"/>
                  <a:gd name="connsiteY5-1080" fmla="*/ 590550 h 714375"/>
                  <a:gd name="connsiteX6-1081" fmla="*/ 88900 w 2575177"/>
                  <a:gd name="connsiteY6-1082" fmla="*/ 593725 h 714375"/>
                  <a:gd name="connsiteX7-1083" fmla="*/ 92075 w 2575177"/>
                  <a:gd name="connsiteY7-1084" fmla="*/ 546100 h 714375"/>
                  <a:gd name="connsiteX8-1085" fmla="*/ 0 w 2575177"/>
                  <a:gd name="connsiteY8-1086" fmla="*/ 619125 h 714375"/>
                  <a:gd name="connsiteX9-1087" fmla="*/ 6350 w 2575177"/>
                  <a:gd name="connsiteY9-1088" fmla="*/ 714375 h 714375"/>
                  <a:gd name="connsiteX10-1089" fmla="*/ 2565400 w 2575177"/>
                  <a:gd name="connsiteY10-1090" fmla="*/ 714375 h 714375"/>
                  <a:gd name="connsiteX11-1091" fmla="*/ 2572743 w 2575177"/>
                  <a:gd name="connsiteY11-1092" fmla="*/ 201861 h 714375"/>
                  <a:gd name="connsiteX12-1093" fmla="*/ 2295525 w 2575177"/>
                  <a:gd name="connsiteY12-1094" fmla="*/ 0 h 714375"/>
                  <a:gd name="connsiteX13-1095" fmla="*/ 225425 w 2575177"/>
                  <a:gd name="connsiteY13-1096" fmla="*/ 0 h 7143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ectangle 22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-1" fmla="*/ 0 w 2376264"/>
                  <a:gd name="connsiteY0-2" fmla="*/ 0 h 321543"/>
                  <a:gd name="connsiteX1-3" fmla="*/ 2376264 w 2376264"/>
                  <a:gd name="connsiteY1-4" fmla="*/ 0 h 321543"/>
                  <a:gd name="connsiteX2-5" fmla="*/ 2376264 w 2376264"/>
                  <a:gd name="connsiteY2-6" fmla="*/ 321543 h 321543"/>
                  <a:gd name="connsiteX3-7" fmla="*/ 0 w 2376264"/>
                  <a:gd name="connsiteY3-8" fmla="*/ 321543 h 321543"/>
                  <a:gd name="connsiteX4-9" fmla="*/ 0 w 2376264"/>
                  <a:gd name="connsiteY4-10" fmla="*/ 0 h 321543"/>
                  <a:gd name="connsiteX0-11" fmla="*/ 0 w 2376264"/>
                  <a:gd name="connsiteY0-12" fmla="*/ 0 h 321543"/>
                  <a:gd name="connsiteX1-13" fmla="*/ 2376264 w 2376264"/>
                  <a:gd name="connsiteY1-14" fmla="*/ 0 h 321543"/>
                  <a:gd name="connsiteX2-15" fmla="*/ 2376264 w 2376264"/>
                  <a:gd name="connsiteY2-16" fmla="*/ 321543 h 321543"/>
                  <a:gd name="connsiteX3-17" fmla="*/ 0 w 2376264"/>
                  <a:gd name="connsiteY3-18" fmla="*/ 321543 h 321543"/>
                  <a:gd name="connsiteX4-19" fmla="*/ 0 w 2376264"/>
                  <a:gd name="connsiteY4-20" fmla="*/ 0 h 321543"/>
                  <a:gd name="connsiteX0-21" fmla="*/ 0 w 2376264"/>
                  <a:gd name="connsiteY0-22" fmla="*/ 0 h 321543"/>
                  <a:gd name="connsiteX1-23" fmla="*/ 2376264 w 2376264"/>
                  <a:gd name="connsiteY1-24" fmla="*/ 0 h 321543"/>
                  <a:gd name="connsiteX2-25" fmla="*/ 2376264 w 2376264"/>
                  <a:gd name="connsiteY2-26" fmla="*/ 321543 h 321543"/>
                  <a:gd name="connsiteX3-27" fmla="*/ 0 w 2376264"/>
                  <a:gd name="connsiteY3-28" fmla="*/ 321543 h 321543"/>
                  <a:gd name="connsiteX4-29" fmla="*/ 0 w 2376264"/>
                  <a:gd name="connsiteY4-30" fmla="*/ 0 h 321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Freeform 24"/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-1" fmla="*/ 190500 w 2559050"/>
                  <a:gd name="connsiteY0-2" fmla="*/ 0 h 698500"/>
                  <a:gd name="connsiteX1-3" fmla="*/ 0 w 2559050"/>
                  <a:gd name="connsiteY1-4" fmla="*/ 152400 h 698500"/>
                  <a:gd name="connsiteX2-5" fmla="*/ 19050 w 2559050"/>
                  <a:gd name="connsiteY2-6" fmla="*/ 241300 h 698500"/>
                  <a:gd name="connsiteX3-7" fmla="*/ 2501900 w 2559050"/>
                  <a:gd name="connsiteY3-8" fmla="*/ 241300 h 698500"/>
                  <a:gd name="connsiteX4-9" fmla="*/ 2470150 w 2559050"/>
                  <a:gd name="connsiteY4-10" fmla="*/ 552450 h 698500"/>
                  <a:gd name="connsiteX5-11" fmla="*/ 76200 w 2559050"/>
                  <a:gd name="connsiteY5-12" fmla="*/ 565150 h 698500"/>
                  <a:gd name="connsiteX6-13" fmla="*/ 101600 w 2559050"/>
                  <a:gd name="connsiteY6-14" fmla="*/ 520700 h 698500"/>
                  <a:gd name="connsiteX7-15" fmla="*/ 6350 w 2559050"/>
                  <a:gd name="connsiteY7-16" fmla="*/ 577850 h 698500"/>
                  <a:gd name="connsiteX8-17" fmla="*/ 44450 w 2559050"/>
                  <a:gd name="connsiteY8-18" fmla="*/ 666750 h 698500"/>
                  <a:gd name="connsiteX9-19" fmla="*/ 2400300 w 2559050"/>
                  <a:gd name="connsiteY9-20" fmla="*/ 692150 h 698500"/>
                  <a:gd name="connsiteX10-21" fmla="*/ 2432050 w 2559050"/>
                  <a:gd name="connsiteY10-22" fmla="*/ 666750 h 698500"/>
                  <a:gd name="connsiteX11-23" fmla="*/ 2501900 w 2559050"/>
                  <a:gd name="connsiteY11-24" fmla="*/ 698500 h 698500"/>
                  <a:gd name="connsiteX12-25" fmla="*/ 2552700 w 2559050"/>
                  <a:gd name="connsiteY12-26" fmla="*/ 685800 h 698500"/>
                  <a:gd name="connsiteX13-27" fmla="*/ 2559050 w 2559050"/>
                  <a:gd name="connsiteY13-28" fmla="*/ 158750 h 698500"/>
                  <a:gd name="connsiteX14-29" fmla="*/ 2476500 w 2559050"/>
                  <a:gd name="connsiteY14-30" fmla="*/ 95250 h 698500"/>
                  <a:gd name="connsiteX15-31" fmla="*/ 520700 w 2559050"/>
                  <a:gd name="connsiteY15-32" fmla="*/ 184150 h 698500"/>
                  <a:gd name="connsiteX16-33" fmla="*/ 190500 w 2559050"/>
                  <a:gd name="connsiteY16-34" fmla="*/ 0 h 698500"/>
                  <a:gd name="connsiteX0-35" fmla="*/ 184150 w 2552700"/>
                  <a:gd name="connsiteY0-36" fmla="*/ 0 h 698500"/>
                  <a:gd name="connsiteX1-37" fmla="*/ 9525 w 2552700"/>
                  <a:gd name="connsiteY1-38" fmla="*/ 152400 h 698500"/>
                  <a:gd name="connsiteX2-39" fmla="*/ 12700 w 2552700"/>
                  <a:gd name="connsiteY2-40" fmla="*/ 241300 h 698500"/>
                  <a:gd name="connsiteX3-41" fmla="*/ 2495550 w 2552700"/>
                  <a:gd name="connsiteY3-42" fmla="*/ 241300 h 698500"/>
                  <a:gd name="connsiteX4-43" fmla="*/ 2463800 w 2552700"/>
                  <a:gd name="connsiteY4-44" fmla="*/ 552450 h 698500"/>
                  <a:gd name="connsiteX5-45" fmla="*/ 69850 w 2552700"/>
                  <a:gd name="connsiteY5-46" fmla="*/ 565150 h 698500"/>
                  <a:gd name="connsiteX6-47" fmla="*/ 95250 w 2552700"/>
                  <a:gd name="connsiteY6-48" fmla="*/ 520700 h 698500"/>
                  <a:gd name="connsiteX7-49" fmla="*/ 0 w 2552700"/>
                  <a:gd name="connsiteY7-50" fmla="*/ 577850 h 698500"/>
                  <a:gd name="connsiteX8-51" fmla="*/ 38100 w 2552700"/>
                  <a:gd name="connsiteY8-52" fmla="*/ 666750 h 698500"/>
                  <a:gd name="connsiteX9-53" fmla="*/ 2393950 w 2552700"/>
                  <a:gd name="connsiteY9-54" fmla="*/ 692150 h 698500"/>
                  <a:gd name="connsiteX10-55" fmla="*/ 2425700 w 2552700"/>
                  <a:gd name="connsiteY10-56" fmla="*/ 666750 h 698500"/>
                  <a:gd name="connsiteX11-57" fmla="*/ 2495550 w 2552700"/>
                  <a:gd name="connsiteY11-58" fmla="*/ 698500 h 698500"/>
                  <a:gd name="connsiteX12-59" fmla="*/ 2546350 w 2552700"/>
                  <a:gd name="connsiteY12-60" fmla="*/ 685800 h 698500"/>
                  <a:gd name="connsiteX13-61" fmla="*/ 2552700 w 2552700"/>
                  <a:gd name="connsiteY13-62" fmla="*/ 158750 h 698500"/>
                  <a:gd name="connsiteX14-63" fmla="*/ 2470150 w 2552700"/>
                  <a:gd name="connsiteY14-64" fmla="*/ 95250 h 698500"/>
                  <a:gd name="connsiteX15-65" fmla="*/ 514350 w 2552700"/>
                  <a:gd name="connsiteY15-66" fmla="*/ 184150 h 698500"/>
                  <a:gd name="connsiteX16-67" fmla="*/ 184150 w 2552700"/>
                  <a:gd name="connsiteY16-68" fmla="*/ 0 h 698500"/>
                  <a:gd name="connsiteX0-69" fmla="*/ 184150 w 2571750"/>
                  <a:gd name="connsiteY0-70" fmla="*/ 0 h 698500"/>
                  <a:gd name="connsiteX1-71" fmla="*/ 9525 w 2571750"/>
                  <a:gd name="connsiteY1-72" fmla="*/ 152400 h 698500"/>
                  <a:gd name="connsiteX2-73" fmla="*/ 12700 w 2571750"/>
                  <a:gd name="connsiteY2-74" fmla="*/ 241300 h 698500"/>
                  <a:gd name="connsiteX3-75" fmla="*/ 2495550 w 2571750"/>
                  <a:gd name="connsiteY3-76" fmla="*/ 241300 h 698500"/>
                  <a:gd name="connsiteX4-77" fmla="*/ 2463800 w 2571750"/>
                  <a:gd name="connsiteY4-78" fmla="*/ 552450 h 698500"/>
                  <a:gd name="connsiteX5-79" fmla="*/ 69850 w 2571750"/>
                  <a:gd name="connsiteY5-80" fmla="*/ 565150 h 698500"/>
                  <a:gd name="connsiteX6-81" fmla="*/ 95250 w 2571750"/>
                  <a:gd name="connsiteY6-82" fmla="*/ 520700 h 698500"/>
                  <a:gd name="connsiteX7-83" fmla="*/ 0 w 2571750"/>
                  <a:gd name="connsiteY7-84" fmla="*/ 577850 h 698500"/>
                  <a:gd name="connsiteX8-85" fmla="*/ 38100 w 2571750"/>
                  <a:gd name="connsiteY8-86" fmla="*/ 666750 h 698500"/>
                  <a:gd name="connsiteX9-87" fmla="*/ 2393950 w 2571750"/>
                  <a:gd name="connsiteY9-88" fmla="*/ 692150 h 698500"/>
                  <a:gd name="connsiteX10-89" fmla="*/ 2425700 w 2571750"/>
                  <a:gd name="connsiteY10-90" fmla="*/ 666750 h 698500"/>
                  <a:gd name="connsiteX11-91" fmla="*/ 2495550 w 2571750"/>
                  <a:gd name="connsiteY11-92" fmla="*/ 698500 h 698500"/>
                  <a:gd name="connsiteX12-93" fmla="*/ 2546350 w 2571750"/>
                  <a:gd name="connsiteY12-94" fmla="*/ 685800 h 698500"/>
                  <a:gd name="connsiteX13-95" fmla="*/ 2571750 w 2571750"/>
                  <a:gd name="connsiteY13-96" fmla="*/ 193675 h 698500"/>
                  <a:gd name="connsiteX14-97" fmla="*/ 2470150 w 2571750"/>
                  <a:gd name="connsiteY14-98" fmla="*/ 95250 h 698500"/>
                  <a:gd name="connsiteX15-99" fmla="*/ 514350 w 2571750"/>
                  <a:gd name="connsiteY15-100" fmla="*/ 184150 h 698500"/>
                  <a:gd name="connsiteX16-101" fmla="*/ 184150 w 2571750"/>
                  <a:gd name="connsiteY16-102" fmla="*/ 0 h 698500"/>
                  <a:gd name="connsiteX0-103" fmla="*/ 184150 w 2555875"/>
                  <a:gd name="connsiteY0-104" fmla="*/ 0 h 698500"/>
                  <a:gd name="connsiteX1-105" fmla="*/ 9525 w 2555875"/>
                  <a:gd name="connsiteY1-106" fmla="*/ 152400 h 698500"/>
                  <a:gd name="connsiteX2-107" fmla="*/ 12700 w 2555875"/>
                  <a:gd name="connsiteY2-108" fmla="*/ 241300 h 698500"/>
                  <a:gd name="connsiteX3-109" fmla="*/ 2495550 w 2555875"/>
                  <a:gd name="connsiteY3-110" fmla="*/ 241300 h 698500"/>
                  <a:gd name="connsiteX4-111" fmla="*/ 2463800 w 2555875"/>
                  <a:gd name="connsiteY4-112" fmla="*/ 552450 h 698500"/>
                  <a:gd name="connsiteX5-113" fmla="*/ 69850 w 2555875"/>
                  <a:gd name="connsiteY5-114" fmla="*/ 565150 h 698500"/>
                  <a:gd name="connsiteX6-115" fmla="*/ 95250 w 2555875"/>
                  <a:gd name="connsiteY6-116" fmla="*/ 520700 h 698500"/>
                  <a:gd name="connsiteX7-117" fmla="*/ 0 w 2555875"/>
                  <a:gd name="connsiteY7-118" fmla="*/ 577850 h 698500"/>
                  <a:gd name="connsiteX8-119" fmla="*/ 38100 w 2555875"/>
                  <a:gd name="connsiteY8-120" fmla="*/ 666750 h 698500"/>
                  <a:gd name="connsiteX9-121" fmla="*/ 2393950 w 2555875"/>
                  <a:gd name="connsiteY9-122" fmla="*/ 692150 h 698500"/>
                  <a:gd name="connsiteX10-123" fmla="*/ 2425700 w 2555875"/>
                  <a:gd name="connsiteY10-124" fmla="*/ 666750 h 698500"/>
                  <a:gd name="connsiteX11-125" fmla="*/ 2495550 w 2555875"/>
                  <a:gd name="connsiteY11-126" fmla="*/ 698500 h 698500"/>
                  <a:gd name="connsiteX12-127" fmla="*/ 2546350 w 2555875"/>
                  <a:gd name="connsiteY12-128" fmla="*/ 685800 h 698500"/>
                  <a:gd name="connsiteX13-129" fmla="*/ 2555875 w 2555875"/>
                  <a:gd name="connsiteY13-130" fmla="*/ 171450 h 698500"/>
                  <a:gd name="connsiteX14-131" fmla="*/ 2470150 w 2555875"/>
                  <a:gd name="connsiteY14-132" fmla="*/ 95250 h 698500"/>
                  <a:gd name="connsiteX15-133" fmla="*/ 514350 w 2555875"/>
                  <a:gd name="connsiteY15-134" fmla="*/ 184150 h 698500"/>
                  <a:gd name="connsiteX16-135" fmla="*/ 184150 w 2555875"/>
                  <a:gd name="connsiteY16-136" fmla="*/ 0 h 698500"/>
                  <a:gd name="connsiteX0-137" fmla="*/ 184150 w 2562506"/>
                  <a:gd name="connsiteY0-138" fmla="*/ 0 h 698500"/>
                  <a:gd name="connsiteX1-139" fmla="*/ 9525 w 2562506"/>
                  <a:gd name="connsiteY1-140" fmla="*/ 152400 h 698500"/>
                  <a:gd name="connsiteX2-141" fmla="*/ 12700 w 2562506"/>
                  <a:gd name="connsiteY2-142" fmla="*/ 241300 h 698500"/>
                  <a:gd name="connsiteX3-143" fmla="*/ 2495550 w 2562506"/>
                  <a:gd name="connsiteY3-144" fmla="*/ 241300 h 698500"/>
                  <a:gd name="connsiteX4-145" fmla="*/ 2463800 w 2562506"/>
                  <a:gd name="connsiteY4-146" fmla="*/ 552450 h 698500"/>
                  <a:gd name="connsiteX5-147" fmla="*/ 69850 w 2562506"/>
                  <a:gd name="connsiteY5-148" fmla="*/ 565150 h 698500"/>
                  <a:gd name="connsiteX6-149" fmla="*/ 95250 w 2562506"/>
                  <a:gd name="connsiteY6-150" fmla="*/ 520700 h 698500"/>
                  <a:gd name="connsiteX7-151" fmla="*/ 0 w 2562506"/>
                  <a:gd name="connsiteY7-152" fmla="*/ 577850 h 698500"/>
                  <a:gd name="connsiteX8-153" fmla="*/ 38100 w 2562506"/>
                  <a:gd name="connsiteY8-154" fmla="*/ 666750 h 698500"/>
                  <a:gd name="connsiteX9-155" fmla="*/ 2393950 w 2562506"/>
                  <a:gd name="connsiteY9-156" fmla="*/ 692150 h 698500"/>
                  <a:gd name="connsiteX10-157" fmla="*/ 2425700 w 2562506"/>
                  <a:gd name="connsiteY10-158" fmla="*/ 666750 h 698500"/>
                  <a:gd name="connsiteX11-159" fmla="*/ 2495550 w 2562506"/>
                  <a:gd name="connsiteY11-160" fmla="*/ 698500 h 698500"/>
                  <a:gd name="connsiteX12-161" fmla="*/ 2562225 w 2562506"/>
                  <a:gd name="connsiteY12-162" fmla="*/ 685800 h 698500"/>
                  <a:gd name="connsiteX13-163" fmla="*/ 2555875 w 2562506"/>
                  <a:gd name="connsiteY13-164" fmla="*/ 171450 h 698500"/>
                  <a:gd name="connsiteX14-165" fmla="*/ 2470150 w 2562506"/>
                  <a:gd name="connsiteY14-166" fmla="*/ 95250 h 698500"/>
                  <a:gd name="connsiteX15-167" fmla="*/ 514350 w 2562506"/>
                  <a:gd name="connsiteY15-168" fmla="*/ 184150 h 698500"/>
                  <a:gd name="connsiteX16-169" fmla="*/ 184150 w 2562506"/>
                  <a:gd name="connsiteY16-170" fmla="*/ 0 h 698500"/>
                  <a:gd name="connsiteX0-171" fmla="*/ 184150 w 2562506"/>
                  <a:gd name="connsiteY0-172" fmla="*/ 0 h 692150"/>
                  <a:gd name="connsiteX1-173" fmla="*/ 9525 w 2562506"/>
                  <a:gd name="connsiteY1-174" fmla="*/ 152400 h 692150"/>
                  <a:gd name="connsiteX2-175" fmla="*/ 12700 w 2562506"/>
                  <a:gd name="connsiteY2-176" fmla="*/ 241300 h 692150"/>
                  <a:gd name="connsiteX3-177" fmla="*/ 2495550 w 2562506"/>
                  <a:gd name="connsiteY3-178" fmla="*/ 241300 h 692150"/>
                  <a:gd name="connsiteX4-179" fmla="*/ 2463800 w 2562506"/>
                  <a:gd name="connsiteY4-180" fmla="*/ 552450 h 692150"/>
                  <a:gd name="connsiteX5-181" fmla="*/ 69850 w 2562506"/>
                  <a:gd name="connsiteY5-182" fmla="*/ 565150 h 692150"/>
                  <a:gd name="connsiteX6-183" fmla="*/ 95250 w 2562506"/>
                  <a:gd name="connsiteY6-184" fmla="*/ 520700 h 692150"/>
                  <a:gd name="connsiteX7-185" fmla="*/ 0 w 2562506"/>
                  <a:gd name="connsiteY7-186" fmla="*/ 577850 h 692150"/>
                  <a:gd name="connsiteX8-187" fmla="*/ 38100 w 2562506"/>
                  <a:gd name="connsiteY8-188" fmla="*/ 666750 h 692150"/>
                  <a:gd name="connsiteX9-189" fmla="*/ 2393950 w 2562506"/>
                  <a:gd name="connsiteY9-190" fmla="*/ 692150 h 692150"/>
                  <a:gd name="connsiteX10-191" fmla="*/ 2425700 w 2562506"/>
                  <a:gd name="connsiteY10-192" fmla="*/ 666750 h 692150"/>
                  <a:gd name="connsiteX11-193" fmla="*/ 2479675 w 2562506"/>
                  <a:gd name="connsiteY11-194" fmla="*/ 692150 h 692150"/>
                  <a:gd name="connsiteX12-195" fmla="*/ 2562225 w 2562506"/>
                  <a:gd name="connsiteY12-196" fmla="*/ 685800 h 692150"/>
                  <a:gd name="connsiteX13-197" fmla="*/ 2555875 w 2562506"/>
                  <a:gd name="connsiteY13-198" fmla="*/ 171450 h 692150"/>
                  <a:gd name="connsiteX14-199" fmla="*/ 2470150 w 2562506"/>
                  <a:gd name="connsiteY14-200" fmla="*/ 95250 h 692150"/>
                  <a:gd name="connsiteX15-201" fmla="*/ 514350 w 2562506"/>
                  <a:gd name="connsiteY15-202" fmla="*/ 184150 h 692150"/>
                  <a:gd name="connsiteX16-203" fmla="*/ 184150 w 2562506"/>
                  <a:gd name="connsiteY16-204" fmla="*/ 0 h 692150"/>
                  <a:gd name="connsiteX0-205" fmla="*/ 184150 w 2562506"/>
                  <a:gd name="connsiteY0-206" fmla="*/ 0 h 692150"/>
                  <a:gd name="connsiteX1-207" fmla="*/ 9525 w 2562506"/>
                  <a:gd name="connsiteY1-208" fmla="*/ 152400 h 692150"/>
                  <a:gd name="connsiteX2-209" fmla="*/ 12700 w 2562506"/>
                  <a:gd name="connsiteY2-210" fmla="*/ 241300 h 692150"/>
                  <a:gd name="connsiteX3-211" fmla="*/ 2495550 w 2562506"/>
                  <a:gd name="connsiteY3-212" fmla="*/ 241300 h 692150"/>
                  <a:gd name="connsiteX4-213" fmla="*/ 2463800 w 2562506"/>
                  <a:gd name="connsiteY4-214" fmla="*/ 552450 h 692150"/>
                  <a:gd name="connsiteX5-215" fmla="*/ 69850 w 2562506"/>
                  <a:gd name="connsiteY5-216" fmla="*/ 565150 h 692150"/>
                  <a:gd name="connsiteX6-217" fmla="*/ 95250 w 2562506"/>
                  <a:gd name="connsiteY6-218" fmla="*/ 520700 h 692150"/>
                  <a:gd name="connsiteX7-219" fmla="*/ 0 w 2562506"/>
                  <a:gd name="connsiteY7-220" fmla="*/ 577850 h 692150"/>
                  <a:gd name="connsiteX8-221" fmla="*/ 38100 w 2562506"/>
                  <a:gd name="connsiteY8-222" fmla="*/ 666750 h 692150"/>
                  <a:gd name="connsiteX9-223" fmla="*/ 2393950 w 2562506"/>
                  <a:gd name="connsiteY9-224" fmla="*/ 692150 h 692150"/>
                  <a:gd name="connsiteX10-225" fmla="*/ 2435225 w 2562506"/>
                  <a:gd name="connsiteY10-226" fmla="*/ 666750 h 692150"/>
                  <a:gd name="connsiteX11-227" fmla="*/ 2479675 w 2562506"/>
                  <a:gd name="connsiteY11-228" fmla="*/ 692150 h 692150"/>
                  <a:gd name="connsiteX12-229" fmla="*/ 2562225 w 2562506"/>
                  <a:gd name="connsiteY12-230" fmla="*/ 685800 h 692150"/>
                  <a:gd name="connsiteX13-231" fmla="*/ 2555875 w 2562506"/>
                  <a:gd name="connsiteY13-232" fmla="*/ 171450 h 692150"/>
                  <a:gd name="connsiteX14-233" fmla="*/ 2470150 w 2562506"/>
                  <a:gd name="connsiteY14-234" fmla="*/ 95250 h 692150"/>
                  <a:gd name="connsiteX15-235" fmla="*/ 514350 w 2562506"/>
                  <a:gd name="connsiteY15-236" fmla="*/ 184150 h 692150"/>
                  <a:gd name="connsiteX16-237" fmla="*/ 184150 w 2562506"/>
                  <a:gd name="connsiteY16-238" fmla="*/ 0 h 692150"/>
                  <a:gd name="connsiteX0-239" fmla="*/ 184150 w 2562506"/>
                  <a:gd name="connsiteY0-240" fmla="*/ 0 h 692150"/>
                  <a:gd name="connsiteX1-241" fmla="*/ 9525 w 2562506"/>
                  <a:gd name="connsiteY1-242" fmla="*/ 152400 h 692150"/>
                  <a:gd name="connsiteX2-243" fmla="*/ 12700 w 2562506"/>
                  <a:gd name="connsiteY2-244" fmla="*/ 241300 h 692150"/>
                  <a:gd name="connsiteX3-245" fmla="*/ 2495550 w 2562506"/>
                  <a:gd name="connsiteY3-246" fmla="*/ 241300 h 692150"/>
                  <a:gd name="connsiteX4-247" fmla="*/ 2463800 w 2562506"/>
                  <a:gd name="connsiteY4-248" fmla="*/ 552450 h 692150"/>
                  <a:gd name="connsiteX5-249" fmla="*/ 69850 w 2562506"/>
                  <a:gd name="connsiteY5-250" fmla="*/ 565150 h 692150"/>
                  <a:gd name="connsiteX6-251" fmla="*/ 95250 w 2562506"/>
                  <a:gd name="connsiteY6-252" fmla="*/ 520700 h 692150"/>
                  <a:gd name="connsiteX7-253" fmla="*/ 0 w 2562506"/>
                  <a:gd name="connsiteY7-254" fmla="*/ 577850 h 692150"/>
                  <a:gd name="connsiteX8-255" fmla="*/ 9525 w 2562506"/>
                  <a:gd name="connsiteY8-256" fmla="*/ 688975 h 692150"/>
                  <a:gd name="connsiteX9-257" fmla="*/ 2393950 w 2562506"/>
                  <a:gd name="connsiteY9-258" fmla="*/ 692150 h 692150"/>
                  <a:gd name="connsiteX10-259" fmla="*/ 2435225 w 2562506"/>
                  <a:gd name="connsiteY10-260" fmla="*/ 666750 h 692150"/>
                  <a:gd name="connsiteX11-261" fmla="*/ 2479675 w 2562506"/>
                  <a:gd name="connsiteY11-262" fmla="*/ 692150 h 692150"/>
                  <a:gd name="connsiteX12-263" fmla="*/ 2562225 w 2562506"/>
                  <a:gd name="connsiteY12-264" fmla="*/ 685800 h 692150"/>
                  <a:gd name="connsiteX13-265" fmla="*/ 2555875 w 2562506"/>
                  <a:gd name="connsiteY13-266" fmla="*/ 171450 h 692150"/>
                  <a:gd name="connsiteX14-267" fmla="*/ 2470150 w 2562506"/>
                  <a:gd name="connsiteY14-268" fmla="*/ 95250 h 692150"/>
                  <a:gd name="connsiteX15-269" fmla="*/ 514350 w 2562506"/>
                  <a:gd name="connsiteY15-270" fmla="*/ 184150 h 692150"/>
                  <a:gd name="connsiteX16-271" fmla="*/ 184150 w 2562506"/>
                  <a:gd name="connsiteY16-272" fmla="*/ 0 h 692150"/>
                  <a:gd name="connsiteX0-273" fmla="*/ 180975 w 2559331"/>
                  <a:gd name="connsiteY0-274" fmla="*/ 0 h 692150"/>
                  <a:gd name="connsiteX1-275" fmla="*/ 6350 w 2559331"/>
                  <a:gd name="connsiteY1-276" fmla="*/ 152400 h 692150"/>
                  <a:gd name="connsiteX2-277" fmla="*/ 9525 w 2559331"/>
                  <a:gd name="connsiteY2-278" fmla="*/ 241300 h 692150"/>
                  <a:gd name="connsiteX3-279" fmla="*/ 2492375 w 2559331"/>
                  <a:gd name="connsiteY3-280" fmla="*/ 241300 h 692150"/>
                  <a:gd name="connsiteX4-281" fmla="*/ 2460625 w 2559331"/>
                  <a:gd name="connsiteY4-282" fmla="*/ 552450 h 692150"/>
                  <a:gd name="connsiteX5-283" fmla="*/ 66675 w 2559331"/>
                  <a:gd name="connsiteY5-284" fmla="*/ 565150 h 692150"/>
                  <a:gd name="connsiteX6-285" fmla="*/ 92075 w 2559331"/>
                  <a:gd name="connsiteY6-286" fmla="*/ 520700 h 692150"/>
                  <a:gd name="connsiteX7-287" fmla="*/ 0 w 2559331"/>
                  <a:gd name="connsiteY7-288" fmla="*/ 593725 h 692150"/>
                  <a:gd name="connsiteX8-289" fmla="*/ 6350 w 2559331"/>
                  <a:gd name="connsiteY8-290" fmla="*/ 688975 h 692150"/>
                  <a:gd name="connsiteX9-291" fmla="*/ 2390775 w 2559331"/>
                  <a:gd name="connsiteY9-292" fmla="*/ 692150 h 692150"/>
                  <a:gd name="connsiteX10-293" fmla="*/ 2432050 w 2559331"/>
                  <a:gd name="connsiteY10-294" fmla="*/ 666750 h 692150"/>
                  <a:gd name="connsiteX11-295" fmla="*/ 2476500 w 2559331"/>
                  <a:gd name="connsiteY11-296" fmla="*/ 692150 h 692150"/>
                  <a:gd name="connsiteX12-297" fmla="*/ 2559050 w 2559331"/>
                  <a:gd name="connsiteY12-298" fmla="*/ 685800 h 692150"/>
                  <a:gd name="connsiteX13-299" fmla="*/ 2552700 w 2559331"/>
                  <a:gd name="connsiteY13-300" fmla="*/ 171450 h 692150"/>
                  <a:gd name="connsiteX14-301" fmla="*/ 2466975 w 2559331"/>
                  <a:gd name="connsiteY14-302" fmla="*/ 95250 h 692150"/>
                  <a:gd name="connsiteX15-303" fmla="*/ 511175 w 2559331"/>
                  <a:gd name="connsiteY15-304" fmla="*/ 184150 h 692150"/>
                  <a:gd name="connsiteX16-305" fmla="*/ 180975 w 2559331"/>
                  <a:gd name="connsiteY16-306" fmla="*/ 0 h 692150"/>
                  <a:gd name="connsiteX0-307" fmla="*/ 180975 w 2559331"/>
                  <a:gd name="connsiteY0-308" fmla="*/ 0 h 692150"/>
                  <a:gd name="connsiteX1-309" fmla="*/ 6350 w 2559331"/>
                  <a:gd name="connsiteY1-310" fmla="*/ 152400 h 692150"/>
                  <a:gd name="connsiteX2-311" fmla="*/ 9525 w 2559331"/>
                  <a:gd name="connsiteY2-312" fmla="*/ 241300 h 692150"/>
                  <a:gd name="connsiteX3-313" fmla="*/ 2492375 w 2559331"/>
                  <a:gd name="connsiteY3-314" fmla="*/ 241300 h 692150"/>
                  <a:gd name="connsiteX4-315" fmla="*/ 2460625 w 2559331"/>
                  <a:gd name="connsiteY4-316" fmla="*/ 552450 h 692150"/>
                  <a:gd name="connsiteX5-317" fmla="*/ 66675 w 2559331"/>
                  <a:gd name="connsiteY5-318" fmla="*/ 565150 h 692150"/>
                  <a:gd name="connsiteX6-319" fmla="*/ 88900 w 2559331"/>
                  <a:gd name="connsiteY6-320" fmla="*/ 568325 h 692150"/>
                  <a:gd name="connsiteX7-321" fmla="*/ 92075 w 2559331"/>
                  <a:gd name="connsiteY7-322" fmla="*/ 520700 h 692150"/>
                  <a:gd name="connsiteX8-323" fmla="*/ 0 w 2559331"/>
                  <a:gd name="connsiteY8-324" fmla="*/ 593725 h 692150"/>
                  <a:gd name="connsiteX9-325" fmla="*/ 6350 w 2559331"/>
                  <a:gd name="connsiteY9-326" fmla="*/ 688975 h 692150"/>
                  <a:gd name="connsiteX10-327" fmla="*/ 2390775 w 2559331"/>
                  <a:gd name="connsiteY10-328" fmla="*/ 692150 h 692150"/>
                  <a:gd name="connsiteX11-329" fmla="*/ 2432050 w 2559331"/>
                  <a:gd name="connsiteY11-330" fmla="*/ 666750 h 692150"/>
                  <a:gd name="connsiteX12-331" fmla="*/ 2476500 w 2559331"/>
                  <a:gd name="connsiteY12-332" fmla="*/ 692150 h 692150"/>
                  <a:gd name="connsiteX13-333" fmla="*/ 2559050 w 2559331"/>
                  <a:gd name="connsiteY13-334" fmla="*/ 685800 h 692150"/>
                  <a:gd name="connsiteX14-335" fmla="*/ 2552700 w 2559331"/>
                  <a:gd name="connsiteY14-336" fmla="*/ 171450 h 692150"/>
                  <a:gd name="connsiteX15-337" fmla="*/ 2466975 w 2559331"/>
                  <a:gd name="connsiteY15-338" fmla="*/ 95250 h 692150"/>
                  <a:gd name="connsiteX16-339" fmla="*/ 511175 w 2559331"/>
                  <a:gd name="connsiteY16-340" fmla="*/ 184150 h 692150"/>
                  <a:gd name="connsiteX17" fmla="*/ 180975 w 2559331"/>
                  <a:gd name="connsiteY17" fmla="*/ 0 h 692150"/>
                  <a:gd name="connsiteX0-341" fmla="*/ 180975 w 2559331"/>
                  <a:gd name="connsiteY0-342" fmla="*/ 0 h 692150"/>
                  <a:gd name="connsiteX1-343" fmla="*/ 6350 w 2559331"/>
                  <a:gd name="connsiteY1-344" fmla="*/ 152400 h 692150"/>
                  <a:gd name="connsiteX2-345" fmla="*/ 9525 w 2559331"/>
                  <a:gd name="connsiteY2-346" fmla="*/ 241300 h 692150"/>
                  <a:gd name="connsiteX3-347" fmla="*/ 2454275 w 2559331"/>
                  <a:gd name="connsiteY3-348" fmla="*/ 234950 h 692150"/>
                  <a:gd name="connsiteX4-349" fmla="*/ 2460625 w 2559331"/>
                  <a:gd name="connsiteY4-350" fmla="*/ 552450 h 692150"/>
                  <a:gd name="connsiteX5-351" fmla="*/ 66675 w 2559331"/>
                  <a:gd name="connsiteY5-352" fmla="*/ 565150 h 692150"/>
                  <a:gd name="connsiteX6-353" fmla="*/ 88900 w 2559331"/>
                  <a:gd name="connsiteY6-354" fmla="*/ 568325 h 692150"/>
                  <a:gd name="connsiteX7-355" fmla="*/ 92075 w 2559331"/>
                  <a:gd name="connsiteY7-356" fmla="*/ 520700 h 692150"/>
                  <a:gd name="connsiteX8-357" fmla="*/ 0 w 2559331"/>
                  <a:gd name="connsiteY8-358" fmla="*/ 593725 h 692150"/>
                  <a:gd name="connsiteX9-359" fmla="*/ 6350 w 2559331"/>
                  <a:gd name="connsiteY9-360" fmla="*/ 688975 h 692150"/>
                  <a:gd name="connsiteX10-361" fmla="*/ 2390775 w 2559331"/>
                  <a:gd name="connsiteY10-362" fmla="*/ 692150 h 692150"/>
                  <a:gd name="connsiteX11-363" fmla="*/ 2432050 w 2559331"/>
                  <a:gd name="connsiteY11-364" fmla="*/ 666750 h 692150"/>
                  <a:gd name="connsiteX12-365" fmla="*/ 2476500 w 2559331"/>
                  <a:gd name="connsiteY12-366" fmla="*/ 692150 h 692150"/>
                  <a:gd name="connsiteX13-367" fmla="*/ 2559050 w 2559331"/>
                  <a:gd name="connsiteY13-368" fmla="*/ 685800 h 692150"/>
                  <a:gd name="connsiteX14-369" fmla="*/ 2552700 w 2559331"/>
                  <a:gd name="connsiteY14-370" fmla="*/ 171450 h 692150"/>
                  <a:gd name="connsiteX15-371" fmla="*/ 2466975 w 2559331"/>
                  <a:gd name="connsiteY15-372" fmla="*/ 95250 h 692150"/>
                  <a:gd name="connsiteX16-373" fmla="*/ 511175 w 2559331"/>
                  <a:gd name="connsiteY16-374" fmla="*/ 184150 h 692150"/>
                  <a:gd name="connsiteX17-375" fmla="*/ 180975 w 2559331"/>
                  <a:gd name="connsiteY17-376" fmla="*/ 0 h 692150"/>
                  <a:gd name="connsiteX0-377" fmla="*/ 180975 w 2559331"/>
                  <a:gd name="connsiteY0-378" fmla="*/ 0 h 692150"/>
                  <a:gd name="connsiteX1-379" fmla="*/ 6350 w 2559331"/>
                  <a:gd name="connsiteY1-380" fmla="*/ 152400 h 692150"/>
                  <a:gd name="connsiteX2-381" fmla="*/ 9525 w 2559331"/>
                  <a:gd name="connsiteY2-382" fmla="*/ 241300 h 692150"/>
                  <a:gd name="connsiteX3-383" fmla="*/ 2454275 w 2559331"/>
                  <a:gd name="connsiteY3-384" fmla="*/ 234950 h 692150"/>
                  <a:gd name="connsiteX4-385" fmla="*/ 2454275 w 2559331"/>
                  <a:gd name="connsiteY4-386" fmla="*/ 552450 h 692150"/>
                  <a:gd name="connsiteX5-387" fmla="*/ 66675 w 2559331"/>
                  <a:gd name="connsiteY5-388" fmla="*/ 565150 h 692150"/>
                  <a:gd name="connsiteX6-389" fmla="*/ 88900 w 2559331"/>
                  <a:gd name="connsiteY6-390" fmla="*/ 568325 h 692150"/>
                  <a:gd name="connsiteX7-391" fmla="*/ 92075 w 2559331"/>
                  <a:gd name="connsiteY7-392" fmla="*/ 520700 h 692150"/>
                  <a:gd name="connsiteX8-393" fmla="*/ 0 w 2559331"/>
                  <a:gd name="connsiteY8-394" fmla="*/ 593725 h 692150"/>
                  <a:gd name="connsiteX9-395" fmla="*/ 6350 w 2559331"/>
                  <a:gd name="connsiteY9-396" fmla="*/ 688975 h 692150"/>
                  <a:gd name="connsiteX10-397" fmla="*/ 2390775 w 2559331"/>
                  <a:gd name="connsiteY10-398" fmla="*/ 692150 h 692150"/>
                  <a:gd name="connsiteX11-399" fmla="*/ 2432050 w 2559331"/>
                  <a:gd name="connsiteY11-400" fmla="*/ 666750 h 692150"/>
                  <a:gd name="connsiteX12-401" fmla="*/ 2476500 w 2559331"/>
                  <a:gd name="connsiteY12-402" fmla="*/ 692150 h 692150"/>
                  <a:gd name="connsiteX13-403" fmla="*/ 2559050 w 2559331"/>
                  <a:gd name="connsiteY13-404" fmla="*/ 685800 h 692150"/>
                  <a:gd name="connsiteX14-405" fmla="*/ 2552700 w 2559331"/>
                  <a:gd name="connsiteY14-406" fmla="*/ 171450 h 692150"/>
                  <a:gd name="connsiteX15-407" fmla="*/ 2466975 w 2559331"/>
                  <a:gd name="connsiteY15-408" fmla="*/ 95250 h 692150"/>
                  <a:gd name="connsiteX16-409" fmla="*/ 511175 w 2559331"/>
                  <a:gd name="connsiteY16-410" fmla="*/ 184150 h 692150"/>
                  <a:gd name="connsiteX17-411" fmla="*/ 180975 w 2559331"/>
                  <a:gd name="connsiteY17-412" fmla="*/ 0 h 692150"/>
                  <a:gd name="connsiteX0-413" fmla="*/ 180975 w 2559331"/>
                  <a:gd name="connsiteY0-414" fmla="*/ 0 h 692150"/>
                  <a:gd name="connsiteX1-415" fmla="*/ 6350 w 2559331"/>
                  <a:gd name="connsiteY1-416" fmla="*/ 152400 h 692150"/>
                  <a:gd name="connsiteX2-417" fmla="*/ 9525 w 2559331"/>
                  <a:gd name="connsiteY2-418" fmla="*/ 241300 h 692150"/>
                  <a:gd name="connsiteX3-419" fmla="*/ 2454275 w 2559331"/>
                  <a:gd name="connsiteY3-420" fmla="*/ 234950 h 692150"/>
                  <a:gd name="connsiteX4-421" fmla="*/ 2454275 w 2559331"/>
                  <a:gd name="connsiteY4-422" fmla="*/ 552450 h 692150"/>
                  <a:gd name="connsiteX5-423" fmla="*/ 66675 w 2559331"/>
                  <a:gd name="connsiteY5-424" fmla="*/ 565150 h 692150"/>
                  <a:gd name="connsiteX6-425" fmla="*/ 88900 w 2559331"/>
                  <a:gd name="connsiteY6-426" fmla="*/ 568325 h 692150"/>
                  <a:gd name="connsiteX7-427" fmla="*/ 92075 w 2559331"/>
                  <a:gd name="connsiteY7-428" fmla="*/ 520700 h 692150"/>
                  <a:gd name="connsiteX8-429" fmla="*/ 0 w 2559331"/>
                  <a:gd name="connsiteY8-430" fmla="*/ 593725 h 692150"/>
                  <a:gd name="connsiteX9-431" fmla="*/ 6350 w 2559331"/>
                  <a:gd name="connsiteY9-432" fmla="*/ 688975 h 692150"/>
                  <a:gd name="connsiteX10-433" fmla="*/ 2390775 w 2559331"/>
                  <a:gd name="connsiteY10-434" fmla="*/ 692150 h 692150"/>
                  <a:gd name="connsiteX11-435" fmla="*/ 2432050 w 2559331"/>
                  <a:gd name="connsiteY11-436" fmla="*/ 666750 h 692150"/>
                  <a:gd name="connsiteX12-437" fmla="*/ 2476500 w 2559331"/>
                  <a:gd name="connsiteY12-438" fmla="*/ 692150 h 692150"/>
                  <a:gd name="connsiteX13-439" fmla="*/ 2559050 w 2559331"/>
                  <a:gd name="connsiteY13-440" fmla="*/ 685800 h 692150"/>
                  <a:gd name="connsiteX14-441" fmla="*/ 2552700 w 2559331"/>
                  <a:gd name="connsiteY14-442" fmla="*/ 171450 h 692150"/>
                  <a:gd name="connsiteX15-443" fmla="*/ 2466975 w 2559331"/>
                  <a:gd name="connsiteY15-444" fmla="*/ 95250 h 692150"/>
                  <a:gd name="connsiteX16-445" fmla="*/ 511175 w 2559331"/>
                  <a:gd name="connsiteY16-446" fmla="*/ 184150 h 692150"/>
                  <a:gd name="connsiteX17-447" fmla="*/ 180975 w 2559331"/>
                  <a:gd name="connsiteY17-448" fmla="*/ 0 h 692150"/>
                  <a:gd name="connsiteX0-449" fmla="*/ 180975 w 2559331"/>
                  <a:gd name="connsiteY0-450" fmla="*/ 0 h 692150"/>
                  <a:gd name="connsiteX1-451" fmla="*/ 6350 w 2559331"/>
                  <a:gd name="connsiteY1-452" fmla="*/ 152400 h 692150"/>
                  <a:gd name="connsiteX2-453" fmla="*/ 9525 w 2559331"/>
                  <a:gd name="connsiteY2-454" fmla="*/ 241300 h 692150"/>
                  <a:gd name="connsiteX3-455" fmla="*/ 2454275 w 2559331"/>
                  <a:gd name="connsiteY3-456" fmla="*/ 234950 h 692150"/>
                  <a:gd name="connsiteX4-457" fmla="*/ 2454275 w 2559331"/>
                  <a:gd name="connsiteY4-458" fmla="*/ 552450 h 692150"/>
                  <a:gd name="connsiteX5-459" fmla="*/ 66675 w 2559331"/>
                  <a:gd name="connsiteY5-460" fmla="*/ 565150 h 692150"/>
                  <a:gd name="connsiteX6-461" fmla="*/ 88900 w 2559331"/>
                  <a:gd name="connsiteY6-462" fmla="*/ 568325 h 692150"/>
                  <a:gd name="connsiteX7-463" fmla="*/ 92075 w 2559331"/>
                  <a:gd name="connsiteY7-464" fmla="*/ 520700 h 692150"/>
                  <a:gd name="connsiteX8-465" fmla="*/ 0 w 2559331"/>
                  <a:gd name="connsiteY8-466" fmla="*/ 593725 h 692150"/>
                  <a:gd name="connsiteX9-467" fmla="*/ 6350 w 2559331"/>
                  <a:gd name="connsiteY9-468" fmla="*/ 688975 h 692150"/>
                  <a:gd name="connsiteX10-469" fmla="*/ 2390775 w 2559331"/>
                  <a:gd name="connsiteY10-470" fmla="*/ 692150 h 692150"/>
                  <a:gd name="connsiteX11-471" fmla="*/ 2476500 w 2559331"/>
                  <a:gd name="connsiteY11-472" fmla="*/ 692150 h 692150"/>
                  <a:gd name="connsiteX12-473" fmla="*/ 2559050 w 2559331"/>
                  <a:gd name="connsiteY12-474" fmla="*/ 685800 h 692150"/>
                  <a:gd name="connsiteX13-475" fmla="*/ 2552700 w 2559331"/>
                  <a:gd name="connsiteY13-476" fmla="*/ 171450 h 692150"/>
                  <a:gd name="connsiteX14-477" fmla="*/ 2466975 w 2559331"/>
                  <a:gd name="connsiteY14-478" fmla="*/ 95250 h 692150"/>
                  <a:gd name="connsiteX15-479" fmla="*/ 511175 w 2559331"/>
                  <a:gd name="connsiteY15-480" fmla="*/ 184150 h 692150"/>
                  <a:gd name="connsiteX16-481" fmla="*/ 180975 w 2559331"/>
                  <a:gd name="connsiteY16-482" fmla="*/ 0 h 692150"/>
                  <a:gd name="connsiteX0-483" fmla="*/ 180975 w 2559331"/>
                  <a:gd name="connsiteY0-484" fmla="*/ 0 h 692150"/>
                  <a:gd name="connsiteX1-485" fmla="*/ 6350 w 2559331"/>
                  <a:gd name="connsiteY1-486" fmla="*/ 152400 h 692150"/>
                  <a:gd name="connsiteX2-487" fmla="*/ 9525 w 2559331"/>
                  <a:gd name="connsiteY2-488" fmla="*/ 241300 h 692150"/>
                  <a:gd name="connsiteX3-489" fmla="*/ 2454275 w 2559331"/>
                  <a:gd name="connsiteY3-490" fmla="*/ 234950 h 692150"/>
                  <a:gd name="connsiteX4-491" fmla="*/ 2454275 w 2559331"/>
                  <a:gd name="connsiteY4-492" fmla="*/ 552450 h 692150"/>
                  <a:gd name="connsiteX5-493" fmla="*/ 66675 w 2559331"/>
                  <a:gd name="connsiteY5-494" fmla="*/ 565150 h 692150"/>
                  <a:gd name="connsiteX6-495" fmla="*/ 88900 w 2559331"/>
                  <a:gd name="connsiteY6-496" fmla="*/ 568325 h 692150"/>
                  <a:gd name="connsiteX7-497" fmla="*/ 92075 w 2559331"/>
                  <a:gd name="connsiteY7-498" fmla="*/ 520700 h 692150"/>
                  <a:gd name="connsiteX8-499" fmla="*/ 0 w 2559331"/>
                  <a:gd name="connsiteY8-500" fmla="*/ 593725 h 692150"/>
                  <a:gd name="connsiteX9-501" fmla="*/ 6350 w 2559331"/>
                  <a:gd name="connsiteY9-502" fmla="*/ 688975 h 692150"/>
                  <a:gd name="connsiteX10-503" fmla="*/ 2390775 w 2559331"/>
                  <a:gd name="connsiteY10-504" fmla="*/ 692150 h 692150"/>
                  <a:gd name="connsiteX11-505" fmla="*/ 2559050 w 2559331"/>
                  <a:gd name="connsiteY11-506" fmla="*/ 685800 h 692150"/>
                  <a:gd name="connsiteX12-507" fmla="*/ 2552700 w 2559331"/>
                  <a:gd name="connsiteY12-508" fmla="*/ 171450 h 692150"/>
                  <a:gd name="connsiteX13-509" fmla="*/ 2466975 w 2559331"/>
                  <a:gd name="connsiteY13-510" fmla="*/ 95250 h 692150"/>
                  <a:gd name="connsiteX14-511" fmla="*/ 511175 w 2559331"/>
                  <a:gd name="connsiteY14-512" fmla="*/ 184150 h 692150"/>
                  <a:gd name="connsiteX15-513" fmla="*/ 180975 w 2559331"/>
                  <a:gd name="connsiteY15-514" fmla="*/ 0 h 692150"/>
                  <a:gd name="connsiteX0-515" fmla="*/ 180975 w 2559331"/>
                  <a:gd name="connsiteY0-516" fmla="*/ 0 h 688975"/>
                  <a:gd name="connsiteX1-517" fmla="*/ 6350 w 2559331"/>
                  <a:gd name="connsiteY1-518" fmla="*/ 152400 h 688975"/>
                  <a:gd name="connsiteX2-519" fmla="*/ 9525 w 2559331"/>
                  <a:gd name="connsiteY2-520" fmla="*/ 241300 h 688975"/>
                  <a:gd name="connsiteX3-521" fmla="*/ 2454275 w 2559331"/>
                  <a:gd name="connsiteY3-522" fmla="*/ 234950 h 688975"/>
                  <a:gd name="connsiteX4-523" fmla="*/ 2454275 w 2559331"/>
                  <a:gd name="connsiteY4-524" fmla="*/ 552450 h 688975"/>
                  <a:gd name="connsiteX5-525" fmla="*/ 66675 w 2559331"/>
                  <a:gd name="connsiteY5-526" fmla="*/ 565150 h 688975"/>
                  <a:gd name="connsiteX6-527" fmla="*/ 88900 w 2559331"/>
                  <a:gd name="connsiteY6-528" fmla="*/ 568325 h 688975"/>
                  <a:gd name="connsiteX7-529" fmla="*/ 92075 w 2559331"/>
                  <a:gd name="connsiteY7-530" fmla="*/ 520700 h 688975"/>
                  <a:gd name="connsiteX8-531" fmla="*/ 0 w 2559331"/>
                  <a:gd name="connsiteY8-532" fmla="*/ 593725 h 688975"/>
                  <a:gd name="connsiteX9-533" fmla="*/ 6350 w 2559331"/>
                  <a:gd name="connsiteY9-534" fmla="*/ 688975 h 688975"/>
                  <a:gd name="connsiteX10-535" fmla="*/ 2559050 w 2559331"/>
                  <a:gd name="connsiteY10-536" fmla="*/ 685800 h 688975"/>
                  <a:gd name="connsiteX11-537" fmla="*/ 2552700 w 2559331"/>
                  <a:gd name="connsiteY11-538" fmla="*/ 171450 h 688975"/>
                  <a:gd name="connsiteX12-539" fmla="*/ 2466975 w 2559331"/>
                  <a:gd name="connsiteY12-540" fmla="*/ 95250 h 688975"/>
                  <a:gd name="connsiteX13-541" fmla="*/ 511175 w 2559331"/>
                  <a:gd name="connsiteY13-542" fmla="*/ 184150 h 688975"/>
                  <a:gd name="connsiteX14-543" fmla="*/ 180975 w 2559331"/>
                  <a:gd name="connsiteY14-544" fmla="*/ 0 h 688975"/>
                  <a:gd name="connsiteX0-545" fmla="*/ 180975 w 2572231"/>
                  <a:gd name="connsiteY0-546" fmla="*/ 0 h 688975"/>
                  <a:gd name="connsiteX1-547" fmla="*/ 6350 w 2572231"/>
                  <a:gd name="connsiteY1-548" fmla="*/ 152400 h 688975"/>
                  <a:gd name="connsiteX2-549" fmla="*/ 9525 w 2572231"/>
                  <a:gd name="connsiteY2-550" fmla="*/ 241300 h 688975"/>
                  <a:gd name="connsiteX3-551" fmla="*/ 2454275 w 2572231"/>
                  <a:gd name="connsiteY3-552" fmla="*/ 234950 h 688975"/>
                  <a:gd name="connsiteX4-553" fmla="*/ 2454275 w 2572231"/>
                  <a:gd name="connsiteY4-554" fmla="*/ 552450 h 688975"/>
                  <a:gd name="connsiteX5-555" fmla="*/ 66675 w 2572231"/>
                  <a:gd name="connsiteY5-556" fmla="*/ 565150 h 688975"/>
                  <a:gd name="connsiteX6-557" fmla="*/ 88900 w 2572231"/>
                  <a:gd name="connsiteY6-558" fmla="*/ 568325 h 688975"/>
                  <a:gd name="connsiteX7-559" fmla="*/ 92075 w 2572231"/>
                  <a:gd name="connsiteY7-560" fmla="*/ 520700 h 688975"/>
                  <a:gd name="connsiteX8-561" fmla="*/ 0 w 2572231"/>
                  <a:gd name="connsiteY8-562" fmla="*/ 593725 h 688975"/>
                  <a:gd name="connsiteX9-563" fmla="*/ 6350 w 2572231"/>
                  <a:gd name="connsiteY9-564" fmla="*/ 688975 h 688975"/>
                  <a:gd name="connsiteX10-565" fmla="*/ 2559050 w 2572231"/>
                  <a:gd name="connsiteY10-566" fmla="*/ 685800 h 688975"/>
                  <a:gd name="connsiteX11-567" fmla="*/ 2552700 w 2572231"/>
                  <a:gd name="connsiteY11-568" fmla="*/ 171450 h 688975"/>
                  <a:gd name="connsiteX12-569" fmla="*/ 2466975 w 2572231"/>
                  <a:gd name="connsiteY12-570" fmla="*/ 95250 h 688975"/>
                  <a:gd name="connsiteX13-571" fmla="*/ 511175 w 2572231"/>
                  <a:gd name="connsiteY13-572" fmla="*/ 184150 h 688975"/>
                  <a:gd name="connsiteX14-573" fmla="*/ 180975 w 2572231"/>
                  <a:gd name="connsiteY14-574" fmla="*/ 0 h 688975"/>
                  <a:gd name="connsiteX0-575" fmla="*/ 180975 w 2572231"/>
                  <a:gd name="connsiteY0-576" fmla="*/ 0 h 688975"/>
                  <a:gd name="connsiteX1-577" fmla="*/ 6350 w 2572231"/>
                  <a:gd name="connsiteY1-578" fmla="*/ 152400 h 688975"/>
                  <a:gd name="connsiteX2-579" fmla="*/ 9525 w 2572231"/>
                  <a:gd name="connsiteY2-580" fmla="*/ 241300 h 688975"/>
                  <a:gd name="connsiteX3-581" fmla="*/ 2454275 w 2572231"/>
                  <a:gd name="connsiteY3-582" fmla="*/ 234950 h 688975"/>
                  <a:gd name="connsiteX4-583" fmla="*/ 2454275 w 2572231"/>
                  <a:gd name="connsiteY4-584" fmla="*/ 552450 h 688975"/>
                  <a:gd name="connsiteX5-585" fmla="*/ 66675 w 2572231"/>
                  <a:gd name="connsiteY5-586" fmla="*/ 565150 h 688975"/>
                  <a:gd name="connsiteX6-587" fmla="*/ 88900 w 2572231"/>
                  <a:gd name="connsiteY6-588" fmla="*/ 568325 h 688975"/>
                  <a:gd name="connsiteX7-589" fmla="*/ 92075 w 2572231"/>
                  <a:gd name="connsiteY7-590" fmla="*/ 520700 h 688975"/>
                  <a:gd name="connsiteX8-591" fmla="*/ 0 w 2572231"/>
                  <a:gd name="connsiteY8-592" fmla="*/ 593725 h 688975"/>
                  <a:gd name="connsiteX9-593" fmla="*/ 6350 w 2572231"/>
                  <a:gd name="connsiteY9-594" fmla="*/ 688975 h 688975"/>
                  <a:gd name="connsiteX10-595" fmla="*/ 2559050 w 2572231"/>
                  <a:gd name="connsiteY10-596" fmla="*/ 685800 h 688975"/>
                  <a:gd name="connsiteX11-597" fmla="*/ 2552700 w 2572231"/>
                  <a:gd name="connsiteY11-598" fmla="*/ 171450 h 688975"/>
                  <a:gd name="connsiteX12-599" fmla="*/ 2466975 w 2572231"/>
                  <a:gd name="connsiteY12-600" fmla="*/ 95250 h 688975"/>
                  <a:gd name="connsiteX13-601" fmla="*/ 511175 w 2572231"/>
                  <a:gd name="connsiteY13-602" fmla="*/ 184150 h 688975"/>
                  <a:gd name="connsiteX14-603" fmla="*/ 180975 w 2572231"/>
                  <a:gd name="connsiteY14-604" fmla="*/ 0 h 688975"/>
                  <a:gd name="connsiteX0-605" fmla="*/ 180975 w 2574798"/>
                  <a:gd name="connsiteY0-606" fmla="*/ 0 h 688975"/>
                  <a:gd name="connsiteX1-607" fmla="*/ 6350 w 2574798"/>
                  <a:gd name="connsiteY1-608" fmla="*/ 152400 h 688975"/>
                  <a:gd name="connsiteX2-609" fmla="*/ 9525 w 2574798"/>
                  <a:gd name="connsiteY2-610" fmla="*/ 241300 h 688975"/>
                  <a:gd name="connsiteX3-611" fmla="*/ 2454275 w 2574798"/>
                  <a:gd name="connsiteY3-612" fmla="*/ 234950 h 688975"/>
                  <a:gd name="connsiteX4-613" fmla="*/ 2454275 w 2574798"/>
                  <a:gd name="connsiteY4-614" fmla="*/ 552450 h 688975"/>
                  <a:gd name="connsiteX5-615" fmla="*/ 66675 w 2574798"/>
                  <a:gd name="connsiteY5-616" fmla="*/ 565150 h 688975"/>
                  <a:gd name="connsiteX6-617" fmla="*/ 88900 w 2574798"/>
                  <a:gd name="connsiteY6-618" fmla="*/ 568325 h 688975"/>
                  <a:gd name="connsiteX7-619" fmla="*/ 92075 w 2574798"/>
                  <a:gd name="connsiteY7-620" fmla="*/ 520700 h 688975"/>
                  <a:gd name="connsiteX8-621" fmla="*/ 0 w 2574798"/>
                  <a:gd name="connsiteY8-622" fmla="*/ 593725 h 688975"/>
                  <a:gd name="connsiteX9-623" fmla="*/ 6350 w 2574798"/>
                  <a:gd name="connsiteY9-624" fmla="*/ 688975 h 688975"/>
                  <a:gd name="connsiteX10-625" fmla="*/ 2562225 w 2574798"/>
                  <a:gd name="connsiteY10-626" fmla="*/ 666750 h 688975"/>
                  <a:gd name="connsiteX11-627" fmla="*/ 2552700 w 2574798"/>
                  <a:gd name="connsiteY11-628" fmla="*/ 171450 h 688975"/>
                  <a:gd name="connsiteX12-629" fmla="*/ 2466975 w 2574798"/>
                  <a:gd name="connsiteY12-630" fmla="*/ 95250 h 688975"/>
                  <a:gd name="connsiteX13-631" fmla="*/ 511175 w 2574798"/>
                  <a:gd name="connsiteY13-632" fmla="*/ 184150 h 688975"/>
                  <a:gd name="connsiteX14-633" fmla="*/ 180975 w 2574798"/>
                  <a:gd name="connsiteY14-634" fmla="*/ 0 h 688975"/>
                  <a:gd name="connsiteX0-635" fmla="*/ 180975 w 2574798"/>
                  <a:gd name="connsiteY0-636" fmla="*/ 0 h 688975"/>
                  <a:gd name="connsiteX1-637" fmla="*/ 6350 w 2574798"/>
                  <a:gd name="connsiteY1-638" fmla="*/ 152400 h 688975"/>
                  <a:gd name="connsiteX2-639" fmla="*/ 9525 w 2574798"/>
                  <a:gd name="connsiteY2-640" fmla="*/ 241300 h 688975"/>
                  <a:gd name="connsiteX3-641" fmla="*/ 2454275 w 2574798"/>
                  <a:gd name="connsiteY3-642" fmla="*/ 234950 h 688975"/>
                  <a:gd name="connsiteX4-643" fmla="*/ 2454275 w 2574798"/>
                  <a:gd name="connsiteY4-644" fmla="*/ 552450 h 688975"/>
                  <a:gd name="connsiteX5-645" fmla="*/ 66675 w 2574798"/>
                  <a:gd name="connsiteY5-646" fmla="*/ 565150 h 688975"/>
                  <a:gd name="connsiteX6-647" fmla="*/ 88900 w 2574798"/>
                  <a:gd name="connsiteY6-648" fmla="*/ 568325 h 688975"/>
                  <a:gd name="connsiteX7-649" fmla="*/ 92075 w 2574798"/>
                  <a:gd name="connsiteY7-650" fmla="*/ 520700 h 688975"/>
                  <a:gd name="connsiteX8-651" fmla="*/ 0 w 2574798"/>
                  <a:gd name="connsiteY8-652" fmla="*/ 593725 h 688975"/>
                  <a:gd name="connsiteX9-653" fmla="*/ 6350 w 2574798"/>
                  <a:gd name="connsiteY9-654" fmla="*/ 688975 h 688975"/>
                  <a:gd name="connsiteX10-655" fmla="*/ 2562225 w 2574798"/>
                  <a:gd name="connsiteY10-656" fmla="*/ 666750 h 688975"/>
                  <a:gd name="connsiteX11-657" fmla="*/ 2552700 w 2574798"/>
                  <a:gd name="connsiteY11-658" fmla="*/ 171450 h 688975"/>
                  <a:gd name="connsiteX12-659" fmla="*/ 2466975 w 2574798"/>
                  <a:gd name="connsiteY12-660" fmla="*/ 95250 h 688975"/>
                  <a:gd name="connsiteX13-661" fmla="*/ 511175 w 2574798"/>
                  <a:gd name="connsiteY13-662" fmla="*/ 184150 h 688975"/>
                  <a:gd name="connsiteX14-663" fmla="*/ 180975 w 2574798"/>
                  <a:gd name="connsiteY14-664" fmla="*/ 0 h 688975"/>
                  <a:gd name="connsiteX0-665" fmla="*/ 180975 w 2577418"/>
                  <a:gd name="connsiteY0-666" fmla="*/ 0 h 688975"/>
                  <a:gd name="connsiteX1-667" fmla="*/ 6350 w 2577418"/>
                  <a:gd name="connsiteY1-668" fmla="*/ 152400 h 688975"/>
                  <a:gd name="connsiteX2-669" fmla="*/ 9525 w 2577418"/>
                  <a:gd name="connsiteY2-670" fmla="*/ 241300 h 688975"/>
                  <a:gd name="connsiteX3-671" fmla="*/ 2454275 w 2577418"/>
                  <a:gd name="connsiteY3-672" fmla="*/ 234950 h 688975"/>
                  <a:gd name="connsiteX4-673" fmla="*/ 2454275 w 2577418"/>
                  <a:gd name="connsiteY4-674" fmla="*/ 552450 h 688975"/>
                  <a:gd name="connsiteX5-675" fmla="*/ 66675 w 2577418"/>
                  <a:gd name="connsiteY5-676" fmla="*/ 565150 h 688975"/>
                  <a:gd name="connsiteX6-677" fmla="*/ 88900 w 2577418"/>
                  <a:gd name="connsiteY6-678" fmla="*/ 568325 h 688975"/>
                  <a:gd name="connsiteX7-679" fmla="*/ 92075 w 2577418"/>
                  <a:gd name="connsiteY7-680" fmla="*/ 520700 h 688975"/>
                  <a:gd name="connsiteX8-681" fmla="*/ 0 w 2577418"/>
                  <a:gd name="connsiteY8-682" fmla="*/ 593725 h 688975"/>
                  <a:gd name="connsiteX9-683" fmla="*/ 6350 w 2577418"/>
                  <a:gd name="connsiteY9-684" fmla="*/ 688975 h 688975"/>
                  <a:gd name="connsiteX10-685" fmla="*/ 2565400 w 2577418"/>
                  <a:gd name="connsiteY10-686" fmla="*/ 688975 h 688975"/>
                  <a:gd name="connsiteX11-687" fmla="*/ 2552700 w 2577418"/>
                  <a:gd name="connsiteY11-688" fmla="*/ 171450 h 688975"/>
                  <a:gd name="connsiteX12-689" fmla="*/ 2466975 w 2577418"/>
                  <a:gd name="connsiteY12-690" fmla="*/ 95250 h 688975"/>
                  <a:gd name="connsiteX13-691" fmla="*/ 511175 w 2577418"/>
                  <a:gd name="connsiteY13-692" fmla="*/ 184150 h 688975"/>
                  <a:gd name="connsiteX14-693" fmla="*/ 180975 w 2577418"/>
                  <a:gd name="connsiteY14-694" fmla="*/ 0 h 688975"/>
                  <a:gd name="connsiteX0-695" fmla="*/ 180975 w 2577418"/>
                  <a:gd name="connsiteY0-696" fmla="*/ 0 h 688975"/>
                  <a:gd name="connsiteX1-697" fmla="*/ 6350 w 2577418"/>
                  <a:gd name="connsiteY1-698" fmla="*/ 152400 h 688975"/>
                  <a:gd name="connsiteX2-699" fmla="*/ 9525 w 2577418"/>
                  <a:gd name="connsiteY2-700" fmla="*/ 241300 h 688975"/>
                  <a:gd name="connsiteX3-701" fmla="*/ 2454275 w 2577418"/>
                  <a:gd name="connsiteY3-702" fmla="*/ 234950 h 688975"/>
                  <a:gd name="connsiteX4-703" fmla="*/ 2454275 w 2577418"/>
                  <a:gd name="connsiteY4-704" fmla="*/ 552450 h 688975"/>
                  <a:gd name="connsiteX5-705" fmla="*/ 66675 w 2577418"/>
                  <a:gd name="connsiteY5-706" fmla="*/ 565150 h 688975"/>
                  <a:gd name="connsiteX6-707" fmla="*/ 88900 w 2577418"/>
                  <a:gd name="connsiteY6-708" fmla="*/ 568325 h 688975"/>
                  <a:gd name="connsiteX7-709" fmla="*/ 92075 w 2577418"/>
                  <a:gd name="connsiteY7-710" fmla="*/ 520700 h 688975"/>
                  <a:gd name="connsiteX8-711" fmla="*/ 0 w 2577418"/>
                  <a:gd name="connsiteY8-712" fmla="*/ 593725 h 688975"/>
                  <a:gd name="connsiteX9-713" fmla="*/ 6350 w 2577418"/>
                  <a:gd name="connsiteY9-714" fmla="*/ 688975 h 688975"/>
                  <a:gd name="connsiteX10-715" fmla="*/ 2565400 w 2577418"/>
                  <a:gd name="connsiteY10-716" fmla="*/ 688975 h 688975"/>
                  <a:gd name="connsiteX11-717" fmla="*/ 2552700 w 2577418"/>
                  <a:gd name="connsiteY11-718" fmla="*/ 171450 h 688975"/>
                  <a:gd name="connsiteX12-719" fmla="*/ 2466975 w 2577418"/>
                  <a:gd name="connsiteY12-720" fmla="*/ 95250 h 688975"/>
                  <a:gd name="connsiteX13-721" fmla="*/ 511175 w 2577418"/>
                  <a:gd name="connsiteY13-722" fmla="*/ 184150 h 688975"/>
                  <a:gd name="connsiteX14-723" fmla="*/ 180975 w 2577418"/>
                  <a:gd name="connsiteY14-724" fmla="*/ 0 h 688975"/>
                  <a:gd name="connsiteX0-725" fmla="*/ 180975 w 2570812"/>
                  <a:gd name="connsiteY0-726" fmla="*/ 0 h 688975"/>
                  <a:gd name="connsiteX1-727" fmla="*/ 6350 w 2570812"/>
                  <a:gd name="connsiteY1-728" fmla="*/ 152400 h 688975"/>
                  <a:gd name="connsiteX2-729" fmla="*/ 9525 w 2570812"/>
                  <a:gd name="connsiteY2-730" fmla="*/ 241300 h 688975"/>
                  <a:gd name="connsiteX3-731" fmla="*/ 2454275 w 2570812"/>
                  <a:gd name="connsiteY3-732" fmla="*/ 234950 h 688975"/>
                  <a:gd name="connsiteX4-733" fmla="*/ 2454275 w 2570812"/>
                  <a:gd name="connsiteY4-734" fmla="*/ 552450 h 688975"/>
                  <a:gd name="connsiteX5-735" fmla="*/ 66675 w 2570812"/>
                  <a:gd name="connsiteY5-736" fmla="*/ 565150 h 688975"/>
                  <a:gd name="connsiteX6-737" fmla="*/ 88900 w 2570812"/>
                  <a:gd name="connsiteY6-738" fmla="*/ 568325 h 688975"/>
                  <a:gd name="connsiteX7-739" fmla="*/ 92075 w 2570812"/>
                  <a:gd name="connsiteY7-740" fmla="*/ 520700 h 688975"/>
                  <a:gd name="connsiteX8-741" fmla="*/ 0 w 2570812"/>
                  <a:gd name="connsiteY8-742" fmla="*/ 593725 h 688975"/>
                  <a:gd name="connsiteX9-743" fmla="*/ 6350 w 2570812"/>
                  <a:gd name="connsiteY9-744" fmla="*/ 688975 h 688975"/>
                  <a:gd name="connsiteX10-745" fmla="*/ 2565400 w 2570812"/>
                  <a:gd name="connsiteY10-746" fmla="*/ 688975 h 688975"/>
                  <a:gd name="connsiteX11-747" fmla="*/ 2552700 w 2570812"/>
                  <a:gd name="connsiteY11-748" fmla="*/ 171450 h 688975"/>
                  <a:gd name="connsiteX12-749" fmla="*/ 2466975 w 2570812"/>
                  <a:gd name="connsiteY12-750" fmla="*/ 95250 h 688975"/>
                  <a:gd name="connsiteX13-751" fmla="*/ 511175 w 2570812"/>
                  <a:gd name="connsiteY13-752" fmla="*/ 184150 h 688975"/>
                  <a:gd name="connsiteX14-753" fmla="*/ 180975 w 2570812"/>
                  <a:gd name="connsiteY14-754" fmla="*/ 0 h 688975"/>
                  <a:gd name="connsiteX0-755" fmla="*/ 180975 w 2570812"/>
                  <a:gd name="connsiteY0-756" fmla="*/ 0 h 688975"/>
                  <a:gd name="connsiteX1-757" fmla="*/ 6350 w 2570812"/>
                  <a:gd name="connsiteY1-758" fmla="*/ 152400 h 688975"/>
                  <a:gd name="connsiteX2-759" fmla="*/ 9525 w 2570812"/>
                  <a:gd name="connsiteY2-760" fmla="*/ 241300 h 688975"/>
                  <a:gd name="connsiteX3-761" fmla="*/ 2460625 w 2570812"/>
                  <a:gd name="connsiteY3-762" fmla="*/ 247650 h 688975"/>
                  <a:gd name="connsiteX4-763" fmla="*/ 2454275 w 2570812"/>
                  <a:gd name="connsiteY4-764" fmla="*/ 552450 h 688975"/>
                  <a:gd name="connsiteX5-765" fmla="*/ 66675 w 2570812"/>
                  <a:gd name="connsiteY5-766" fmla="*/ 565150 h 688975"/>
                  <a:gd name="connsiteX6-767" fmla="*/ 88900 w 2570812"/>
                  <a:gd name="connsiteY6-768" fmla="*/ 568325 h 688975"/>
                  <a:gd name="connsiteX7-769" fmla="*/ 92075 w 2570812"/>
                  <a:gd name="connsiteY7-770" fmla="*/ 520700 h 688975"/>
                  <a:gd name="connsiteX8-771" fmla="*/ 0 w 2570812"/>
                  <a:gd name="connsiteY8-772" fmla="*/ 593725 h 688975"/>
                  <a:gd name="connsiteX9-773" fmla="*/ 6350 w 2570812"/>
                  <a:gd name="connsiteY9-774" fmla="*/ 688975 h 688975"/>
                  <a:gd name="connsiteX10-775" fmla="*/ 2565400 w 2570812"/>
                  <a:gd name="connsiteY10-776" fmla="*/ 688975 h 688975"/>
                  <a:gd name="connsiteX11-777" fmla="*/ 2552700 w 2570812"/>
                  <a:gd name="connsiteY11-778" fmla="*/ 171450 h 688975"/>
                  <a:gd name="connsiteX12-779" fmla="*/ 2466975 w 2570812"/>
                  <a:gd name="connsiteY12-780" fmla="*/ 95250 h 688975"/>
                  <a:gd name="connsiteX13-781" fmla="*/ 511175 w 2570812"/>
                  <a:gd name="connsiteY13-782" fmla="*/ 184150 h 688975"/>
                  <a:gd name="connsiteX14-783" fmla="*/ 180975 w 2570812"/>
                  <a:gd name="connsiteY14-784" fmla="*/ 0 h 688975"/>
                  <a:gd name="connsiteX0-785" fmla="*/ 180975 w 2570812"/>
                  <a:gd name="connsiteY0-786" fmla="*/ 0 h 688975"/>
                  <a:gd name="connsiteX1-787" fmla="*/ 6350 w 2570812"/>
                  <a:gd name="connsiteY1-788" fmla="*/ 152400 h 688975"/>
                  <a:gd name="connsiteX2-789" fmla="*/ 9525 w 2570812"/>
                  <a:gd name="connsiteY2-790" fmla="*/ 241300 h 688975"/>
                  <a:gd name="connsiteX3-791" fmla="*/ 2460625 w 2570812"/>
                  <a:gd name="connsiteY3-792" fmla="*/ 247650 h 688975"/>
                  <a:gd name="connsiteX4-793" fmla="*/ 2457450 w 2570812"/>
                  <a:gd name="connsiteY4-794" fmla="*/ 561975 h 688975"/>
                  <a:gd name="connsiteX5-795" fmla="*/ 66675 w 2570812"/>
                  <a:gd name="connsiteY5-796" fmla="*/ 565150 h 688975"/>
                  <a:gd name="connsiteX6-797" fmla="*/ 88900 w 2570812"/>
                  <a:gd name="connsiteY6-798" fmla="*/ 568325 h 688975"/>
                  <a:gd name="connsiteX7-799" fmla="*/ 92075 w 2570812"/>
                  <a:gd name="connsiteY7-800" fmla="*/ 520700 h 688975"/>
                  <a:gd name="connsiteX8-801" fmla="*/ 0 w 2570812"/>
                  <a:gd name="connsiteY8-802" fmla="*/ 593725 h 688975"/>
                  <a:gd name="connsiteX9-803" fmla="*/ 6350 w 2570812"/>
                  <a:gd name="connsiteY9-804" fmla="*/ 688975 h 688975"/>
                  <a:gd name="connsiteX10-805" fmla="*/ 2565400 w 2570812"/>
                  <a:gd name="connsiteY10-806" fmla="*/ 688975 h 688975"/>
                  <a:gd name="connsiteX11-807" fmla="*/ 2552700 w 2570812"/>
                  <a:gd name="connsiteY11-808" fmla="*/ 171450 h 688975"/>
                  <a:gd name="connsiteX12-809" fmla="*/ 2466975 w 2570812"/>
                  <a:gd name="connsiteY12-810" fmla="*/ 95250 h 688975"/>
                  <a:gd name="connsiteX13-811" fmla="*/ 511175 w 2570812"/>
                  <a:gd name="connsiteY13-812" fmla="*/ 184150 h 688975"/>
                  <a:gd name="connsiteX14-813" fmla="*/ 180975 w 2570812"/>
                  <a:gd name="connsiteY14-814" fmla="*/ 0 h 688975"/>
                  <a:gd name="connsiteX0-815" fmla="*/ 180975 w 2570812"/>
                  <a:gd name="connsiteY0-816" fmla="*/ 0 h 688975"/>
                  <a:gd name="connsiteX1-817" fmla="*/ 6350 w 2570812"/>
                  <a:gd name="connsiteY1-818" fmla="*/ 152400 h 688975"/>
                  <a:gd name="connsiteX2-819" fmla="*/ 9525 w 2570812"/>
                  <a:gd name="connsiteY2-820" fmla="*/ 241300 h 688975"/>
                  <a:gd name="connsiteX3-821" fmla="*/ 2460625 w 2570812"/>
                  <a:gd name="connsiteY3-822" fmla="*/ 247650 h 688975"/>
                  <a:gd name="connsiteX4-823" fmla="*/ 2457450 w 2570812"/>
                  <a:gd name="connsiteY4-824" fmla="*/ 561975 h 688975"/>
                  <a:gd name="connsiteX5-825" fmla="*/ 66675 w 2570812"/>
                  <a:gd name="connsiteY5-826" fmla="*/ 565150 h 688975"/>
                  <a:gd name="connsiteX6-827" fmla="*/ 88900 w 2570812"/>
                  <a:gd name="connsiteY6-828" fmla="*/ 568325 h 688975"/>
                  <a:gd name="connsiteX7-829" fmla="*/ 92075 w 2570812"/>
                  <a:gd name="connsiteY7-830" fmla="*/ 520700 h 688975"/>
                  <a:gd name="connsiteX8-831" fmla="*/ 0 w 2570812"/>
                  <a:gd name="connsiteY8-832" fmla="*/ 593725 h 688975"/>
                  <a:gd name="connsiteX9-833" fmla="*/ 6350 w 2570812"/>
                  <a:gd name="connsiteY9-834" fmla="*/ 688975 h 688975"/>
                  <a:gd name="connsiteX10-835" fmla="*/ 2565400 w 2570812"/>
                  <a:gd name="connsiteY10-836" fmla="*/ 688975 h 688975"/>
                  <a:gd name="connsiteX11-837" fmla="*/ 2552700 w 2570812"/>
                  <a:gd name="connsiteY11-838" fmla="*/ 171450 h 688975"/>
                  <a:gd name="connsiteX12-839" fmla="*/ 2466975 w 2570812"/>
                  <a:gd name="connsiteY12-840" fmla="*/ 95250 h 688975"/>
                  <a:gd name="connsiteX13-841" fmla="*/ 485775 w 2570812"/>
                  <a:gd name="connsiteY13-842" fmla="*/ 171450 h 688975"/>
                  <a:gd name="connsiteX14-843" fmla="*/ 180975 w 2570812"/>
                  <a:gd name="connsiteY14-844" fmla="*/ 0 h 688975"/>
                  <a:gd name="connsiteX0-845" fmla="*/ 180975 w 2570812"/>
                  <a:gd name="connsiteY0-846" fmla="*/ 0 h 688975"/>
                  <a:gd name="connsiteX1-847" fmla="*/ 6350 w 2570812"/>
                  <a:gd name="connsiteY1-848" fmla="*/ 152400 h 688975"/>
                  <a:gd name="connsiteX2-849" fmla="*/ 9525 w 2570812"/>
                  <a:gd name="connsiteY2-850" fmla="*/ 241300 h 688975"/>
                  <a:gd name="connsiteX3-851" fmla="*/ 2460625 w 2570812"/>
                  <a:gd name="connsiteY3-852" fmla="*/ 247650 h 688975"/>
                  <a:gd name="connsiteX4-853" fmla="*/ 2457450 w 2570812"/>
                  <a:gd name="connsiteY4-854" fmla="*/ 561975 h 688975"/>
                  <a:gd name="connsiteX5-855" fmla="*/ 66675 w 2570812"/>
                  <a:gd name="connsiteY5-856" fmla="*/ 565150 h 688975"/>
                  <a:gd name="connsiteX6-857" fmla="*/ 88900 w 2570812"/>
                  <a:gd name="connsiteY6-858" fmla="*/ 568325 h 688975"/>
                  <a:gd name="connsiteX7-859" fmla="*/ 92075 w 2570812"/>
                  <a:gd name="connsiteY7-860" fmla="*/ 520700 h 688975"/>
                  <a:gd name="connsiteX8-861" fmla="*/ 0 w 2570812"/>
                  <a:gd name="connsiteY8-862" fmla="*/ 593725 h 688975"/>
                  <a:gd name="connsiteX9-863" fmla="*/ 6350 w 2570812"/>
                  <a:gd name="connsiteY9-864" fmla="*/ 688975 h 688975"/>
                  <a:gd name="connsiteX10-865" fmla="*/ 2565400 w 2570812"/>
                  <a:gd name="connsiteY10-866" fmla="*/ 688975 h 688975"/>
                  <a:gd name="connsiteX11-867" fmla="*/ 2552700 w 2570812"/>
                  <a:gd name="connsiteY11-868" fmla="*/ 171450 h 688975"/>
                  <a:gd name="connsiteX12-869" fmla="*/ 2466975 w 2570812"/>
                  <a:gd name="connsiteY12-870" fmla="*/ 95250 h 688975"/>
                  <a:gd name="connsiteX13-871" fmla="*/ 180975 w 2570812"/>
                  <a:gd name="connsiteY13-872" fmla="*/ 0 h 688975"/>
                  <a:gd name="connsiteX0-873" fmla="*/ 180975 w 2570812"/>
                  <a:gd name="connsiteY0-874" fmla="*/ 31750 h 720725"/>
                  <a:gd name="connsiteX1-875" fmla="*/ 6350 w 2570812"/>
                  <a:gd name="connsiteY1-876" fmla="*/ 184150 h 720725"/>
                  <a:gd name="connsiteX2-877" fmla="*/ 9525 w 2570812"/>
                  <a:gd name="connsiteY2-878" fmla="*/ 273050 h 720725"/>
                  <a:gd name="connsiteX3-879" fmla="*/ 2460625 w 2570812"/>
                  <a:gd name="connsiteY3-880" fmla="*/ 279400 h 720725"/>
                  <a:gd name="connsiteX4-881" fmla="*/ 2457450 w 2570812"/>
                  <a:gd name="connsiteY4-882" fmla="*/ 593725 h 720725"/>
                  <a:gd name="connsiteX5-883" fmla="*/ 66675 w 2570812"/>
                  <a:gd name="connsiteY5-884" fmla="*/ 596900 h 720725"/>
                  <a:gd name="connsiteX6-885" fmla="*/ 88900 w 2570812"/>
                  <a:gd name="connsiteY6-886" fmla="*/ 600075 h 720725"/>
                  <a:gd name="connsiteX7-887" fmla="*/ 92075 w 2570812"/>
                  <a:gd name="connsiteY7-888" fmla="*/ 552450 h 720725"/>
                  <a:gd name="connsiteX8-889" fmla="*/ 0 w 2570812"/>
                  <a:gd name="connsiteY8-890" fmla="*/ 625475 h 720725"/>
                  <a:gd name="connsiteX9-891" fmla="*/ 6350 w 2570812"/>
                  <a:gd name="connsiteY9-892" fmla="*/ 720725 h 720725"/>
                  <a:gd name="connsiteX10-893" fmla="*/ 2565400 w 2570812"/>
                  <a:gd name="connsiteY10-894" fmla="*/ 720725 h 720725"/>
                  <a:gd name="connsiteX11-895" fmla="*/ 2552700 w 2570812"/>
                  <a:gd name="connsiteY11-896" fmla="*/ 203200 h 720725"/>
                  <a:gd name="connsiteX12-897" fmla="*/ 2336800 w 2570812"/>
                  <a:gd name="connsiteY12-898" fmla="*/ 0 h 720725"/>
                  <a:gd name="connsiteX13-899" fmla="*/ 180975 w 2570812"/>
                  <a:gd name="connsiteY13-900" fmla="*/ 31750 h 720725"/>
                  <a:gd name="connsiteX0-901" fmla="*/ 180975 w 2570812"/>
                  <a:gd name="connsiteY0-902" fmla="*/ 0 h 688975"/>
                  <a:gd name="connsiteX1-903" fmla="*/ 6350 w 2570812"/>
                  <a:gd name="connsiteY1-904" fmla="*/ 152400 h 688975"/>
                  <a:gd name="connsiteX2-905" fmla="*/ 9525 w 2570812"/>
                  <a:gd name="connsiteY2-906" fmla="*/ 241300 h 688975"/>
                  <a:gd name="connsiteX3-907" fmla="*/ 2460625 w 2570812"/>
                  <a:gd name="connsiteY3-908" fmla="*/ 247650 h 688975"/>
                  <a:gd name="connsiteX4-909" fmla="*/ 2457450 w 2570812"/>
                  <a:gd name="connsiteY4-910" fmla="*/ 561975 h 688975"/>
                  <a:gd name="connsiteX5-911" fmla="*/ 66675 w 2570812"/>
                  <a:gd name="connsiteY5-912" fmla="*/ 565150 h 688975"/>
                  <a:gd name="connsiteX6-913" fmla="*/ 88900 w 2570812"/>
                  <a:gd name="connsiteY6-914" fmla="*/ 568325 h 688975"/>
                  <a:gd name="connsiteX7-915" fmla="*/ 92075 w 2570812"/>
                  <a:gd name="connsiteY7-916" fmla="*/ 520700 h 688975"/>
                  <a:gd name="connsiteX8-917" fmla="*/ 0 w 2570812"/>
                  <a:gd name="connsiteY8-918" fmla="*/ 593725 h 688975"/>
                  <a:gd name="connsiteX9-919" fmla="*/ 6350 w 2570812"/>
                  <a:gd name="connsiteY9-920" fmla="*/ 688975 h 688975"/>
                  <a:gd name="connsiteX10-921" fmla="*/ 2565400 w 2570812"/>
                  <a:gd name="connsiteY10-922" fmla="*/ 688975 h 688975"/>
                  <a:gd name="connsiteX11-923" fmla="*/ 2552700 w 2570812"/>
                  <a:gd name="connsiteY11-924" fmla="*/ 171450 h 688975"/>
                  <a:gd name="connsiteX12-925" fmla="*/ 2352675 w 2570812"/>
                  <a:gd name="connsiteY12-926" fmla="*/ 19050 h 688975"/>
                  <a:gd name="connsiteX13-927" fmla="*/ 180975 w 2570812"/>
                  <a:gd name="connsiteY13-928" fmla="*/ 0 h 688975"/>
                  <a:gd name="connsiteX0-929" fmla="*/ 225425 w 2570812"/>
                  <a:gd name="connsiteY0-930" fmla="*/ 0 h 714375"/>
                  <a:gd name="connsiteX1-931" fmla="*/ 6350 w 2570812"/>
                  <a:gd name="connsiteY1-932" fmla="*/ 177800 h 714375"/>
                  <a:gd name="connsiteX2-933" fmla="*/ 9525 w 2570812"/>
                  <a:gd name="connsiteY2-934" fmla="*/ 266700 h 714375"/>
                  <a:gd name="connsiteX3-935" fmla="*/ 2460625 w 2570812"/>
                  <a:gd name="connsiteY3-936" fmla="*/ 273050 h 714375"/>
                  <a:gd name="connsiteX4-937" fmla="*/ 2457450 w 2570812"/>
                  <a:gd name="connsiteY4-938" fmla="*/ 587375 h 714375"/>
                  <a:gd name="connsiteX5-939" fmla="*/ 66675 w 2570812"/>
                  <a:gd name="connsiteY5-940" fmla="*/ 590550 h 714375"/>
                  <a:gd name="connsiteX6-941" fmla="*/ 88900 w 2570812"/>
                  <a:gd name="connsiteY6-942" fmla="*/ 593725 h 714375"/>
                  <a:gd name="connsiteX7-943" fmla="*/ 92075 w 2570812"/>
                  <a:gd name="connsiteY7-944" fmla="*/ 546100 h 714375"/>
                  <a:gd name="connsiteX8-945" fmla="*/ 0 w 2570812"/>
                  <a:gd name="connsiteY8-946" fmla="*/ 619125 h 714375"/>
                  <a:gd name="connsiteX9-947" fmla="*/ 6350 w 2570812"/>
                  <a:gd name="connsiteY9-948" fmla="*/ 714375 h 714375"/>
                  <a:gd name="connsiteX10-949" fmla="*/ 2565400 w 2570812"/>
                  <a:gd name="connsiteY10-950" fmla="*/ 714375 h 714375"/>
                  <a:gd name="connsiteX11-951" fmla="*/ 2552700 w 2570812"/>
                  <a:gd name="connsiteY11-952" fmla="*/ 196850 h 714375"/>
                  <a:gd name="connsiteX12-953" fmla="*/ 2352675 w 2570812"/>
                  <a:gd name="connsiteY12-954" fmla="*/ 44450 h 714375"/>
                  <a:gd name="connsiteX13-955" fmla="*/ 225425 w 2570812"/>
                  <a:gd name="connsiteY13-956" fmla="*/ 0 h 714375"/>
                  <a:gd name="connsiteX0-957" fmla="*/ 225425 w 2570812"/>
                  <a:gd name="connsiteY0-958" fmla="*/ 0 h 714375"/>
                  <a:gd name="connsiteX1-959" fmla="*/ 6350 w 2570812"/>
                  <a:gd name="connsiteY1-960" fmla="*/ 177800 h 714375"/>
                  <a:gd name="connsiteX2-961" fmla="*/ 9525 w 2570812"/>
                  <a:gd name="connsiteY2-962" fmla="*/ 266700 h 714375"/>
                  <a:gd name="connsiteX3-963" fmla="*/ 2460625 w 2570812"/>
                  <a:gd name="connsiteY3-964" fmla="*/ 273050 h 714375"/>
                  <a:gd name="connsiteX4-965" fmla="*/ 2457450 w 2570812"/>
                  <a:gd name="connsiteY4-966" fmla="*/ 587375 h 714375"/>
                  <a:gd name="connsiteX5-967" fmla="*/ 66675 w 2570812"/>
                  <a:gd name="connsiteY5-968" fmla="*/ 590550 h 714375"/>
                  <a:gd name="connsiteX6-969" fmla="*/ 88900 w 2570812"/>
                  <a:gd name="connsiteY6-970" fmla="*/ 593725 h 714375"/>
                  <a:gd name="connsiteX7-971" fmla="*/ 92075 w 2570812"/>
                  <a:gd name="connsiteY7-972" fmla="*/ 546100 h 714375"/>
                  <a:gd name="connsiteX8-973" fmla="*/ 0 w 2570812"/>
                  <a:gd name="connsiteY8-974" fmla="*/ 619125 h 714375"/>
                  <a:gd name="connsiteX9-975" fmla="*/ 6350 w 2570812"/>
                  <a:gd name="connsiteY9-976" fmla="*/ 714375 h 714375"/>
                  <a:gd name="connsiteX10-977" fmla="*/ 2565400 w 2570812"/>
                  <a:gd name="connsiteY10-978" fmla="*/ 714375 h 714375"/>
                  <a:gd name="connsiteX11-979" fmla="*/ 2552700 w 2570812"/>
                  <a:gd name="connsiteY11-980" fmla="*/ 196850 h 714375"/>
                  <a:gd name="connsiteX12-981" fmla="*/ 2308225 w 2570812"/>
                  <a:gd name="connsiteY12-982" fmla="*/ 12700 h 714375"/>
                  <a:gd name="connsiteX13-983" fmla="*/ 225425 w 2570812"/>
                  <a:gd name="connsiteY13-984" fmla="*/ 0 h 714375"/>
                  <a:gd name="connsiteX0-985" fmla="*/ 225425 w 2570812"/>
                  <a:gd name="connsiteY0-986" fmla="*/ 0 h 714375"/>
                  <a:gd name="connsiteX1-987" fmla="*/ 6350 w 2570812"/>
                  <a:gd name="connsiteY1-988" fmla="*/ 177800 h 714375"/>
                  <a:gd name="connsiteX2-989" fmla="*/ 9525 w 2570812"/>
                  <a:gd name="connsiteY2-990" fmla="*/ 266700 h 714375"/>
                  <a:gd name="connsiteX3-991" fmla="*/ 2460625 w 2570812"/>
                  <a:gd name="connsiteY3-992" fmla="*/ 273050 h 714375"/>
                  <a:gd name="connsiteX4-993" fmla="*/ 2457450 w 2570812"/>
                  <a:gd name="connsiteY4-994" fmla="*/ 587375 h 714375"/>
                  <a:gd name="connsiteX5-995" fmla="*/ 66675 w 2570812"/>
                  <a:gd name="connsiteY5-996" fmla="*/ 590550 h 714375"/>
                  <a:gd name="connsiteX6-997" fmla="*/ 88900 w 2570812"/>
                  <a:gd name="connsiteY6-998" fmla="*/ 593725 h 714375"/>
                  <a:gd name="connsiteX7-999" fmla="*/ 92075 w 2570812"/>
                  <a:gd name="connsiteY7-1000" fmla="*/ 546100 h 714375"/>
                  <a:gd name="connsiteX8-1001" fmla="*/ 0 w 2570812"/>
                  <a:gd name="connsiteY8-1002" fmla="*/ 619125 h 714375"/>
                  <a:gd name="connsiteX9-1003" fmla="*/ 6350 w 2570812"/>
                  <a:gd name="connsiteY9-1004" fmla="*/ 714375 h 714375"/>
                  <a:gd name="connsiteX10-1005" fmla="*/ 2565400 w 2570812"/>
                  <a:gd name="connsiteY10-1006" fmla="*/ 714375 h 714375"/>
                  <a:gd name="connsiteX11-1007" fmla="*/ 2552700 w 2570812"/>
                  <a:gd name="connsiteY11-1008" fmla="*/ 196850 h 714375"/>
                  <a:gd name="connsiteX12-1009" fmla="*/ 2295525 w 2570812"/>
                  <a:gd name="connsiteY12-1010" fmla="*/ 0 h 714375"/>
                  <a:gd name="connsiteX13-1011" fmla="*/ 225425 w 2570812"/>
                  <a:gd name="connsiteY13-1012" fmla="*/ 0 h 714375"/>
                  <a:gd name="connsiteX0-1013" fmla="*/ 225425 w 2570812"/>
                  <a:gd name="connsiteY0-1014" fmla="*/ 0 h 714375"/>
                  <a:gd name="connsiteX1-1015" fmla="*/ 6350 w 2570812"/>
                  <a:gd name="connsiteY1-1016" fmla="*/ 177800 h 714375"/>
                  <a:gd name="connsiteX2-1017" fmla="*/ 9525 w 2570812"/>
                  <a:gd name="connsiteY2-1018" fmla="*/ 266700 h 714375"/>
                  <a:gd name="connsiteX3-1019" fmla="*/ 2460625 w 2570812"/>
                  <a:gd name="connsiteY3-1020" fmla="*/ 273050 h 714375"/>
                  <a:gd name="connsiteX4-1021" fmla="*/ 2457450 w 2570812"/>
                  <a:gd name="connsiteY4-1022" fmla="*/ 587375 h 714375"/>
                  <a:gd name="connsiteX5-1023" fmla="*/ 66675 w 2570812"/>
                  <a:gd name="connsiteY5-1024" fmla="*/ 590550 h 714375"/>
                  <a:gd name="connsiteX6-1025" fmla="*/ 88900 w 2570812"/>
                  <a:gd name="connsiteY6-1026" fmla="*/ 593725 h 714375"/>
                  <a:gd name="connsiteX7-1027" fmla="*/ 92075 w 2570812"/>
                  <a:gd name="connsiteY7-1028" fmla="*/ 546100 h 714375"/>
                  <a:gd name="connsiteX8-1029" fmla="*/ 0 w 2570812"/>
                  <a:gd name="connsiteY8-1030" fmla="*/ 619125 h 714375"/>
                  <a:gd name="connsiteX9-1031" fmla="*/ 6350 w 2570812"/>
                  <a:gd name="connsiteY9-1032" fmla="*/ 714375 h 714375"/>
                  <a:gd name="connsiteX10-1033" fmla="*/ 2565400 w 2570812"/>
                  <a:gd name="connsiteY10-1034" fmla="*/ 714375 h 714375"/>
                  <a:gd name="connsiteX11-1035" fmla="*/ 2552700 w 2570812"/>
                  <a:gd name="connsiteY11-1036" fmla="*/ 196850 h 714375"/>
                  <a:gd name="connsiteX12-1037" fmla="*/ 2295525 w 2570812"/>
                  <a:gd name="connsiteY12-1038" fmla="*/ 0 h 714375"/>
                  <a:gd name="connsiteX13-1039" fmla="*/ 225425 w 2570812"/>
                  <a:gd name="connsiteY13-1040" fmla="*/ 0 h 714375"/>
                  <a:gd name="connsiteX0-1041" fmla="*/ 225425 w 2578868"/>
                  <a:gd name="connsiteY0-1042" fmla="*/ 0 h 714375"/>
                  <a:gd name="connsiteX1-1043" fmla="*/ 6350 w 2578868"/>
                  <a:gd name="connsiteY1-1044" fmla="*/ 177800 h 714375"/>
                  <a:gd name="connsiteX2-1045" fmla="*/ 9525 w 2578868"/>
                  <a:gd name="connsiteY2-1046" fmla="*/ 266700 h 714375"/>
                  <a:gd name="connsiteX3-1047" fmla="*/ 2460625 w 2578868"/>
                  <a:gd name="connsiteY3-1048" fmla="*/ 273050 h 714375"/>
                  <a:gd name="connsiteX4-1049" fmla="*/ 2457450 w 2578868"/>
                  <a:gd name="connsiteY4-1050" fmla="*/ 587375 h 714375"/>
                  <a:gd name="connsiteX5-1051" fmla="*/ 66675 w 2578868"/>
                  <a:gd name="connsiteY5-1052" fmla="*/ 590550 h 714375"/>
                  <a:gd name="connsiteX6-1053" fmla="*/ 88900 w 2578868"/>
                  <a:gd name="connsiteY6-1054" fmla="*/ 593725 h 714375"/>
                  <a:gd name="connsiteX7-1055" fmla="*/ 92075 w 2578868"/>
                  <a:gd name="connsiteY7-1056" fmla="*/ 546100 h 714375"/>
                  <a:gd name="connsiteX8-1057" fmla="*/ 0 w 2578868"/>
                  <a:gd name="connsiteY8-1058" fmla="*/ 619125 h 714375"/>
                  <a:gd name="connsiteX9-1059" fmla="*/ 6350 w 2578868"/>
                  <a:gd name="connsiteY9-1060" fmla="*/ 714375 h 714375"/>
                  <a:gd name="connsiteX10-1061" fmla="*/ 2565400 w 2578868"/>
                  <a:gd name="connsiteY10-1062" fmla="*/ 714375 h 714375"/>
                  <a:gd name="connsiteX11-1063" fmla="*/ 2578868 w 2578868"/>
                  <a:gd name="connsiteY11-1064" fmla="*/ 202083 h 714375"/>
                  <a:gd name="connsiteX12-1065" fmla="*/ 2295525 w 2578868"/>
                  <a:gd name="connsiteY12-1066" fmla="*/ 0 h 714375"/>
                  <a:gd name="connsiteX13-1067" fmla="*/ 225425 w 2578868"/>
                  <a:gd name="connsiteY13-1068" fmla="*/ 0 h 7143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" name="Rectangle 22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-1" fmla="*/ 0 w 2376264"/>
                  <a:gd name="connsiteY0-2" fmla="*/ 0 h 321543"/>
                  <a:gd name="connsiteX1-3" fmla="*/ 2376264 w 2376264"/>
                  <a:gd name="connsiteY1-4" fmla="*/ 0 h 321543"/>
                  <a:gd name="connsiteX2-5" fmla="*/ 2376264 w 2376264"/>
                  <a:gd name="connsiteY2-6" fmla="*/ 321543 h 321543"/>
                  <a:gd name="connsiteX3-7" fmla="*/ 0 w 2376264"/>
                  <a:gd name="connsiteY3-8" fmla="*/ 321543 h 321543"/>
                  <a:gd name="connsiteX4-9" fmla="*/ 0 w 2376264"/>
                  <a:gd name="connsiteY4-10" fmla="*/ 0 h 321543"/>
                  <a:gd name="connsiteX0-11" fmla="*/ 0 w 2376264"/>
                  <a:gd name="connsiteY0-12" fmla="*/ 0 h 321543"/>
                  <a:gd name="connsiteX1-13" fmla="*/ 2376264 w 2376264"/>
                  <a:gd name="connsiteY1-14" fmla="*/ 0 h 321543"/>
                  <a:gd name="connsiteX2-15" fmla="*/ 2376264 w 2376264"/>
                  <a:gd name="connsiteY2-16" fmla="*/ 321543 h 321543"/>
                  <a:gd name="connsiteX3-17" fmla="*/ 0 w 2376264"/>
                  <a:gd name="connsiteY3-18" fmla="*/ 321543 h 321543"/>
                  <a:gd name="connsiteX4-19" fmla="*/ 0 w 2376264"/>
                  <a:gd name="connsiteY4-20" fmla="*/ 0 h 321543"/>
                  <a:gd name="connsiteX0-21" fmla="*/ 0 w 2376264"/>
                  <a:gd name="connsiteY0-22" fmla="*/ 0 h 321543"/>
                  <a:gd name="connsiteX1-23" fmla="*/ 2376264 w 2376264"/>
                  <a:gd name="connsiteY1-24" fmla="*/ 0 h 321543"/>
                  <a:gd name="connsiteX2-25" fmla="*/ 2376264 w 2376264"/>
                  <a:gd name="connsiteY2-26" fmla="*/ 321543 h 321543"/>
                  <a:gd name="connsiteX3-27" fmla="*/ 0 w 2376264"/>
                  <a:gd name="connsiteY3-28" fmla="*/ 321543 h 321543"/>
                  <a:gd name="connsiteX4-29" fmla="*/ 0 w 2376264"/>
                  <a:gd name="connsiteY4-30" fmla="*/ 0 h 321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27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-1" fmla="*/ 47625 w 2552700"/>
                  <a:gd name="connsiteY0-2" fmla="*/ 263525 h 574675"/>
                  <a:gd name="connsiteX1-3" fmla="*/ 0 w 2552700"/>
                  <a:gd name="connsiteY1-4" fmla="*/ 311150 h 574675"/>
                  <a:gd name="connsiteX2-5" fmla="*/ 447675 w 2552700"/>
                  <a:gd name="connsiteY2-6" fmla="*/ 574675 h 574675"/>
                  <a:gd name="connsiteX3-7" fmla="*/ 2549525 w 2552700"/>
                  <a:gd name="connsiteY3-8" fmla="*/ 504825 h 574675"/>
                  <a:gd name="connsiteX4-9" fmla="*/ 2552700 w 2552700"/>
                  <a:gd name="connsiteY4-10" fmla="*/ 161925 h 574675"/>
                  <a:gd name="connsiteX5-11" fmla="*/ 1552575 w 2552700"/>
                  <a:gd name="connsiteY5-12" fmla="*/ 0 h 574675"/>
                  <a:gd name="connsiteX6-13" fmla="*/ 6350 w 2552700"/>
                  <a:gd name="connsiteY6-14" fmla="*/ 57150 h 574675"/>
                  <a:gd name="connsiteX7-15" fmla="*/ 3175 w 2552700"/>
                  <a:gd name="connsiteY7-16" fmla="*/ 95250 h 574675"/>
                  <a:gd name="connsiteX8-17" fmla="*/ 463550 w 2552700"/>
                  <a:gd name="connsiteY8-18" fmla="*/ 263525 h 574675"/>
                  <a:gd name="connsiteX9-19" fmla="*/ 2520950 w 2552700"/>
                  <a:gd name="connsiteY9-20" fmla="*/ 222250 h 574675"/>
                  <a:gd name="connsiteX10-21" fmla="*/ 2501900 w 2552700"/>
                  <a:gd name="connsiteY10-22" fmla="*/ 438150 h 574675"/>
                  <a:gd name="connsiteX11-23" fmla="*/ 473075 w 2552700"/>
                  <a:gd name="connsiteY11-24" fmla="*/ 511175 h 574675"/>
                  <a:gd name="connsiteX12-25" fmla="*/ 47625 w 2552700"/>
                  <a:gd name="connsiteY12-26" fmla="*/ 263525 h 574675"/>
                  <a:gd name="connsiteX0-27" fmla="*/ 47625 w 2552700"/>
                  <a:gd name="connsiteY0-28" fmla="*/ 244475 h 555625"/>
                  <a:gd name="connsiteX1-29" fmla="*/ 0 w 2552700"/>
                  <a:gd name="connsiteY1-30" fmla="*/ 292100 h 555625"/>
                  <a:gd name="connsiteX2-31" fmla="*/ 447675 w 2552700"/>
                  <a:gd name="connsiteY2-32" fmla="*/ 555625 h 555625"/>
                  <a:gd name="connsiteX3-33" fmla="*/ 2549525 w 2552700"/>
                  <a:gd name="connsiteY3-34" fmla="*/ 485775 h 555625"/>
                  <a:gd name="connsiteX4-35" fmla="*/ 2552700 w 2552700"/>
                  <a:gd name="connsiteY4-36" fmla="*/ 142875 h 555625"/>
                  <a:gd name="connsiteX5-37" fmla="*/ 1606550 w 2552700"/>
                  <a:gd name="connsiteY5-38" fmla="*/ 0 h 555625"/>
                  <a:gd name="connsiteX6-39" fmla="*/ 6350 w 2552700"/>
                  <a:gd name="connsiteY6-40" fmla="*/ 38100 h 555625"/>
                  <a:gd name="connsiteX7-41" fmla="*/ 3175 w 2552700"/>
                  <a:gd name="connsiteY7-42" fmla="*/ 76200 h 555625"/>
                  <a:gd name="connsiteX8-43" fmla="*/ 463550 w 2552700"/>
                  <a:gd name="connsiteY8-44" fmla="*/ 244475 h 555625"/>
                  <a:gd name="connsiteX9-45" fmla="*/ 2520950 w 2552700"/>
                  <a:gd name="connsiteY9-46" fmla="*/ 203200 h 555625"/>
                  <a:gd name="connsiteX10-47" fmla="*/ 2501900 w 2552700"/>
                  <a:gd name="connsiteY10-48" fmla="*/ 419100 h 555625"/>
                  <a:gd name="connsiteX11-49" fmla="*/ 473075 w 2552700"/>
                  <a:gd name="connsiteY11-50" fmla="*/ 492125 h 555625"/>
                  <a:gd name="connsiteX12-51" fmla="*/ 47625 w 2552700"/>
                  <a:gd name="connsiteY12-52" fmla="*/ 244475 h 555625"/>
                  <a:gd name="connsiteX0-53" fmla="*/ 47625 w 2585519"/>
                  <a:gd name="connsiteY0-54" fmla="*/ 244475 h 555625"/>
                  <a:gd name="connsiteX1-55" fmla="*/ 0 w 2585519"/>
                  <a:gd name="connsiteY1-56" fmla="*/ 292100 h 555625"/>
                  <a:gd name="connsiteX2-57" fmla="*/ 447675 w 2585519"/>
                  <a:gd name="connsiteY2-58" fmla="*/ 555625 h 555625"/>
                  <a:gd name="connsiteX3-59" fmla="*/ 2549525 w 2585519"/>
                  <a:gd name="connsiteY3-60" fmla="*/ 485775 h 555625"/>
                  <a:gd name="connsiteX4-61" fmla="*/ 2552700 w 2585519"/>
                  <a:gd name="connsiteY4-62" fmla="*/ 142875 h 555625"/>
                  <a:gd name="connsiteX5-63" fmla="*/ 1606550 w 2585519"/>
                  <a:gd name="connsiteY5-64" fmla="*/ 0 h 555625"/>
                  <a:gd name="connsiteX6-65" fmla="*/ 6350 w 2585519"/>
                  <a:gd name="connsiteY6-66" fmla="*/ 38100 h 555625"/>
                  <a:gd name="connsiteX7-67" fmla="*/ 3175 w 2585519"/>
                  <a:gd name="connsiteY7-68" fmla="*/ 76200 h 555625"/>
                  <a:gd name="connsiteX8-69" fmla="*/ 463550 w 2585519"/>
                  <a:gd name="connsiteY8-70" fmla="*/ 244475 h 555625"/>
                  <a:gd name="connsiteX9-71" fmla="*/ 2520950 w 2585519"/>
                  <a:gd name="connsiteY9-72" fmla="*/ 203200 h 555625"/>
                  <a:gd name="connsiteX10-73" fmla="*/ 2501900 w 2585519"/>
                  <a:gd name="connsiteY10-74" fmla="*/ 419100 h 555625"/>
                  <a:gd name="connsiteX11-75" fmla="*/ 473075 w 2585519"/>
                  <a:gd name="connsiteY11-76" fmla="*/ 492125 h 555625"/>
                  <a:gd name="connsiteX12-77" fmla="*/ 47625 w 2585519"/>
                  <a:gd name="connsiteY12-78" fmla="*/ 244475 h 555625"/>
                  <a:gd name="connsiteX0-79" fmla="*/ 47625 w 2599371"/>
                  <a:gd name="connsiteY0-80" fmla="*/ 244475 h 555625"/>
                  <a:gd name="connsiteX1-81" fmla="*/ 0 w 2599371"/>
                  <a:gd name="connsiteY1-82" fmla="*/ 292100 h 555625"/>
                  <a:gd name="connsiteX2-83" fmla="*/ 447675 w 2599371"/>
                  <a:gd name="connsiteY2-84" fmla="*/ 555625 h 555625"/>
                  <a:gd name="connsiteX3-85" fmla="*/ 2549525 w 2599371"/>
                  <a:gd name="connsiteY3-86" fmla="*/ 485775 h 555625"/>
                  <a:gd name="connsiteX4-87" fmla="*/ 2552700 w 2599371"/>
                  <a:gd name="connsiteY4-88" fmla="*/ 142875 h 555625"/>
                  <a:gd name="connsiteX5-89" fmla="*/ 1606550 w 2599371"/>
                  <a:gd name="connsiteY5-90" fmla="*/ 0 h 555625"/>
                  <a:gd name="connsiteX6-91" fmla="*/ 6350 w 2599371"/>
                  <a:gd name="connsiteY6-92" fmla="*/ 38100 h 555625"/>
                  <a:gd name="connsiteX7-93" fmla="*/ 3175 w 2599371"/>
                  <a:gd name="connsiteY7-94" fmla="*/ 76200 h 555625"/>
                  <a:gd name="connsiteX8-95" fmla="*/ 463550 w 2599371"/>
                  <a:gd name="connsiteY8-96" fmla="*/ 244475 h 555625"/>
                  <a:gd name="connsiteX9-97" fmla="*/ 2520950 w 2599371"/>
                  <a:gd name="connsiteY9-98" fmla="*/ 203200 h 555625"/>
                  <a:gd name="connsiteX10-99" fmla="*/ 2501900 w 2599371"/>
                  <a:gd name="connsiteY10-100" fmla="*/ 419100 h 555625"/>
                  <a:gd name="connsiteX11-101" fmla="*/ 473075 w 2599371"/>
                  <a:gd name="connsiteY11-102" fmla="*/ 492125 h 555625"/>
                  <a:gd name="connsiteX12-103" fmla="*/ 47625 w 2599371"/>
                  <a:gd name="connsiteY12-104" fmla="*/ 244475 h 555625"/>
                  <a:gd name="connsiteX0-105" fmla="*/ 47625 w 2599371"/>
                  <a:gd name="connsiteY0-106" fmla="*/ 244475 h 555625"/>
                  <a:gd name="connsiteX1-107" fmla="*/ 0 w 2599371"/>
                  <a:gd name="connsiteY1-108" fmla="*/ 292100 h 555625"/>
                  <a:gd name="connsiteX2-109" fmla="*/ 447675 w 2599371"/>
                  <a:gd name="connsiteY2-110" fmla="*/ 555625 h 555625"/>
                  <a:gd name="connsiteX3-111" fmla="*/ 2549525 w 2599371"/>
                  <a:gd name="connsiteY3-112" fmla="*/ 485775 h 555625"/>
                  <a:gd name="connsiteX4-113" fmla="*/ 2552700 w 2599371"/>
                  <a:gd name="connsiteY4-114" fmla="*/ 142875 h 555625"/>
                  <a:gd name="connsiteX5-115" fmla="*/ 1606550 w 2599371"/>
                  <a:gd name="connsiteY5-116" fmla="*/ 0 h 555625"/>
                  <a:gd name="connsiteX6-117" fmla="*/ 6350 w 2599371"/>
                  <a:gd name="connsiteY6-118" fmla="*/ 38100 h 555625"/>
                  <a:gd name="connsiteX7-119" fmla="*/ 3175 w 2599371"/>
                  <a:gd name="connsiteY7-120" fmla="*/ 76200 h 555625"/>
                  <a:gd name="connsiteX8-121" fmla="*/ 463550 w 2599371"/>
                  <a:gd name="connsiteY8-122" fmla="*/ 244475 h 555625"/>
                  <a:gd name="connsiteX9-123" fmla="*/ 2495550 w 2599371"/>
                  <a:gd name="connsiteY9-124" fmla="*/ 206375 h 555625"/>
                  <a:gd name="connsiteX10-125" fmla="*/ 2501900 w 2599371"/>
                  <a:gd name="connsiteY10-126" fmla="*/ 419100 h 555625"/>
                  <a:gd name="connsiteX11-127" fmla="*/ 473075 w 2599371"/>
                  <a:gd name="connsiteY11-128" fmla="*/ 492125 h 555625"/>
                  <a:gd name="connsiteX12-129" fmla="*/ 47625 w 2599371"/>
                  <a:gd name="connsiteY12-130" fmla="*/ 244475 h 555625"/>
                  <a:gd name="connsiteX0-131" fmla="*/ 47625 w 2599371"/>
                  <a:gd name="connsiteY0-132" fmla="*/ 244475 h 555625"/>
                  <a:gd name="connsiteX1-133" fmla="*/ 0 w 2599371"/>
                  <a:gd name="connsiteY1-134" fmla="*/ 292100 h 555625"/>
                  <a:gd name="connsiteX2-135" fmla="*/ 447675 w 2599371"/>
                  <a:gd name="connsiteY2-136" fmla="*/ 555625 h 555625"/>
                  <a:gd name="connsiteX3-137" fmla="*/ 2549525 w 2599371"/>
                  <a:gd name="connsiteY3-138" fmla="*/ 485775 h 555625"/>
                  <a:gd name="connsiteX4-139" fmla="*/ 2552700 w 2599371"/>
                  <a:gd name="connsiteY4-140" fmla="*/ 142875 h 555625"/>
                  <a:gd name="connsiteX5-141" fmla="*/ 1606550 w 2599371"/>
                  <a:gd name="connsiteY5-142" fmla="*/ 0 h 555625"/>
                  <a:gd name="connsiteX6-143" fmla="*/ 6350 w 2599371"/>
                  <a:gd name="connsiteY6-144" fmla="*/ 38100 h 555625"/>
                  <a:gd name="connsiteX7-145" fmla="*/ 3175 w 2599371"/>
                  <a:gd name="connsiteY7-146" fmla="*/ 76200 h 555625"/>
                  <a:gd name="connsiteX8-147" fmla="*/ 463550 w 2599371"/>
                  <a:gd name="connsiteY8-148" fmla="*/ 244475 h 555625"/>
                  <a:gd name="connsiteX9-149" fmla="*/ 2495550 w 2599371"/>
                  <a:gd name="connsiteY9-150" fmla="*/ 206375 h 555625"/>
                  <a:gd name="connsiteX10-151" fmla="*/ 2527300 w 2599371"/>
                  <a:gd name="connsiteY10-152" fmla="*/ 307975 h 555625"/>
                  <a:gd name="connsiteX11-153" fmla="*/ 2501900 w 2599371"/>
                  <a:gd name="connsiteY11-154" fmla="*/ 419100 h 555625"/>
                  <a:gd name="connsiteX12-155" fmla="*/ 473075 w 2599371"/>
                  <a:gd name="connsiteY12-156" fmla="*/ 492125 h 555625"/>
                  <a:gd name="connsiteX13" fmla="*/ 47625 w 2599371"/>
                  <a:gd name="connsiteY13" fmla="*/ 244475 h 555625"/>
                  <a:gd name="connsiteX0-157" fmla="*/ 47625 w 2599371"/>
                  <a:gd name="connsiteY0-158" fmla="*/ 244475 h 555625"/>
                  <a:gd name="connsiteX1-159" fmla="*/ 0 w 2599371"/>
                  <a:gd name="connsiteY1-160" fmla="*/ 292100 h 555625"/>
                  <a:gd name="connsiteX2-161" fmla="*/ 447675 w 2599371"/>
                  <a:gd name="connsiteY2-162" fmla="*/ 555625 h 555625"/>
                  <a:gd name="connsiteX3-163" fmla="*/ 2549525 w 2599371"/>
                  <a:gd name="connsiteY3-164" fmla="*/ 485775 h 555625"/>
                  <a:gd name="connsiteX4-165" fmla="*/ 2552700 w 2599371"/>
                  <a:gd name="connsiteY4-166" fmla="*/ 142875 h 555625"/>
                  <a:gd name="connsiteX5-167" fmla="*/ 1606550 w 2599371"/>
                  <a:gd name="connsiteY5-168" fmla="*/ 0 h 555625"/>
                  <a:gd name="connsiteX6-169" fmla="*/ 6350 w 2599371"/>
                  <a:gd name="connsiteY6-170" fmla="*/ 38100 h 555625"/>
                  <a:gd name="connsiteX7-171" fmla="*/ 3175 w 2599371"/>
                  <a:gd name="connsiteY7-172" fmla="*/ 76200 h 555625"/>
                  <a:gd name="connsiteX8-173" fmla="*/ 463550 w 2599371"/>
                  <a:gd name="connsiteY8-174" fmla="*/ 244475 h 555625"/>
                  <a:gd name="connsiteX9-175" fmla="*/ 2495550 w 2599371"/>
                  <a:gd name="connsiteY9-176" fmla="*/ 206375 h 555625"/>
                  <a:gd name="connsiteX10-177" fmla="*/ 2527300 w 2599371"/>
                  <a:gd name="connsiteY10-178" fmla="*/ 307975 h 555625"/>
                  <a:gd name="connsiteX11-179" fmla="*/ 2479675 w 2599371"/>
                  <a:gd name="connsiteY11-180" fmla="*/ 425450 h 555625"/>
                  <a:gd name="connsiteX12-181" fmla="*/ 473075 w 2599371"/>
                  <a:gd name="connsiteY12-182" fmla="*/ 492125 h 555625"/>
                  <a:gd name="connsiteX13-183" fmla="*/ 47625 w 2599371"/>
                  <a:gd name="connsiteY13-184" fmla="*/ 244475 h 555625"/>
                  <a:gd name="connsiteX0-185" fmla="*/ 47625 w 2740156"/>
                  <a:gd name="connsiteY0-186" fmla="*/ 244475 h 555625"/>
                  <a:gd name="connsiteX1-187" fmla="*/ 0 w 2740156"/>
                  <a:gd name="connsiteY1-188" fmla="*/ 292100 h 555625"/>
                  <a:gd name="connsiteX2-189" fmla="*/ 447675 w 2740156"/>
                  <a:gd name="connsiteY2-190" fmla="*/ 555625 h 555625"/>
                  <a:gd name="connsiteX3-191" fmla="*/ 2549525 w 2740156"/>
                  <a:gd name="connsiteY3-192" fmla="*/ 485775 h 555625"/>
                  <a:gd name="connsiteX4-193" fmla="*/ 2552700 w 2740156"/>
                  <a:gd name="connsiteY4-194" fmla="*/ 142875 h 555625"/>
                  <a:gd name="connsiteX5-195" fmla="*/ 1606550 w 2740156"/>
                  <a:gd name="connsiteY5-196" fmla="*/ 0 h 555625"/>
                  <a:gd name="connsiteX6-197" fmla="*/ 6350 w 2740156"/>
                  <a:gd name="connsiteY6-198" fmla="*/ 38100 h 555625"/>
                  <a:gd name="connsiteX7-199" fmla="*/ 3175 w 2740156"/>
                  <a:gd name="connsiteY7-200" fmla="*/ 76200 h 555625"/>
                  <a:gd name="connsiteX8-201" fmla="*/ 463550 w 2740156"/>
                  <a:gd name="connsiteY8-202" fmla="*/ 244475 h 555625"/>
                  <a:gd name="connsiteX9-203" fmla="*/ 2495550 w 2740156"/>
                  <a:gd name="connsiteY9-204" fmla="*/ 206375 h 555625"/>
                  <a:gd name="connsiteX10-205" fmla="*/ 2479675 w 2740156"/>
                  <a:gd name="connsiteY10-206" fmla="*/ 425450 h 555625"/>
                  <a:gd name="connsiteX11-207" fmla="*/ 473075 w 2740156"/>
                  <a:gd name="connsiteY11-208" fmla="*/ 492125 h 555625"/>
                  <a:gd name="connsiteX12-209" fmla="*/ 47625 w 2740156"/>
                  <a:gd name="connsiteY12-210" fmla="*/ 244475 h 555625"/>
                  <a:gd name="connsiteX0-211" fmla="*/ 47625 w 2646925"/>
                  <a:gd name="connsiteY0-212" fmla="*/ 244475 h 555625"/>
                  <a:gd name="connsiteX1-213" fmla="*/ 0 w 2646925"/>
                  <a:gd name="connsiteY1-214" fmla="*/ 292100 h 555625"/>
                  <a:gd name="connsiteX2-215" fmla="*/ 447675 w 2646925"/>
                  <a:gd name="connsiteY2-216" fmla="*/ 555625 h 555625"/>
                  <a:gd name="connsiteX3-217" fmla="*/ 2549525 w 2646925"/>
                  <a:gd name="connsiteY3-218" fmla="*/ 485775 h 555625"/>
                  <a:gd name="connsiteX4-219" fmla="*/ 2552700 w 2646925"/>
                  <a:gd name="connsiteY4-220" fmla="*/ 142875 h 555625"/>
                  <a:gd name="connsiteX5-221" fmla="*/ 1606550 w 2646925"/>
                  <a:gd name="connsiteY5-222" fmla="*/ 0 h 555625"/>
                  <a:gd name="connsiteX6-223" fmla="*/ 6350 w 2646925"/>
                  <a:gd name="connsiteY6-224" fmla="*/ 38100 h 555625"/>
                  <a:gd name="connsiteX7-225" fmla="*/ 3175 w 2646925"/>
                  <a:gd name="connsiteY7-226" fmla="*/ 76200 h 555625"/>
                  <a:gd name="connsiteX8-227" fmla="*/ 463550 w 2646925"/>
                  <a:gd name="connsiteY8-228" fmla="*/ 244475 h 555625"/>
                  <a:gd name="connsiteX9-229" fmla="*/ 2495550 w 2646925"/>
                  <a:gd name="connsiteY9-230" fmla="*/ 206375 h 555625"/>
                  <a:gd name="connsiteX10-231" fmla="*/ 2479675 w 2646925"/>
                  <a:gd name="connsiteY10-232" fmla="*/ 425450 h 555625"/>
                  <a:gd name="connsiteX11-233" fmla="*/ 473075 w 2646925"/>
                  <a:gd name="connsiteY11-234" fmla="*/ 492125 h 555625"/>
                  <a:gd name="connsiteX12-235" fmla="*/ 47625 w 2646925"/>
                  <a:gd name="connsiteY12-236" fmla="*/ 244475 h 555625"/>
                  <a:gd name="connsiteX0-237" fmla="*/ 47625 w 2599371"/>
                  <a:gd name="connsiteY0-238" fmla="*/ 244475 h 555625"/>
                  <a:gd name="connsiteX1-239" fmla="*/ 0 w 2599371"/>
                  <a:gd name="connsiteY1-240" fmla="*/ 292100 h 555625"/>
                  <a:gd name="connsiteX2-241" fmla="*/ 447675 w 2599371"/>
                  <a:gd name="connsiteY2-242" fmla="*/ 555625 h 555625"/>
                  <a:gd name="connsiteX3-243" fmla="*/ 2549525 w 2599371"/>
                  <a:gd name="connsiteY3-244" fmla="*/ 485775 h 555625"/>
                  <a:gd name="connsiteX4-245" fmla="*/ 2552700 w 2599371"/>
                  <a:gd name="connsiteY4-246" fmla="*/ 142875 h 555625"/>
                  <a:gd name="connsiteX5-247" fmla="*/ 1606550 w 2599371"/>
                  <a:gd name="connsiteY5-248" fmla="*/ 0 h 555625"/>
                  <a:gd name="connsiteX6-249" fmla="*/ 6350 w 2599371"/>
                  <a:gd name="connsiteY6-250" fmla="*/ 38100 h 555625"/>
                  <a:gd name="connsiteX7-251" fmla="*/ 3175 w 2599371"/>
                  <a:gd name="connsiteY7-252" fmla="*/ 76200 h 555625"/>
                  <a:gd name="connsiteX8-253" fmla="*/ 463550 w 2599371"/>
                  <a:gd name="connsiteY8-254" fmla="*/ 244475 h 555625"/>
                  <a:gd name="connsiteX9-255" fmla="*/ 2495550 w 2599371"/>
                  <a:gd name="connsiteY9-256" fmla="*/ 206375 h 555625"/>
                  <a:gd name="connsiteX10-257" fmla="*/ 2479675 w 2599371"/>
                  <a:gd name="connsiteY10-258" fmla="*/ 425450 h 555625"/>
                  <a:gd name="connsiteX11-259" fmla="*/ 473075 w 2599371"/>
                  <a:gd name="connsiteY11-260" fmla="*/ 492125 h 555625"/>
                  <a:gd name="connsiteX12-261" fmla="*/ 47625 w 2599371"/>
                  <a:gd name="connsiteY12-262" fmla="*/ 244475 h 555625"/>
                  <a:gd name="connsiteX0-263" fmla="*/ 47625 w 2599371"/>
                  <a:gd name="connsiteY0-264" fmla="*/ 244475 h 555625"/>
                  <a:gd name="connsiteX1-265" fmla="*/ 0 w 2599371"/>
                  <a:gd name="connsiteY1-266" fmla="*/ 292100 h 555625"/>
                  <a:gd name="connsiteX2-267" fmla="*/ 447675 w 2599371"/>
                  <a:gd name="connsiteY2-268" fmla="*/ 555625 h 555625"/>
                  <a:gd name="connsiteX3-269" fmla="*/ 2549525 w 2599371"/>
                  <a:gd name="connsiteY3-270" fmla="*/ 485775 h 555625"/>
                  <a:gd name="connsiteX4-271" fmla="*/ 2552700 w 2599371"/>
                  <a:gd name="connsiteY4-272" fmla="*/ 142875 h 555625"/>
                  <a:gd name="connsiteX5-273" fmla="*/ 1606550 w 2599371"/>
                  <a:gd name="connsiteY5-274" fmla="*/ 0 h 555625"/>
                  <a:gd name="connsiteX6-275" fmla="*/ 6350 w 2599371"/>
                  <a:gd name="connsiteY6-276" fmla="*/ 38100 h 555625"/>
                  <a:gd name="connsiteX7-277" fmla="*/ 3175 w 2599371"/>
                  <a:gd name="connsiteY7-278" fmla="*/ 76200 h 555625"/>
                  <a:gd name="connsiteX8-279" fmla="*/ 463550 w 2599371"/>
                  <a:gd name="connsiteY8-280" fmla="*/ 244475 h 555625"/>
                  <a:gd name="connsiteX9-281" fmla="*/ 2470150 w 2599371"/>
                  <a:gd name="connsiteY9-282" fmla="*/ 209550 h 555625"/>
                  <a:gd name="connsiteX10-283" fmla="*/ 2479675 w 2599371"/>
                  <a:gd name="connsiteY10-284" fmla="*/ 425450 h 555625"/>
                  <a:gd name="connsiteX11-285" fmla="*/ 473075 w 2599371"/>
                  <a:gd name="connsiteY11-286" fmla="*/ 492125 h 555625"/>
                  <a:gd name="connsiteX12-287" fmla="*/ 47625 w 2599371"/>
                  <a:gd name="connsiteY12-288" fmla="*/ 244475 h 555625"/>
                  <a:gd name="connsiteX0-289" fmla="*/ 47625 w 2599371"/>
                  <a:gd name="connsiteY0-290" fmla="*/ 244475 h 555625"/>
                  <a:gd name="connsiteX1-291" fmla="*/ 0 w 2599371"/>
                  <a:gd name="connsiteY1-292" fmla="*/ 292100 h 555625"/>
                  <a:gd name="connsiteX2-293" fmla="*/ 447675 w 2599371"/>
                  <a:gd name="connsiteY2-294" fmla="*/ 555625 h 555625"/>
                  <a:gd name="connsiteX3-295" fmla="*/ 2549525 w 2599371"/>
                  <a:gd name="connsiteY3-296" fmla="*/ 485775 h 555625"/>
                  <a:gd name="connsiteX4-297" fmla="*/ 2552700 w 2599371"/>
                  <a:gd name="connsiteY4-298" fmla="*/ 142875 h 555625"/>
                  <a:gd name="connsiteX5-299" fmla="*/ 1606550 w 2599371"/>
                  <a:gd name="connsiteY5-300" fmla="*/ 0 h 555625"/>
                  <a:gd name="connsiteX6-301" fmla="*/ 6350 w 2599371"/>
                  <a:gd name="connsiteY6-302" fmla="*/ 38100 h 555625"/>
                  <a:gd name="connsiteX7-303" fmla="*/ 3175 w 2599371"/>
                  <a:gd name="connsiteY7-304" fmla="*/ 76200 h 555625"/>
                  <a:gd name="connsiteX8-305" fmla="*/ 463550 w 2599371"/>
                  <a:gd name="connsiteY8-306" fmla="*/ 244475 h 555625"/>
                  <a:gd name="connsiteX9-307" fmla="*/ 2470150 w 2599371"/>
                  <a:gd name="connsiteY9-308" fmla="*/ 209550 h 555625"/>
                  <a:gd name="connsiteX10-309" fmla="*/ 2479675 w 2599371"/>
                  <a:gd name="connsiteY10-310" fmla="*/ 425450 h 555625"/>
                  <a:gd name="connsiteX11-311" fmla="*/ 473075 w 2599371"/>
                  <a:gd name="connsiteY11-312" fmla="*/ 492125 h 555625"/>
                  <a:gd name="connsiteX12-313" fmla="*/ 47625 w 2599371"/>
                  <a:gd name="connsiteY12-314" fmla="*/ 244475 h 555625"/>
                  <a:gd name="connsiteX0-315" fmla="*/ 47625 w 2599371"/>
                  <a:gd name="connsiteY0-316" fmla="*/ 244475 h 555625"/>
                  <a:gd name="connsiteX1-317" fmla="*/ 0 w 2599371"/>
                  <a:gd name="connsiteY1-318" fmla="*/ 292100 h 555625"/>
                  <a:gd name="connsiteX2-319" fmla="*/ 447675 w 2599371"/>
                  <a:gd name="connsiteY2-320" fmla="*/ 555625 h 555625"/>
                  <a:gd name="connsiteX3-321" fmla="*/ 2549525 w 2599371"/>
                  <a:gd name="connsiteY3-322" fmla="*/ 485775 h 555625"/>
                  <a:gd name="connsiteX4-323" fmla="*/ 2552700 w 2599371"/>
                  <a:gd name="connsiteY4-324" fmla="*/ 142875 h 555625"/>
                  <a:gd name="connsiteX5-325" fmla="*/ 1606550 w 2599371"/>
                  <a:gd name="connsiteY5-326" fmla="*/ 0 h 555625"/>
                  <a:gd name="connsiteX6-327" fmla="*/ 6350 w 2599371"/>
                  <a:gd name="connsiteY6-328" fmla="*/ 38100 h 555625"/>
                  <a:gd name="connsiteX7-329" fmla="*/ 3175 w 2599371"/>
                  <a:gd name="connsiteY7-330" fmla="*/ 76200 h 555625"/>
                  <a:gd name="connsiteX8-331" fmla="*/ 463550 w 2599371"/>
                  <a:gd name="connsiteY8-332" fmla="*/ 244475 h 555625"/>
                  <a:gd name="connsiteX9-333" fmla="*/ 2470150 w 2599371"/>
                  <a:gd name="connsiteY9-334" fmla="*/ 209550 h 555625"/>
                  <a:gd name="connsiteX10-335" fmla="*/ 2479675 w 2599371"/>
                  <a:gd name="connsiteY10-336" fmla="*/ 425450 h 555625"/>
                  <a:gd name="connsiteX11-337" fmla="*/ 473075 w 2599371"/>
                  <a:gd name="connsiteY11-338" fmla="*/ 492125 h 555625"/>
                  <a:gd name="connsiteX12-339" fmla="*/ 47625 w 2599371"/>
                  <a:gd name="connsiteY12-340" fmla="*/ 244475 h 555625"/>
                  <a:gd name="connsiteX0-341" fmla="*/ 24625 w 2608121"/>
                  <a:gd name="connsiteY0-342" fmla="*/ 244475 h 555625"/>
                  <a:gd name="connsiteX1-343" fmla="*/ 8750 w 2608121"/>
                  <a:gd name="connsiteY1-344" fmla="*/ 292100 h 555625"/>
                  <a:gd name="connsiteX2-345" fmla="*/ 456425 w 2608121"/>
                  <a:gd name="connsiteY2-346" fmla="*/ 555625 h 555625"/>
                  <a:gd name="connsiteX3-347" fmla="*/ 2558275 w 2608121"/>
                  <a:gd name="connsiteY3-348" fmla="*/ 485775 h 555625"/>
                  <a:gd name="connsiteX4-349" fmla="*/ 2561450 w 2608121"/>
                  <a:gd name="connsiteY4-350" fmla="*/ 142875 h 555625"/>
                  <a:gd name="connsiteX5-351" fmla="*/ 1615300 w 2608121"/>
                  <a:gd name="connsiteY5-352" fmla="*/ 0 h 555625"/>
                  <a:gd name="connsiteX6-353" fmla="*/ 15100 w 2608121"/>
                  <a:gd name="connsiteY6-354" fmla="*/ 38100 h 555625"/>
                  <a:gd name="connsiteX7-355" fmla="*/ 11925 w 2608121"/>
                  <a:gd name="connsiteY7-356" fmla="*/ 76200 h 555625"/>
                  <a:gd name="connsiteX8-357" fmla="*/ 472300 w 2608121"/>
                  <a:gd name="connsiteY8-358" fmla="*/ 244475 h 555625"/>
                  <a:gd name="connsiteX9-359" fmla="*/ 2478900 w 2608121"/>
                  <a:gd name="connsiteY9-360" fmla="*/ 209550 h 555625"/>
                  <a:gd name="connsiteX10-361" fmla="*/ 2488425 w 2608121"/>
                  <a:gd name="connsiteY10-362" fmla="*/ 425450 h 555625"/>
                  <a:gd name="connsiteX11-363" fmla="*/ 481825 w 2608121"/>
                  <a:gd name="connsiteY11-364" fmla="*/ 492125 h 555625"/>
                  <a:gd name="connsiteX12-365" fmla="*/ 24625 w 2608121"/>
                  <a:gd name="connsiteY12-366" fmla="*/ 244475 h 555625"/>
                  <a:gd name="connsiteX0-367" fmla="*/ 20208 w 2622754"/>
                  <a:gd name="connsiteY0-368" fmla="*/ 244475 h 555625"/>
                  <a:gd name="connsiteX1-369" fmla="*/ 23383 w 2622754"/>
                  <a:gd name="connsiteY1-370" fmla="*/ 292100 h 555625"/>
                  <a:gd name="connsiteX2-371" fmla="*/ 471058 w 2622754"/>
                  <a:gd name="connsiteY2-372" fmla="*/ 555625 h 555625"/>
                  <a:gd name="connsiteX3-373" fmla="*/ 2572908 w 2622754"/>
                  <a:gd name="connsiteY3-374" fmla="*/ 485775 h 555625"/>
                  <a:gd name="connsiteX4-375" fmla="*/ 2576083 w 2622754"/>
                  <a:gd name="connsiteY4-376" fmla="*/ 142875 h 555625"/>
                  <a:gd name="connsiteX5-377" fmla="*/ 1629933 w 2622754"/>
                  <a:gd name="connsiteY5-378" fmla="*/ 0 h 555625"/>
                  <a:gd name="connsiteX6-379" fmla="*/ 29733 w 2622754"/>
                  <a:gd name="connsiteY6-380" fmla="*/ 38100 h 555625"/>
                  <a:gd name="connsiteX7-381" fmla="*/ 26558 w 2622754"/>
                  <a:gd name="connsiteY7-382" fmla="*/ 76200 h 555625"/>
                  <a:gd name="connsiteX8-383" fmla="*/ 486933 w 2622754"/>
                  <a:gd name="connsiteY8-384" fmla="*/ 244475 h 555625"/>
                  <a:gd name="connsiteX9-385" fmla="*/ 2493533 w 2622754"/>
                  <a:gd name="connsiteY9-386" fmla="*/ 209550 h 555625"/>
                  <a:gd name="connsiteX10-387" fmla="*/ 2503058 w 2622754"/>
                  <a:gd name="connsiteY10-388" fmla="*/ 425450 h 555625"/>
                  <a:gd name="connsiteX11-389" fmla="*/ 496458 w 2622754"/>
                  <a:gd name="connsiteY11-390" fmla="*/ 492125 h 555625"/>
                  <a:gd name="connsiteX12-391" fmla="*/ 20208 w 2622754"/>
                  <a:gd name="connsiteY12-392" fmla="*/ 244475 h 555625"/>
                  <a:gd name="connsiteX0-393" fmla="*/ 63500 w 2599371"/>
                  <a:gd name="connsiteY0-394" fmla="*/ 244475 h 555625"/>
                  <a:gd name="connsiteX1-395" fmla="*/ 0 w 2599371"/>
                  <a:gd name="connsiteY1-396" fmla="*/ 292100 h 555625"/>
                  <a:gd name="connsiteX2-397" fmla="*/ 447675 w 2599371"/>
                  <a:gd name="connsiteY2-398" fmla="*/ 555625 h 555625"/>
                  <a:gd name="connsiteX3-399" fmla="*/ 2549525 w 2599371"/>
                  <a:gd name="connsiteY3-400" fmla="*/ 485775 h 555625"/>
                  <a:gd name="connsiteX4-401" fmla="*/ 2552700 w 2599371"/>
                  <a:gd name="connsiteY4-402" fmla="*/ 142875 h 555625"/>
                  <a:gd name="connsiteX5-403" fmla="*/ 1606550 w 2599371"/>
                  <a:gd name="connsiteY5-404" fmla="*/ 0 h 555625"/>
                  <a:gd name="connsiteX6-405" fmla="*/ 6350 w 2599371"/>
                  <a:gd name="connsiteY6-406" fmla="*/ 38100 h 555625"/>
                  <a:gd name="connsiteX7-407" fmla="*/ 3175 w 2599371"/>
                  <a:gd name="connsiteY7-408" fmla="*/ 76200 h 555625"/>
                  <a:gd name="connsiteX8-409" fmla="*/ 463550 w 2599371"/>
                  <a:gd name="connsiteY8-410" fmla="*/ 244475 h 555625"/>
                  <a:gd name="connsiteX9-411" fmla="*/ 2470150 w 2599371"/>
                  <a:gd name="connsiteY9-412" fmla="*/ 209550 h 555625"/>
                  <a:gd name="connsiteX10-413" fmla="*/ 2479675 w 2599371"/>
                  <a:gd name="connsiteY10-414" fmla="*/ 425450 h 555625"/>
                  <a:gd name="connsiteX11-415" fmla="*/ 473075 w 2599371"/>
                  <a:gd name="connsiteY11-416" fmla="*/ 492125 h 555625"/>
                  <a:gd name="connsiteX12-417" fmla="*/ 63500 w 2599371"/>
                  <a:gd name="connsiteY12-418" fmla="*/ 244475 h 555625"/>
                  <a:gd name="connsiteX0-419" fmla="*/ 63500 w 2599371"/>
                  <a:gd name="connsiteY0-420" fmla="*/ 244475 h 555625"/>
                  <a:gd name="connsiteX1-421" fmla="*/ 0 w 2599371"/>
                  <a:gd name="connsiteY1-422" fmla="*/ 292100 h 555625"/>
                  <a:gd name="connsiteX2-423" fmla="*/ 447675 w 2599371"/>
                  <a:gd name="connsiteY2-424" fmla="*/ 555625 h 555625"/>
                  <a:gd name="connsiteX3-425" fmla="*/ 2549525 w 2599371"/>
                  <a:gd name="connsiteY3-426" fmla="*/ 485775 h 555625"/>
                  <a:gd name="connsiteX4-427" fmla="*/ 2552700 w 2599371"/>
                  <a:gd name="connsiteY4-428" fmla="*/ 142875 h 555625"/>
                  <a:gd name="connsiteX5-429" fmla="*/ 1606550 w 2599371"/>
                  <a:gd name="connsiteY5-430" fmla="*/ 0 h 555625"/>
                  <a:gd name="connsiteX6-431" fmla="*/ 6350 w 2599371"/>
                  <a:gd name="connsiteY6-432" fmla="*/ 38100 h 555625"/>
                  <a:gd name="connsiteX7-433" fmla="*/ 3175 w 2599371"/>
                  <a:gd name="connsiteY7-434" fmla="*/ 76200 h 555625"/>
                  <a:gd name="connsiteX8-435" fmla="*/ 463550 w 2599371"/>
                  <a:gd name="connsiteY8-436" fmla="*/ 244475 h 555625"/>
                  <a:gd name="connsiteX9-437" fmla="*/ 2470150 w 2599371"/>
                  <a:gd name="connsiteY9-438" fmla="*/ 209550 h 555625"/>
                  <a:gd name="connsiteX10-439" fmla="*/ 2479675 w 2599371"/>
                  <a:gd name="connsiteY10-440" fmla="*/ 425450 h 555625"/>
                  <a:gd name="connsiteX11-441" fmla="*/ 485775 w 2599371"/>
                  <a:gd name="connsiteY11-442" fmla="*/ 488950 h 555625"/>
                  <a:gd name="connsiteX12-443" fmla="*/ 63500 w 2599371"/>
                  <a:gd name="connsiteY12-444" fmla="*/ 244475 h 555625"/>
                  <a:gd name="connsiteX0-445" fmla="*/ 96355 w 2632226"/>
                  <a:gd name="connsiteY0-446" fmla="*/ 244475 h 555625"/>
                  <a:gd name="connsiteX1-447" fmla="*/ 36030 w 2632226"/>
                  <a:gd name="connsiteY1-448" fmla="*/ 247650 h 555625"/>
                  <a:gd name="connsiteX2-449" fmla="*/ 32855 w 2632226"/>
                  <a:gd name="connsiteY2-450" fmla="*/ 292100 h 555625"/>
                  <a:gd name="connsiteX3-451" fmla="*/ 480530 w 2632226"/>
                  <a:gd name="connsiteY3-452" fmla="*/ 555625 h 555625"/>
                  <a:gd name="connsiteX4-453" fmla="*/ 2582380 w 2632226"/>
                  <a:gd name="connsiteY4-454" fmla="*/ 485775 h 555625"/>
                  <a:gd name="connsiteX5-455" fmla="*/ 2585555 w 2632226"/>
                  <a:gd name="connsiteY5-456" fmla="*/ 142875 h 555625"/>
                  <a:gd name="connsiteX6-457" fmla="*/ 1639405 w 2632226"/>
                  <a:gd name="connsiteY6-458" fmla="*/ 0 h 555625"/>
                  <a:gd name="connsiteX7-459" fmla="*/ 39205 w 2632226"/>
                  <a:gd name="connsiteY7-460" fmla="*/ 38100 h 555625"/>
                  <a:gd name="connsiteX8-461" fmla="*/ 36030 w 2632226"/>
                  <a:gd name="connsiteY8-462" fmla="*/ 76200 h 555625"/>
                  <a:gd name="connsiteX9-463" fmla="*/ 496405 w 2632226"/>
                  <a:gd name="connsiteY9-464" fmla="*/ 244475 h 555625"/>
                  <a:gd name="connsiteX10-465" fmla="*/ 2503005 w 2632226"/>
                  <a:gd name="connsiteY10-466" fmla="*/ 209550 h 555625"/>
                  <a:gd name="connsiteX11-467" fmla="*/ 2512530 w 2632226"/>
                  <a:gd name="connsiteY11-468" fmla="*/ 425450 h 555625"/>
                  <a:gd name="connsiteX12-469" fmla="*/ 518630 w 2632226"/>
                  <a:gd name="connsiteY12-470" fmla="*/ 488950 h 555625"/>
                  <a:gd name="connsiteX13-471" fmla="*/ 96355 w 2632226"/>
                  <a:gd name="connsiteY13-472" fmla="*/ 244475 h 555625"/>
                  <a:gd name="connsiteX0-473" fmla="*/ 105580 w 2641451"/>
                  <a:gd name="connsiteY0-474" fmla="*/ 244475 h 555625"/>
                  <a:gd name="connsiteX1-475" fmla="*/ 19061 w 2641451"/>
                  <a:gd name="connsiteY1-476" fmla="*/ 226218 h 555625"/>
                  <a:gd name="connsiteX2-477" fmla="*/ 42080 w 2641451"/>
                  <a:gd name="connsiteY2-478" fmla="*/ 292100 h 555625"/>
                  <a:gd name="connsiteX3-479" fmla="*/ 489755 w 2641451"/>
                  <a:gd name="connsiteY3-480" fmla="*/ 555625 h 555625"/>
                  <a:gd name="connsiteX4-481" fmla="*/ 2591605 w 2641451"/>
                  <a:gd name="connsiteY4-482" fmla="*/ 485775 h 555625"/>
                  <a:gd name="connsiteX5-483" fmla="*/ 2594780 w 2641451"/>
                  <a:gd name="connsiteY5-484" fmla="*/ 142875 h 555625"/>
                  <a:gd name="connsiteX6-485" fmla="*/ 1648630 w 2641451"/>
                  <a:gd name="connsiteY6-486" fmla="*/ 0 h 555625"/>
                  <a:gd name="connsiteX7-487" fmla="*/ 48430 w 2641451"/>
                  <a:gd name="connsiteY7-488" fmla="*/ 38100 h 555625"/>
                  <a:gd name="connsiteX8-489" fmla="*/ 45255 w 2641451"/>
                  <a:gd name="connsiteY8-490" fmla="*/ 76200 h 555625"/>
                  <a:gd name="connsiteX9-491" fmla="*/ 505630 w 2641451"/>
                  <a:gd name="connsiteY9-492" fmla="*/ 244475 h 555625"/>
                  <a:gd name="connsiteX10-493" fmla="*/ 2512230 w 2641451"/>
                  <a:gd name="connsiteY10-494" fmla="*/ 209550 h 555625"/>
                  <a:gd name="connsiteX11-495" fmla="*/ 2521755 w 2641451"/>
                  <a:gd name="connsiteY11-496" fmla="*/ 425450 h 555625"/>
                  <a:gd name="connsiteX12-497" fmla="*/ 527855 w 2641451"/>
                  <a:gd name="connsiteY12-498" fmla="*/ 488950 h 555625"/>
                  <a:gd name="connsiteX13-499" fmla="*/ 105580 w 2641451"/>
                  <a:gd name="connsiteY13-500" fmla="*/ 244475 h 555625"/>
                  <a:gd name="connsiteX0-501" fmla="*/ 100036 w 2635907"/>
                  <a:gd name="connsiteY0-502" fmla="*/ 244475 h 555625"/>
                  <a:gd name="connsiteX1-503" fmla="*/ 27804 w 2635907"/>
                  <a:gd name="connsiteY1-504" fmla="*/ 266699 h 555625"/>
                  <a:gd name="connsiteX2-505" fmla="*/ 36536 w 2635907"/>
                  <a:gd name="connsiteY2-506" fmla="*/ 292100 h 555625"/>
                  <a:gd name="connsiteX3-507" fmla="*/ 484211 w 2635907"/>
                  <a:gd name="connsiteY3-508" fmla="*/ 555625 h 555625"/>
                  <a:gd name="connsiteX4-509" fmla="*/ 2586061 w 2635907"/>
                  <a:gd name="connsiteY4-510" fmla="*/ 485775 h 555625"/>
                  <a:gd name="connsiteX5-511" fmla="*/ 2589236 w 2635907"/>
                  <a:gd name="connsiteY5-512" fmla="*/ 142875 h 555625"/>
                  <a:gd name="connsiteX6-513" fmla="*/ 1643086 w 2635907"/>
                  <a:gd name="connsiteY6-514" fmla="*/ 0 h 555625"/>
                  <a:gd name="connsiteX7-515" fmla="*/ 42886 w 2635907"/>
                  <a:gd name="connsiteY7-516" fmla="*/ 38100 h 555625"/>
                  <a:gd name="connsiteX8-517" fmla="*/ 39711 w 2635907"/>
                  <a:gd name="connsiteY8-518" fmla="*/ 76200 h 555625"/>
                  <a:gd name="connsiteX9-519" fmla="*/ 500086 w 2635907"/>
                  <a:gd name="connsiteY9-520" fmla="*/ 244475 h 555625"/>
                  <a:gd name="connsiteX10-521" fmla="*/ 2506686 w 2635907"/>
                  <a:gd name="connsiteY10-522" fmla="*/ 209550 h 555625"/>
                  <a:gd name="connsiteX11-523" fmla="*/ 2516211 w 2635907"/>
                  <a:gd name="connsiteY11-524" fmla="*/ 425450 h 555625"/>
                  <a:gd name="connsiteX12-525" fmla="*/ 522311 w 2635907"/>
                  <a:gd name="connsiteY12-526" fmla="*/ 488950 h 555625"/>
                  <a:gd name="connsiteX13-527" fmla="*/ 100036 w 2635907"/>
                  <a:gd name="connsiteY13-528" fmla="*/ 244475 h 555625"/>
                  <a:gd name="connsiteX0-529" fmla="*/ 103571 w 2639442"/>
                  <a:gd name="connsiteY0-530" fmla="*/ 244475 h 555625"/>
                  <a:gd name="connsiteX1-531" fmla="*/ 21814 w 2639442"/>
                  <a:gd name="connsiteY1-532" fmla="*/ 226218 h 555625"/>
                  <a:gd name="connsiteX2-533" fmla="*/ 40071 w 2639442"/>
                  <a:gd name="connsiteY2-534" fmla="*/ 292100 h 555625"/>
                  <a:gd name="connsiteX3-535" fmla="*/ 487746 w 2639442"/>
                  <a:gd name="connsiteY3-536" fmla="*/ 555625 h 555625"/>
                  <a:gd name="connsiteX4-537" fmla="*/ 2589596 w 2639442"/>
                  <a:gd name="connsiteY4-538" fmla="*/ 485775 h 555625"/>
                  <a:gd name="connsiteX5-539" fmla="*/ 2592771 w 2639442"/>
                  <a:gd name="connsiteY5-540" fmla="*/ 142875 h 555625"/>
                  <a:gd name="connsiteX6-541" fmla="*/ 1646621 w 2639442"/>
                  <a:gd name="connsiteY6-542" fmla="*/ 0 h 555625"/>
                  <a:gd name="connsiteX7-543" fmla="*/ 46421 w 2639442"/>
                  <a:gd name="connsiteY7-544" fmla="*/ 38100 h 555625"/>
                  <a:gd name="connsiteX8-545" fmla="*/ 43246 w 2639442"/>
                  <a:gd name="connsiteY8-546" fmla="*/ 76200 h 555625"/>
                  <a:gd name="connsiteX9-547" fmla="*/ 503621 w 2639442"/>
                  <a:gd name="connsiteY9-548" fmla="*/ 244475 h 555625"/>
                  <a:gd name="connsiteX10-549" fmla="*/ 2510221 w 2639442"/>
                  <a:gd name="connsiteY10-550" fmla="*/ 209550 h 555625"/>
                  <a:gd name="connsiteX11-551" fmla="*/ 2519746 w 2639442"/>
                  <a:gd name="connsiteY11-552" fmla="*/ 425450 h 555625"/>
                  <a:gd name="connsiteX12-553" fmla="*/ 525846 w 2639442"/>
                  <a:gd name="connsiteY12-554" fmla="*/ 488950 h 555625"/>
                  <a:gd name="connsiteX13-555" fmla="*/ 103571 w 2639442"/>
                  <a:gd name="connsiteY13-556" fmla="*/ 244475 h 555625"/>
                  <a:gd name="connsiteX0-557" fmla="*/ 103571 w 2639442"/>
                  <a:gd name="connsiteY0-558" fmla="*/ 244475 h 555625"/>
                  <a:gd name="connsiteX1-559" fmla="*/ 21814 w 2639442"/>
                  <a:gd name="connsiteY1-560" fmla="*/ 226218 h 555625"/>
                  <a:gd name="connsiteX2-561" fmla="*/ 40071 w 2639442"/>
                  <a:gd name="connsiteY2-562" fmla="*/ 292100 h 555625"/>
                  <a:gd name="connsiteX3-563" fmla="*/ 487746 w 2639442"/>
                  <a:gd name="connsiteY3-564" fmla="*/ 555625 h 555625"/>
                  <a:gd name="connsiteX4-565" fmla="*/ 2589596 w 2639442"/>
                  <a:gd name="connsiteY4-566" fmla="*/ 485775 h 555625"/>
                  <a:gd name="connsiteX5-567" fmla="*/ 2592771 w 2639442"/>
                  <a:gd name="connsiteY5-568" fmla="*/ 142875 h 555625"/>
                  <a:gd name="connsiteX6-569" fmla="*/ 1646621 w 2639442"/>
                  <a:gd name="connsiteY6-570" fmla="*/ 0 h 555625"/>
                  <a:gd name="connsiteX7-571" fmla="*/ 46421 w 2639442"/>
                  <a:gd name="connsiteY7-572" fmla="*/ 38100 h 555625"/>
                  <a:gd name="connsiteX8-573" fmla="*/ 43246 w 2639442"/>
                  <a:gd name="connsiteY8-574" fmla="*/ 76200 h 555625"/>
                  <a:gd name="connsiteX9-575" fmla="*/ 503621 w 2639442"/>
                  <a:gd name="connsiteY9-576" fmla="*/ 244475 h 555625"/>
                  <a:gd name="connsiteX10-577" fmla="*/ 2510221 w 2639442"/>
                  <a:gd name="connsiteY10-578" fmla="*/ 209550 h 555625"/>
                  <a:gd name="connsiteX11-579" fmla="*/ 2519746 w 2639442"/>
                  <a:gd name="connsiteY11-580" fmla="*/ 425450 h 555625"/>
                  <a:gd name="connsiteX12-581" fmla="*/ 525846 w 2639442"/>
                  <a:gd name="connsiteY12-582" fmla="*/ 488950 h 555625"/>
                  <a:gd name="connsiteX13-583" fmla="*/ 103571 w 2639442"/>
                  <a:gd name="connsiteY13-584" fmla="*/ 244475 h 555625"/>
                  <a:gd name="connsiteX0-585" fmla="*/ 98616 w 2634487"/>
                  <a:gd name="connsiteY0-586" fmla="*/ 244475 h 555625"/>
                  <a:gd name="connsiteX1-587" fmla="*/ 16859 w 2634487"/>
                  <a:gd name="connsiteY1-588" fmla="*/ 226218 h 555625"/>
                  <a:gd name="connsiteX2-589" fmla="*/ 35116 w 2634487"/>
                  <a:gd name="connsiteY2-590" fmla="*/ 292100 h 555625"/>
                  <a:gd name="connsiteX3-591" fmla="*/ 482791 w 2634487"/>
                  <a:gd name="connsiteY3-592" fmla="*/ 555625 h 555625"/>
                  <a:gd name="connsiteX4-593" fmla="*/ 2584641 w 2634487"/>
                  <a:gd name="connsiteY4-594" fmla="*/ 485775 h 555625"/>
                  <a:gd name="connsiteX5-595" fmla="*/ 2587816 w 2634487"/>
                  <a:gd name="connsiteY5-596" fmla="*/ 142875 h 555625"/>
                  <a:gd name="connsiteX6-597" fmla="*/ 1641666 w 2634487"/>
                  <a:gd name="connsiteY6-598" fmla="*/ 0 h 555625"/>
                  <a:gd name="connsiteX7-599" fmla="*/ 41466 w 2634487"/>
                  <a:gd name="connsiteY7-600" fmla="*/ 38100 h 555625"/>
                  <a:gd name="connsiteX8-601" fmla="*/ 38291 w 2634487"/>
                  <a:gd name="connsiteY8-602" fmla="*/ 76200 h 555625"/>
                  <a:gd name="connsiteX9-603" fmla="*/ 498666 w 2634487"/>
                  <a:gd name="connsiteY9-604" fmla="*/ 244475 h 555625"/>
                  <a:gd name="connsiteX10-605" fmla="*/ 2505266 w 2634487"/>
                  <a:gd name="connsiteY10-606" fmla="*/ 209550 h 555625"/>
                  <a:gd name="connsiteX11-607" fmla="*/ 2514791 w 2634487"/>
                  <a:gd name="connsiteY11-608" fmla="*/ 425450 h 555625"/>
                  <a:gd name="connsiteX12-609" fmla="*/ 520891 w 2634487"/>
                  <a:gd name="connsiteY12-610" fmla="*/ 488950 h 555625"/>
                  <a:gd name="connsiteX13-611" fmla="*/ 98616 w 2634487"/>
                  <a:gd name="connsiteY13-612" fmla="*/ 244475 h 555625"/>
                  <a:gd name="connsiteX0-613" fmla="*/ 81757 w 2617628"/>
                  <a:gd name="connsiteY0-614" fmla="*/ 244475 h 555625"/>
                  <a:gd name="connsiteX1-615" fmla="*/ 0 w 2617628"/>
                  <a:gd name="connsiteY1-616" fmla="*/ 226218 h 555625"/>
                  <a:gd name="connsiteX2-617" fmla="*/ 18257 w 2617628"/>
                  <a:gd name="connsiteY2-618" fmla="*/ 292100 h 555625"/>
                  <a:gd name="connsiteX3-619" fmla="*/ 465932 w 2617628"/>
                  <a:gd name="connsiteY3-620" fmla="*/ 555625 h 555625"/>
                  <a:gd name="connsiteX4-621" fmla="*/ 2567782 w 2617628"/>
                  <a:gd name="connsiteY4-622" fmla="*/ 485775 h 555625"/>
                  <a:gd name="connsiteX5-623" fmla="*/ 2570957 w 2617628"/>
                  <a:gd name="connsiteY5-624" fmla="*/ 142875 h 555625"/>
                  <a:gd name="connsiteX6-625" fmla="*/ 1624807 w 2617628"/>
                  <a:gd name="connsiteY6-626" fmla="*/ 0 h 555625"/>
                  <a:gd name="connsiteX7-627" fmla="*/ 24607 w 2617628"/>
                  <a:gd name="connsiteY7-628" fmla="*/ 38100 h 555625"/>
                  <a:gd name="connsiteX8-629" fmla="*/ 21432 w 2617628"/>
                  <a:gd name="connsiteY8-630" fmla="*/ 76200 h 555625"/>
                  <a:gd name="connsiteX9-631" fmla="*/ 481807 w 2617628"/>
                  <a:gd name="connsiteY9-632" fmla="*/ 244475 h 555625"/>
                  <a:gd name="connsiteX10-633" fmla="*/ 2488407 w 2617628"/>
                  <a:gd name="connsiteY10-634" fmla="*/ 209550 h 555625"/>
                  <a:gd name="connsiteX11-635" fmla="*/ 2497932 w 2617628"/>
                  <a:gd name="connsiteY11-636" fmla="*/ 425450 h 555625"/>
                  <a:gd name="connsiteX12-637" fmla="*/ 504032 w 2617628"/>
                  <a:gd name="connsiteY12-638" fmla="*/ 488950 h 555625"/>
                  <a:gd name="connsiteX13-639" fmla="*/ 81757 w 2617628"/>
                  <a:gd name="connsiteY13-640" fmla="*/ 244475 h 555625"/>
                  <a:gd name="connsiteX0-641" fmla="*/ 67469 w 2603340"/>
                  <a:gd name="connsiteY0-642" fmla="*/ 244475 h 555625"/>
                  <a:gd name="connsiteX1-643" fmla="*/ 0 w 2603340"/>
                  <a:gd name="connsiteY1-644" fmla="*/ 247649 h 555625"/>
                  <a:gd name="connsiteX2-645" fmla="*/ 3969 w 2603340"/>
                  <a:gd name="connsiteY2-646" fmla="*/ 292100 h 555625"/>
                  <a:gd name="connsiteX3-647" fmla="*/ 451644 w 2603340"/>
                  <a:gd name="connsiteY3-648" fmla="*/ 555625 h 555625"/>
                  <a:gd name="connsiteX4-649" fmla="*/ 2553494 w 2603340"/>
                  <a:gd name="connsiteY4-650" fmla="*/ 485775 h 555625"/>
                  <a:gd name="connsiteX5-651" fmla="*/ 2556669 w 2603340"/>
                  <a:gd name="connsiteY5-652" fmla="*/ 142875 h 555625"/>
                  <a:gd name="connsiteX6-653" fmla="*/ 1610519 w 2603340"/>
                  <a:gd name="connsiteY6-654" fmla="*/ 0 h 555625"/>
                  <a:gd name="connsiteX7-655" fmla="*/ 10319 w 2603340"/>
                  <a:gd name="connsiteY7-656" fmla="*/ 38100 h 555625"/>
                  <a:gd name="connsiteX8-657" fmla="*/ 7144 w 2603340"/>
                  <a:gd name="connsiteY8-658" fmla="*/ 76200 h 555625"/>
                  <a:gd name="connsiteX9-659" fmla="*/ 467519 w 2603340"/>
                  <a:gd name="connsiteY9-660" fmla="*/ 244475 h 555625"/>
                  <a:gd name="connsiteX10-661" fmla="*/ 2474119 w 2603340"/>
                  <a:gd name="connsiteY10-662" fmla="*/ 209550 h 555625"/>
                  <a:gd name="connsiteX11-663" fmla="*/ 2483644 w 2603340"/>
                  <a:gd name="connsiteY11-664" fmla="*/ 425450 h 555625"/>
                  <a:gd name="connsiteX12-665" fmla="*/ 489744 w 2603340"/>
                  <a:gd name="connsiteY12-666" fmla="*/ 488950 h 555625"/>
                  <a:gd name="connsiteX13-667" fmla="*/ 67469 w 2603340"/>
                  <a:gd name="connsiteY13-668" fmla="*/ 244475 h 555625"/>
                  <a:gd name="connsiteX0-669" fmla="*/ 67469 w 2603340"/>
                  <a:gd name="connsiteY0-670" fmla="*/ 244475 h 555625"/>
                  <a:gd name="connsiteX1-671" fmla="*/ 0 w 2603340"/>
                  <a:gd name="connsiteY1-672" fmla="*/ 247649 h 555625"/>
                  <a:gd name="connsiteX2-673" fmla="*/ 3969 w 2603340"/>
                  <a:gd name="connsiteY2-674" fmla="*/ 292100 h 555625"/>
                  <a:gd name="connsiteX3-675" fmla="*/ 451644 w 2603340"/>
                  <a:gd name="connsiteY3-676" fmla="*/ 555625 h 555625"/>
                  <a:gd name="connsiteX4-677" fmla="*/ 2553494 w 2603340"/>
                  <a:gd name="connsiteY4-678" fmla="*/ 485775 h 555625"/>
                  <a:gd name="connsiteX5-679" fmla="*/ 2556669 w 2603340"/>
                  <a:gd name="connsiteY5-680" fmla="*/ 142875 h 555625"/>
                  <a:gd name="connsiteX6-681" fmla="*/ 1610519 w 2603340"/>
                  <a:gd name="connsiteY6-682" fmla="*/ 0 h 555625"/>
                  <a:gd name="connsiteX7-683" fmla="*/ 10319 w 2603340"/>
                  <a:gd name="connsiteY7-684" fmla="*/ 38100 h 555625"/>
                  <a:gd name="connsiteX8-685" fmla="*/ 7144 w 2603340"/>
                  <a:gd name="connsiteY8-686" fmla="*/ 76200 h 555625"/>
                  <a:gd name="connsiteX9-687" fmla="*/ 467519 w 2603340"/>
                  <a:gd name="connsiteY9-688" fmla="*/ 244475 h 555625"/>
                  <a:gd name="connsiteX10-689" fmla="*/ 2474119 w 2603340"/>
                  <a:gd name="connsiteY10-690" fmla="*/ 209550 h 555625"/>
                  <a:gd name="connsiteX11-691" fmla="*/ 2483644 w 2603340"/>
                  <a:gd name="connsiteY11-692" fmla="*/ 425450 h 555625"/>
                  <a:gd name="connsiteX12-693" fmla="*/ 489744 w 2603340"/>
                  <a:gd name="connsiteY12-694" fmla="*/ 488950 h 555625"/>
                  <a:gd name="connsiteX13-695" fmla="*/ 67469 w 2603340"/>
                  <a:gd name="connsiteY13-696" fmla="*/ 244475 h 555625"/>
                  <a:gd name="connsiteX0-697" fmla="*/ 67469 w 2603340"/>
                  <a:gd name="connsiteY0-698" fmla="*/ 244475 h 555625"/>
                  <a:gd name="connsiteX1-699" fmla="*/ 0 w 2603340"/>
                  <a:gd name="connsiteY1-700" fmla="*/ 242887 h 555625"/>
                  <a:gd name="connsiteX2-701" fmla="*/ 3969 w 2603340"/>
                  <a:gd name="connsiteY2-702" fmla="*/ 292100 h 555625"/>
                  <a:gd name="connsiteX3-703" fmla="*/ 451644 w 2603340"/>
                  <a:gd name="connsiteY3-704" fmla="*/ 555625 h 555625"/>
                  <a:gd name="connsiteX4-705" fmla="*/ 2553494 w 2603340"/>
                  <a:gd name="connsiteY4-706" fmla="*/ 485775 h 555625"/>
                  <a:gd name="connsiteX5-707" fmla="*/ 2556669 w 2603340"/>
                  <a:gd name="connsiteY5-708" fmla="*/ 142875 h 555625"/>
                  <a:gd name="connsiteX6-709" fmla="*/ 1610519 w 2603340"/>
                  <a:gd name="connsiteY6-710" fmla="*/ 0 h 555625"/>
                  <a:gd name="connsiteX7-711" fmla="*/ 10319 w 2603340"/>
                  <a:gd name="connsiteY7-712" fmla="*/ 38100 h 555625"/>
                  <a:gd name="connsiteX8-713" fmla="*/ 7144 w 2603340"/>
                  <a:gd name="connsiteY8-714" fmla="*/ 76200 h 555625"/>
                  <a:gd name="connsiteX9-715" fmla="*/ 467519 w 2603340"/>
                  <a:gd name="connsiteY9-716" fmla="*/ 244475 h 555625"/>
                  <a:gd name="connsiteX10-717" fmla="*/ 2474119 w 2603340"/>
                  <a:gd name="connsiteY10-718" fmla="*/ 209550 h 555625"/>
                  <a:gd name="connsiteX11-719" fmla="*/ 2483644 w 2603340"/>
                  <a:gd name="connsiteY11-720" fmla="*/ 425450 h 555625"/>
                  <a:gd name="connsiteX12-721" fmla="*/ 489744 w 2603340"/>
                  <a:gd name="connsiteY12-722" fmla="*/ 488950 h 555625"/>
                  <a:gd name="connsiteX13-723" fmla="*/ 67469 w 2603340"/>
                  <a:gd name="connsiteY13-724" fmla="*/ 244475 h 555625"/>
                  <a:gd name="connsiteX0-725" fmla="*/ 67469 w 2603340"/>
                  <a:gd name="connsiteY0-726" fmla="*/ 244475 h 555625"/>
                  <a:gd name="connsiteX1-727" fmla="*/ 0 w 2603340"/>
                  <a:gd name="connsiteY1-728" fmla="*/ 242887 h 555625"/>
                  <a:gd name="connsiteX2-729" fmla="*/ 3969 w 2603340"/>
                  <a:gd name="connsiteY2-730" fmla="*/ 292100 h 555625"/>
                  <a:gd name="connsiteX3-731" fmla="*/ 451644 w 2603340"/>
                  <a:gd name="connsiteY3-732" fmla="*/ 555625 h 555625"/>
                  <a:gd name="connsiteX4-733" fmla="*/ 2553494 w 2603340"/>
                  <a:gd name="connsiteY4-734" fmla="*/ 485775 h 555625"/>
                  <a:gd name="connsiteX5-735" fmla="*/ 2556669 w 2603340"/>
                  <a:gd name="connsiteY5-736" fmla="*/ 142875 h 555625"/>
                  <a:gd name="connsiteX6-737" fmla="*/ 1610519 w 2603340"/>
                  <a:gd name="connsiteY6-738" fmla="*/ 0 h 555625"/>
                  <a:gd name="connsiteX7-739" fmla="*/ 19844 w 2603340"/>
                  <a:gd name="connsiteY7-740" fmla="*/ 33337 h 555625"/>
                  <a:gd name="connsiteX8-741" fmla="*/ 7144 w 2603340"/>
                  <a:gd name="connsiteY8-742" fmla="*/ 76200 h 555625"/>
                  <a:gd name="connsiteX9-743" fmla="*/ 467519 w 2603340"/>
                  <a:gd name="connsiteY9-744" fmla="*/ 244475 h 555625"/>
                  <a:gd name="connsiteX10-745" fmla="*/ 2474119 w 2603340"/>
                  <a:gd name="connsiteY10-746" fmla="*/ 209550 h 555625"/>
                  <a:gd name="connsiteX11-747" fmla="*/ 2483644 w 2603340"/>
                  <a:gd name="connsiteY11-748" fmla="*/ 425450 h 555625"/>
                  <a:gd name="connsiteX12-749" fmla="*/ 489744 w 2603340"/>
                  <a:gd name="connsiteY12-750" fmla="*/ 488950 h 555625"/>
                  <a:gd name="connsiteX13-751" fmla="*/ 67469 w 2603340"/>
                  <a:gd name="connsiteY13-752" fmla="*/ 244475 h 555625"/>
                  <a:gd name="connsiteX0-753" fmla="*/ 67469 w 2603340"/>
                  <a:gd name="connsiteY0-754" fmla="*/ 244475 h 555625"/>
                  <a:gd name="connsiteX1-755" fmla="*/ 0 w 2603340"/>
                  <a:gd name="connsiteY1-756" fmla="*/ 242887 h 555625"/>
                  <a:gd name="connsiteX2-757" fmla="*/ 3969 w 2603340"/>
                  <a:gd name="connsiteY2-758" fmla="*/ 292100 h 555625"/>
                  <a:gd name="connsiteX3-759" fmla="*/ 451644 w 2603340"/>
                  <a:gd name="connsiteY3-760" fmla="*/ 555625 h 555625"/>
                  <a:gd name="connsiteX4-761" fmla="*/ 2553494 w 2603340"/>
                  <a:gd name="connsiteY4-762" fmla="*/ 485775 h 555625"/>
                  <a:gd name="connsiteX5-763" fmla="*/ 2556669 w 2603340"/>
                  <a:gd name="connsiteY5-764" fmla="*/ 142875 h 555625"/>
                  <a:gd name="connsiteX6-765" fmla="*/ 1610519 w 2603340"/>
                  <a:gd name="connsiteY6-766" fmla="*/ 0 h 555625"/>
                  <a:gd name="connsiteX7-767" fmla="*/ 10319 w 2603340"/>
                  <a:gd name="connsiteY7-768" fmla="*/ 30955 h 555625"/>
                  <a:gd name="connsiteX8-769" fmla="*/ 7144 w 2603340"/>
                  <a:gd name="connsiteY8-770" fmla="*/ 76200 h 555625"/>
                  <a:gd name="connsiteX9-771" fmla="*/ 467519 w 2603340"/>
                  <a:gd name="connsiteY9-772" fmla="*/ 244475 h 555625"/>
                  <a:gd name="connsiteX10-773" fmla="*/ 2474119 w 2603340"/>
                  <a:gd name="connsiteY10-774" fmla="*/ 209550 h 555625"/>
                  <a:gd name="connsiteX11-775" fmla="*/ 2483644 w 2603340"/>
                  <a:gd name="connsiteY11-776" fmla="*/ 425450 h 555625"/>
                  <a:gd name="connsiteX12-777" fmla="*/ 489744 w 2603340"/>
                  <a:gd name="connsiteY12-778" fmla="*/ 488950 h 555625"/>
                  <a:gd name="connsiteX13-779" fmla="*/ 67469 w 2603340"/>
                  <a:gd name="connsiteY13-780" fmla="*/ 244475 h 5556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183" y="connsiteY13-184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Freeform 28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-1" fmla="*/ 7144 w 2436996"/>
                  <a:gd name="connsiteY0-2" fmla="*/ 0 h 378619"/>
                  <a:gd name="connsiteX1-3" fmla="*/ 0 w 2436996"/>
                  <a:gd name="connsiteY1-4" fmla="*/ 130969 h 378619"/>
                  <a:gd name="connsiteX2-5" fmla="*/ 431007 w 2436996"/>
                  <a:gd name="connsiteY2-6" fmla="*/ 378619 h 378619"/>
                  <a:gd name="connsiteX3-7" fmla="*/ 2424113 w 2436996"/>
                  <a:gd name="connsiteY3-8" fmla="*/ 304800 h 378619"/>
                  <a:gd name="connsiteX4-9" fmla="*/ 2414588 w 2436996"/>
                  <a:gd name="connsiteY4-10" fmla="*/ 109538 h 378619"/>
                  <a:gd name="connsiteX5-11" fmla="*/ 428625 w 2436996"/>
                  <a:gd name="connsiteY5-12" fmla="*/ 150019 h 378619"/>
                  <a:gd name="connsiteX6-13" fmla="*/ 7144 w 2436996"/>
                  <a:gd name="connsiteY6-14" fmla="*/ 0 h 378619"/>
                  <a:gd name="connsiteX0-15" fmla="*/ 7144 w 2448855"/>
                  <a:gd name="connsiteY0-16" fmla="*/ 0 h 378619"/>
                  <a:gd name="connsiteX1-17" fmla="*/ 0 w 2448855"/>
                  <a:gd name="connsiteY1-18" fmla="*/ 130969 h 378619"/>
                  <a:gd name="connsiteX2-19" fmla="*/ 431007 w 2448855"/>
                  <a:gd name="connsiteY2-20" fmla="*/ 378619 h 378619"/>
                  <a:gd name="connsiteX3-21" fmla="*/ 2424113 w 2448855"/>
                  <a:gd name="connsiteY3-22" fmla="*/ 304800 h 378619"/>
                  <a:gd name="connsiteX4-23" fmla="*/ 2414588 w 2448855"/>
                  <a:gd name="connsiteY4-24" fmla="*/ 109538 h 378619"/>
                  <a:gd name="connsiteX5-25" fmla="*/ 428625 w 2448855"/>
                  <a:gd name="connsiteY5-26" fmla="*/ 150019 h 378619"/>
                  <a:gd name="connsiteX6-27" fmla="*/ 7144 w 2448855"/>
                  <a:gd name="connsiteY6-28" fmla="*/ 0 h 378619"/>
                  <a:gd name="connsiteX0-29" fmla="*/ 7144 w 2444270"/>
                  <a:gd name="connsiteY0-30" fmla="*/ 0 h 378619"/>
                  <a:gd name="connsiteX1-31" fmla="*/ 0 w 2444270"/>
                  <a:gd name="connsiteY1-32" fmla="*/ 130969 h 378619"/>
                  <a:gd name="connsiteX2-33" fmla="*/ 431007 w 2444270"/>
                  <a:gd name="connsiteY2-34" fmla="*/ 378619 h 378619"/>
                  <a:gd name="connsiteX3-35" fmla="*/ 2414588 w 2444270"/>
                  <a:gd name="connsiteY3-36" fmla="*/ 314325 h 378619"/>
                  <a:gd name="connsiteX4-37" fmla="*/ 2414588 w 2444270"/>
                  <a:gd name="connsiteY4-38" fmla="*/ 109538 h 378619"/>
                  <a:gd name="connsiteX5-39" fmla="*/ 428625 w 2444270"/>
                  <a:gd name="connsiteY5-40" fmla="*/ 150019 h 378619"/>
                  <a:gd name="connsiteX6-41" fmla="*/ 7144 w 2444270"/>
                  <a:gd name="connsiteY6-42" fmla="*/ 0 h 378619"/>
                  <a:gd name="connsiteX0-43" fmla="*/ 7144 w 2446779"/>
                  <a:gd name="connsiteY0-44" fmla="*/ 0 h 378619"/>
                  <a:gd name="connsiteX1-45" fmla="*/ 0 w 2446779"/>
                  <a:gd name="connsiteY1-46" fmla="*/ 130969 h 378619"/>
                  <a:gd name="connsiteX2-47" fmla="*/ 431007 w 2446779"/>
                  <a:gd name="connsiteY2-48" fmla="*/ 378619 h 378619"/>
                  <a:gd name="connsiteX3-49" fmla="*/ 2414588 w 2446779"/>
                  <a:gd name="connsiteY3-50" fmla="*/ 314325 h 378619"/>
                  <a:gd name="connsiteX4-51" fmla="*/ 2414588 w 2446779"/>
                  <a:gd name="connsiteY4-52" fmla="*/ 109538 h 378619"/>
                  <a:gd name="connsiteX5-53" fmla="*/ 428625 w 2446779"/>
                  <a:gd name="connsiteY5-54" fmla="*/ 150019 h 378619"/>
                  <a:gd name="connsiteX6-55" fmla="*/ 7144 w 2446779"/>
                  <a:gd name="connsiteY6-56" fmla="*/ 0 h 378619"/>
                  <a:gd name="connsiteX0-57" fmla="*/ 7144 w 2446779"/>
                  <a:gd name="connsiteY0-58" fmla="*/ 0 h 378619"/>
                  <a:gd name="connsiteX1-59" fmla="*/ 0 w 2446779"/>
                  <a:gd name="connsiteY1-60" fmla="*/ 130969 h 378619"/>
                  <a:gd name="connsiteX2-61" fmla="*/ 431007 w 2446779"/>
                  <a:gd name="connsiteY2-62" fmla="*/ 378619 h 378619"/>
                  <a:gd name="connsiteX3-63" fmla="*/ 2414588 w 2446779"/>
                  <a:gd name="connsiteY3-64" fmla="*/ 314325 h 378619"/>
                  <a:gd name="connsiteX4-65" fmla="*/ 2414588 w 2446779"/>
                  <a:gd name="connsiteY4-66" fmla="*/ 109538 h 378619"/>
                  <a:gd name="connsiteX5-67" fmla="*/ 433388 w 2446779"/>
                  <a:gd name="connsiteY5-68" fmla="*/ 140494 h 378619"/>
                  <a:gd name="connsiteX6-69" fmla="*/ 7144 w 2446779"/>
                  <a:gd name="connsiteY6-70" fmla="*/ 0 h 378619"/>
                  <a:gd name="connsiteX0-71" fmla="*/ 7144 w 2446779"/>
                  <a:gd name="connsiteY0-72" fmla="*/ 0 h 378619"/>
                  <a:gd name="connsiteX1-73" fmla="*/ 0 w 2446779"/>
                  <a:gd name="connsiteY1-74" fmla="*/ 130969 h 378619"/>
                  <a:gd name="connsiteX2-75" fmla="*/ 431007 w 2446779"/>
                  <a:gd name="connsiteY2-76" fmla="*/ 378619 h 378619"/>
                  <a:gd name="connsiteX3-77" fmla="*/ 2414588 w 2446779"/>
                  <a:gd name="connsiteY3-78" fmla="*/ 314325 h 378619"/>
                  <a:gd name="connsiteX4-79" fmla="*/ 2414588 w 2446779"/>
                  <a:gd name="connsiteY4-80" fmla="*/ 100013 h 378619"/>
                  <a:gd name="connsiteX5-81" fmla="*/ 433388 w 2446779"/>
                  <a:gd name="connsiteY5-82" fmla="*/ 140494 h 378619"/>
                  <a:gd name="connsiteX6-83" fmla="*/ 7144 w 2446779"/>
                  <a:gd name="connsiteY6-84" fmla="*/ 0 h 378619"/>
                  <a:gd name="connsiteX0-85" fmla="*/ 7144 w 2446779"/>
                  <a:gd name="connsiteY0-86" fmla="*/ 0 h 378619"/>
                  <a:gd name="connsiteX1-87" fmla="*/ 0 w 2446779"/>
                  <a:gd name="connsiteY1-88" fmla="*/ 130969 h 378619"/>
                  <a:gd name="connsiteX2-89" fmla="*/ 431007 w 2446779"/>
                  <a:gd name="connsiteY2-90" fmla="*/ 378619 h 378619"/>
                  <a:gd name="connsiteX3-91" fmla="*/ 2414588 w 2446779"/>
                  <a:gd name="connsiteY3-92" fmla="*/ 314325 h 378619"/>
                  <a:gd name="connsiteX4-93" fmla="*/ 2414588 w 2446779"/>
                  <a:gd name="connsiteY4-94" fmla="*/ 100013 h 378619"/>
                  <a:gd name="connsiteX5-95" fmla="*/ 442913 w 2446779"/>
                  <a:gd name="connsiteY5-96" fmla="*/ 142875 h 378619"/>
                  <a:gd name="connsiteX6-97" fmla="*/ 7144 w 2446779"/>
                  <a:gd name="connsiteY6-98" fmla="*/ 0 h 378619"/>
                  <a:gd name="connsiteX0-99" fmla="*/ 7144 w 2446779"/>
                  <a:gd name="connsiteY0-100" fmla="*/ 0 h 378619"/>
                  <a:gd name="connsiteX1-101" fmla="*/ 0 w 2446779"/>
                  <a:gd name="connsiteY1-102" fmla="*/ 130969 h 378619"/>
                  <a:gd name="connsiteX2-103" fmla="*/ 431007 w 2446779"/>
                  <a:gd name="connsiteY2-104" fmla="*/ 378619 h 378619"/>
                  <a:gd name="connsiteX3-105" fmla="*/ 2414588 w 2446779"/>
                  <a:gd name="connsiteY3-106" fmla="*/ 314325 h 378619"/>
                  <a:gd name="connsiteX4-107" fmla="*/ 2414588 w 2446779"/>
                  <a:gd name="connsiteY4-108" fmla="*/ 100013 h 378619"/>
                  <a:gd name="connsiteX5-109" fmla="*/ 445294 w 2446779"/>
                  <a:gd name="connsiteY5-110" fmla="*/ 135731 h 378619"/>
                  <a:gd name="connsiteX6-111" fmla="*/ 7144 w 2446779"/>
                  <a:gd name="connsiteY6-112" fmla="*/ 0 h 378619"/>
                  <a:gd name="connsiteX0-113" fmla="*/ 9525 w 2446779"/>
                  <a:gd name="connsiteY0-114" fmla="*/ 0 h 385763"/>
                  <a:gd name="connsiteX1-115" fmla="*/ 0 w 2446779"/>
                  <a:gd name="connsiteY1-116" fmla="*/ 138113 h 385763"/>
                  <a:gd name="connsiteX2-117" fmla="*/ 431007 w 2446779"/>
                  <a:gd name="connsiteY2-118" fmla="*/ 385763 h 385763"/>
                  <a:gd name="connsiteX3-119" fmla="*/ 2414588 w 2446779"/>
                  <a:gd name="connsiteY3-120" fmla="*/ 321469 h 385763"/>
                  <a:gd name="connsiteX4-121" fmla="*/ 2414588 w 2446779"/>
                  <a:gd name="connsiteY4-122" fmla="*/ 107157 h 385763"/>
                  <a:gd name="connsiteX5-123" fmla="*/ 445294 w 2446779"/>
                  <a:gd name="connsiteY5-124" fmla="*/ 142875 h 385763"/>
                  <a:gd name="connsiteX6-125" fmla="*/ 9525 w 2446779"/>
                  <a:gd name="connsiteY6-126" fmla="*/ 0 h 385763"/>
                  <a:gd name="connsiteX0-127" fmla="*/ 9525 w 2446779"/>
                  <a:gd name="connsiteY0-128" fmla="*/ 0 h 385763"/>
                  <a:gd name="connsiteX1-129" fmla="*/ 0 w 2446779"/>
                  <a:gd name="connsiteY1-130" fmla="*/ 138113 h 385763"/>
                  <a:gd name="connsiteX2-131" fmla="*/ 431007 w 2446779"/>
                  <a:gd name="connsiteY2-132" fmla="*/ 385763 h 385763"/>
                  <a:gd name="connsiteX3-133" fmla="*/ 2414588 w 2446779"/>
                  <a:gd name="connsiteY3-134" fmla="*/ 321469 h 385763"/>
                  <a:gd name="connsiteX4-135" fmla="*/ 2414588 w 2446779"/>
                  <a:gd name="connsiteY4-136" fmla="*/ 107157 h 385763"/>
                  <a:gd name="connsiteX5-137" fmla="*/ 445294 w 2446779"/>
                  <a:gd name="connsiteY5-138" fmla="*/ 142875 h 385763"/>
                  <a:gd name="connsiteX6-139" fmla="*/ 9525 w 2446779"/>
                  <a:gd name="connsiteY6-140" fmla="*/ 0 h 385763"/>
                  <a:gd name="connsiteX0-141" fmla="*/ 9525 w 2446779"/>
                  <a:gd name="connsiteY0-142" fmla="*/ 0 h 385763"/>
                  <a:gd name="connsiteX1-143" fmla="*/ 0 w 2446779"/>
                  <a:gd name="connsiteY1-144" fmla="*/ 138113 h 385763"/>
                  <a:gd name="connsiteX2-145" fmla="*/ 431007 w 2446779"/>
                  <a:gd name="connsiteY2-146" fmla="*/ 385763 h 385763"/>
                  <a:gd name="connsiteX3-147" fmla="*/ 2414588 w 2446779"/>
                  <a:gd name="connsiteY3-148" fmla="*/ 321469 h 385763"/>
                  <a:gd name="connsiteX4-149" fmla="*/ 2414588 w 2446779"/>
                  <a:gd name="connsiteY4-150" fmla="*/ 107157 h 385763"/>
                  <a:gd name="connsiteX5-151" fmla="*/ 445294 w 2446779"/>
                  <a:gd name="connsiteY5-152" fmla="*/ 142875 h 385763"/>
                  <a:gd name="connsiteX6-153" fmla="*/ 9525 w 2446779"/>
                  <a:gd name="connsiteY6-154" fmla="*/ 0 h 385763"/>
                  <a:gd name="connsiteX0-155" fmla="*/ 14287 w 2451541"/>
                  <a:gd name="connsiteY0-156" fmla="*/ 0 h 385763"/>
                  <a:gd name="connsiteX1-157" fmla="*/ 0 w 2451541"/>
                  <a:gd name="connsiteY1-158" fmla="*/ 145257 h 385763"/>
                  <a:gd name="connsiteX2-159" fmla="*/ 435769 w 2451541"/>
                  <a:gd name="connsiteY2-160" fmla="*/ 385763 h 385763"/>
                  <a:gd name="connsiteX3-161" fmla="*/ 2419350 w 2451541"/>
                  <a:gd name="connsiteY3-162" fmla="*/ 321469 h 385763"/>
                  <a:gd name="connsiteX4-163" fmla="*/ 2419350 w 2451541"/>
                  <a:gd name="connsiteY4-164" fmla="*/ 107157 h 385763"/>
                  <a:gd name="connsiteX5-165" fmla="*/ 450056 w 2451541"/>
                  <a:gd name="connsiteY5-166" fmla="*/ 142875 h 385763"/>
                  <a:gd name="connsiteX6-167" fmla="*/ 14287 w 2451541"/>
                  <a:gd name="connsiteY6-168" fmla="*/ 0 h 385763"/>
                  <a:gd name="connsiteX0-169" fmla="*/ 4762 w 2451541"/>
                  <a:gd name="connsiteY0-170" fmla="*/ 0 h 383382"/>
                  <a:gd name="connsiteX1-171" fmla="*/ 0 w 2451541"/>
                  <a:gd name="connsiteY1-172" fmla="*/ 142876 h 383382"/>
                  <a:gd name="connsiteX2-173" fmla="*/ 435769 w 2451541"/>
                  <a:gd name="connsiteY2-174" fmla="*/ 383382 h 383382"/>
                  <a:gd name="connsiteX3-175" fmla="*/ 2419350 w 2451541"/>
                  <a:gd name="connsiteY3-176" fmla="*/ 319088 h 383382"/>
                  <a:gd name="connsiteX4-177" fmla="*/ 2419350 w 2451541"/>
                  <a:gd name="connsiteY4-178" fmla="*/ 104776 h 383382"/>
                  <a:gd name="connsiteX5-179" fmla="*/ 450056 w 2451541"/>
                  <a:gd name="connsiteY5-180" fmla="*/ 140494 h 383382"/>
                  <a:gd name="connsiteX6-181" fmla="*/ 4762 w 2451541"/>
                  <a:gd name="connsiteY6-182" fmla="*/ 0 h 383382"/>
                  <a:gd name="connsiteX0-183" fmla="*/ 4762 w 2451541"/>
                  <a:gd name="connsiteY0-184" fmla="*/ 0 h 383382"/>
                  <a:gd name="connsiteX1-185" fmla="*/ 0 w 2451541"/>
                  <a:gd name="connsiteY1-186" fmla="*/ 142876 h 383382"/>
                  <a:gd name="connsiteX2-187" fmla="*/ 435769 w 2451541"/>
                  <a:gd name="connsiteY2-188" fmla="*/ 383382 h 383382"/>
                  <a:gd name="connsiteX3-189" fmla="*/ 2419350 w 2451541"/>
                  <a:gd name="connsiteY3-190" fmla="*/ 319088 h 383382"/>
                  <a:gd name="connsiteX4-191" fmla="*/ 2419350 w 2451541"/>
                  <a:gd name="connsiteY4-192" fmla="*/ 104776 h 383382"/>
                  <a:gd name="connsiteX5-193" fmla="*/ 450056 w 2451541"/>
                  <a:gd name="connsiteY5-194" fmla="*/ 140494 h 383382"/>
                  <a:gd name="connsiteX6-195" fmla="*/ 4762 w 2451541"/>
                  <a:gd name="connsiteY6-196" fmla="*/ 0 h 383382"/>
                  <a:gd name="connsiteX0-197" fmla="*/ 11905 w 2458684"/>
                  <a:gd name="connsiteY0-198" fmla="*/ 0 h 383382"/>
                  <a:gd name="connsiteX1-199" fmla="*/ 0 w 2458684"/>
                  <a:gd name="connsiteY1-200" fmla="*/ 138114 h 383382"/>
                  <a:gd name="connsiteX2-201" fmla="*/ 442912 w 2458684"/>
                  <a:gd name="connsiteY2-202" fmla="*/ 383382 h 383382"/>
                  <a:gd name="connsiteX3-203" fmla="*/ 2426493 w 2458684"/>
                  <a:gd name="connsiteY3-204" fmla="*/ 319088 h 383382"/>
                  <a:gd name="connsiteX4-205" fmla="*/ 2426493 w 2458684"/>
                  <a:gd name="connsiteY4-206" fmla="*/ 104776 h 383382"/>
                  <a:gd name="connsiteX5-207" fmla="*/ 457199 w 2458684"/>
                  <a:gd name="connsiteY5-208" fmla="*/ 140494 h 383382"/>
                  <a:gd name="connsiteX6-209" fmla="*/ 11905 w 2458684"/>
                  <a:gd name="connsiteY6-210" fmla="*/ 0 h 3833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417684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Total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isi</a:t>
            </a:r>
            <a:r>
              <a:rPr lang="en-US" u="sng" dirty="0"/>
              <a:t> </a:t>
            </a:r>
            <a:r>
              <a:rPr lang="en-US" u="sng" dirty="0" err="1"/>
              <a:t>jawaban</a:t>
            </a:r>
            <a:r>
              <a:rPr lang="en-US" u="sng" dirty="0"/>
              <a:t> </a:t>
            </a:r>
            <a:r>
              <a:rPr lang="en-US" u="sng" dirty="0" err="1"/>
              <a:t>dari</a:t>
            </a:r>
            <a:r>
              <a:rPr lang="en-US" u="sng" dirty="0"/>
              <a:t> 1 form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969" y="7652751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69" y="2761505"/>
            <a:ext cx="5972175" cy="4314825"/>
          </a:xfrm>
          <a:prstGeom prst="rect">
            <a:avLst/>
          </a:prstGeom>
        </p:spPr>
      </p:pic>
      <p:grpSp>
        <p:nvGrpSpPr>
          <p:cNvPr id="14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5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4520533" cy="74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by Form Category</a:t>
            </a:r>
            <a:endParaRPr lang="en-US" b="1" u="sng" dirty="0"/>
          </a:p>
          <a:p>
            <a:r>
              <a:rPr lang="en-US" u="sng" dirty="0" err="1"/>
              <a:t>Mendownload</a:t>
            </a:r>
            <a:r>
              <a:rPr lang="en-US" u="sng" dirty="0"/>
              <a:t> </a:t>
            </a:r>
            <a:r>
              <a:rPr lang="en-US" u="sng" dirty="0" err="1"/>
              <a:t>isi</a:t>
            </a:r>
            <a:r>
              <a:rPr lang="en-US" u="sng" dirty="0"/>
              <a:t> </a:t>
            </a:r>
            <a:r>
              <a:rPr lang="en-US" u="sng" dirty="0" err="1"/>
              <a:t>jawaban</a:t>
            </a:r>
            <a:r>
              <a:rPr lang="en-US" u="sng" dirty="0"/>
              <a:t>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kategori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1340" y="8015607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9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3590924"/>
            <a:ext cx="7579688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3865738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 err="1"/>
              <a:t>Rekap</a:t>
            </a:r>
            <a:r>
              <a:rPr lang="en-US" b="1" u="sng" dirty="0"/>
              <a:t> by Form Category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1340" y="8015607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9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1" y="4136334"/>
            <a:ext cx="510540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36861" y="1944940"/>
            <a:ext cx="6654579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2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i="1" u="sng" dirty="0"/>
              <a:t>Id </a:t>
            </a:r>
            <a:r>
              <a:rPr lang="en-US" i="1" u="sng" dirty="0" err="1"/>
              <a:t>Eform</a:t>
            </a:r>
            <a:r>
              <a:rPr lang="en-US" i="1" u="sng" dirty="0"/>
              <a:t> </a:t>
            </a:r>
            <a:r>
              <a:rPr lang="en-US" u="sng" dirty="0"/>
              <a:t>dan</a:t>
            </a:r>
            <a:r>
              <a:rPr lang="en-US" i="1" u="sng" dirty="0"/>
              <a:t> Nama </a:t>
            </a:r>
            <a:r>
              <a:rPr lang="en-US" i="1" u="sng" dirty="0" err="1"/>
              <a:t>Eform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triwulan</a:t>
            </a:r>
            <a:r>
              <a:rPr lang="en-US" dirty="0"/>
              <a:t> 1”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8090163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/>
              <a:t>List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Jaksurvei</a:t>
            </a:r>
            <a:endParaRPr lang="en-US" b="1" u="sng" dirty="0"/>
          </a:p>
          <a:p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yang </a:t>
            </a:r>
            <a:r>
              <a:rPr lang="en-US" u="sng" dirty="0" err="1"/>
              <a:t>terdownload</a:t>
            </a:r>
            <a:r>
              <a:rPr lang="en-US" u="sng" dirty="0"/>
              <a:t> </a:t>
            </a:r>
            <a:r>
              <a:rPr lang="en-US" u="sng" dirty="0" err="1"/>
              <a:t>otomatis</a:t>
            </a:r>
            <a:r>
              <a:rPr lang="en-US" u="sng" dirty="0"/>
              <a:t> </a:t>
            </a:r>
            <a:r>
              <a:rPr lang="en-US" u="sng" dirty="0" err="1"/>
              <a:t>dengan</a:t>
            </a:r>
            <a:r>
              <a:rPr lang="en-US" u="sng" dirty="0"/>
              <a:t> </a:t>
            </a:r>
            <a:r>
              <a:rPr lang="en-US" u="sng" dirty="0" err="1"/>
              <a:t>tampilan</a:t>
            </a:r>
            <a:r>
              <a:rPr lang="en-US" u="sng" dirty="0"/>
              <a:t> </a:t>
            </a:r>
            <a:r>
              <a:rPr lang="en-US" u="sng" dirty="0" err="1"/>
              <a:t>filemanager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1340" y="8436521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21" y="2555731"/>
            <a:ext cx="7896122" cy="290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21" y="5593990"/>
            <a:ext cx="7896122" cy="2568156"/>
          </a:xfrm>
          <a:prstGeom prst="rect">
            <a:avLst/>
          </a:prstGeom>
        </p:spPr>
      </p:pic>
      <p:grpSp>
        <p:nvGrpSpPr>
          <p:cNvPr id="11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2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193360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Rekap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8090163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Rekap</a:t>
            </a:r>
            <a:r>
              <a:rPr lang="en-US" b="1" dirty="0"/>
              <a:t> &gt; </a:t>
            </a:r>
            <a:r>
              <a:rPr lang="en-US" b="1" u="sng" dirty="0"/>
              <a:t>List </a:t>
            </a:r>
            <a:r>
              <a:rPr lang="en-US" b="1" u="sng" dirty="0" err="1"/>
              <a:t>Rekap</a:t>
            </a:r>
            <a:r>
              <a:rPr lang="en-US" b="1" u="sng" dirty="0"/>
              <a:t> </a:t>
            </a:r>
            <a:r>
              <a:rPr lang="en-US" b="1" u="sng" dirty="0" err="1"/>
              <a:t>Jaksurvei</a:t>
            </a:r>
            <a:endParaRPr lang="en-US" b="1" u="sng" dirty="0"/>
          </a:p>
          <a:p>
            <a:r>
              <a:rPr lang="en-US" u="sng" dirty="0" err="1"/>
              <a:t>Seluruh</a:t>
            </a:r>
            <a:r>
              <a:rPr lang="en-US" u="sng" dirty="0"/>
              <a:t> </a:t>
            </a:r>
            <a:r>
              <a:rPr lang="en-US" u="sng" dirty="0" err="1"/>
              <a:t>rekap</a:t>
            </a:r>
            <a:r>
              <a:rPr lang="en-US" u="sng" dirty="0"/>
              <a:t> yang </a:t>
            </a:r>
            <a:r>
              <a:rPr lang="en-US" u="sng" dirty="0" err="1"/>
              <a:t>terdownload</a:t>
            </a:r>
            <a:r>
              <a:rPr lang="en-US" u="sng" dirty="0"/>
              <a:t> </a:t>
            </a:r>
            <a:r>
              <a:rPr lang="en-US" u="sng" dirty="0" err="1"/>
              <a:t>otomatis</a:t>
            </a:r>
            <a:r>
              <a:rPr lang="en-US" u="sng" dirty="0"/>
              <a:t> </a:t>
            </a:r>
            <a:r>
              <a:rPr lang="en-US" u="sng" dirty="0" err="1"/>
              <a:t>dengan</a:t>
            </a:r>
            <a:r>
              <a:rPr lang="en-US" u="sng" dirty="0"/>
              <a:t> </a:t>
            </a:r>
            <a:r>
              <a:rPr lang="en-US" u="sng" dirty="0" err="1"/>
              <a:t>tampilan</a:t>
            </a:r>
            <a:r>
              <a:rPr lang="en-US" u="sng" dirty="0"/>
              <a:t> </a:t>
            </a:r>
            <a:r>
              <a:rPr lang="en-US" u="sng" dirty="0" err="1"/>
              <a:t>filemanager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69" y="1042243"/>
            <a:ext cx="2533650" cy="775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1340" y="8436521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21" y="3390446"/>
            <a:ext cx="8701702" cy="3888673"/>
          </a:xfrm>
          <a:prstGeom prst="rect">
            <a:avLst/>
          </a:prstGeom>
        </p:spPr>
      </p:pic>
      <p:grpSp>
        <p:nvGrpSpPr>
          <p:cNvPr id="9" name="그룹 6"/>
          <p:cNvGrpSpPr/>
          <p:nvPr/>
        </p:nvGrpSpPr>
        <p:grpSpPr>
          <a:xfrm>
            <a:off x="10648225" y="416634"/>
            <a:ext cx="1702026" cy="2194955"/>
            <a:chOff x="9228771" y="2192407"/>
            <a:chExt cx="1702026" cy="2194955"/>
          </a:xfrm>
        </p:grpSpPr>
        <p:sp>
          <p:nvSpPr>
            <p:cNvPr id="11" name="Regular Pentagon 34"/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gular Pentagon 34"/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46"/>
            <p:cNvCxnSpPr/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gular Pentagon 33"/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User </a:t>
            </a:r>
            <a:r>
              <a:rPr lang="en-US" dirty="0" err="1">
                <a:latin typeface="Calisto MT" panose="02040603050505030304" pitchFamily="18" charset="0"/>
              </a:rPr>
              <a:t>Survei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" name="그룹 2"/>
          <p:cNvGrpSpPr/>
          <p:nvPr/>
        </p:nvGrpSpPr>
        <p:grpSpPr>
          <a:xfrm>
            <a:off x="1195657" y="2979733"/>
            <a:ext cx="1232944" cy="1385372"/>
            <a:chOff x="1018216" y="2979733"/>
            <a:chExt cx="1232944" cy="1385372"/>
          </a:xfrm>
        </p:grpSpPr>
        <p:sp>
          <p:nvSpPr>
            <p:cNvPr id="5" name="Regular Pentagon 36"/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Regular Pentagon 36"/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7" name="Straight Arrow Connector 41"/>
            <p:cNvCxnSpPr/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gular Pentagon 33"/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151698"/>
            <a:ext cx="2533650" cy="649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28" y="4066223"/>
            <a:ext cx="6505575" cy="4581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110" y="4010537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1919" y="1006997"/>
            <a:ext cx="255659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User </a:t>
            </a:r>
            <a:r>
              <a:rPr lang="en-US" dirty="0" err="1"/>
              <a:t>Survei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628900"/>
            <a:ext cx="5814284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</a:t>
            </a:r>
            <a:r>
              <a:rPr lang="en-US" b="1" dirty="0" err="1"/>
              <a:t>Survei</a:t>
            </a:r>
            <a:r>
              <a:rPr lang="en-US" b="1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jaksurvei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API </a:t>
            </a:r>
            <a:r>
              <a:rPr lang="en-US" dirty="0" err="1"/>
              <a:t>dari</a:t>
            </a:r>
            <a:r>
              <a:rPr lang="en-US" dirty="0"/>
              <a:t> Jaki.</a:t>
            </a:r>
            <a:endParaRPr lang="en-US" b="1" dirty="0"/>
          </a:p>
        </p:txBody>
      </p:sp>
      <p:grpSp>
        <p:nvGrpSpPr>
          <p:cNvPr id="12" name="그룹 2"/>
          <p:cNvGrpSpPr/>
          <p:nvPr/>
        </p:nvGrpSpPr>
        <p:grpSpPr>
          <a:xfrm>
            <a:off x="11007314" y="523375"/>
            <a:ext cx="1232944" cy="1385372"/>
            <a:chOff x="1018216" y="2979733"/>
            <a:chExt cx="1232944" cy="1385372"/>
          </a:xfrm>
        </p:grpSpPr>
        <p:sp>
          <p:nvSpPr>
            <p:cNvPr id="13" name="Regular Pentagon 36"/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Regular Pentagon 36"/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5" name="Straight Arrow Connector 41"/>
            <p:cNvCxnSpPr/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gular Pentagon 33"/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151698"/>
            <a:ext cx="2533650" cy="6496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110" y="4010537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1919" y="1006997"/>
            <a:ext cx="255659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User </a:t>
            </a:r>
            <a:r>
              <a:rPr lang="en-US" dirty="0" err="1"/>
              <a:t>Survei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3267" y="2155583"/>
            <a:ext cx="1524648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</a:t>
            </a:r>
            <a:r>
              <a:rPr lang="en-US" b="1" dirty="0" err="1"/>
              <a:t>Survei</a:t>
            </a:r>
            <a:r>
              <a:rPr lang="en-ID" altLang="en-US" b="1" dirty="0"/>
              <a:t> </a:t>
            </a:r>
            <a:endParaRPr lang="en-ID" altLang="en-US" dirty="0"/>
          </a:p>
        </p:txBody>
      </p:sp>
      <p:grpSp>
        <p:nvGrpSpPr>
          <p:cNvPr id="12" name="그룹 2"/>
          <p:cNvGrpSpPr/>
          <p:nvPr/>
        </p:nvGrpSpPr>
        <p:grpSpPr>
          <a:xfrm>
            <a:off x="11007314" y="523375"/>
            <a:ext cx="1232944" cy="1385372"/>
            <a:chOff x="1018216" y="2979733"/>
            <a:chExt cx="1232944" cy="1385372"/>
          </a:xfrm>
        </p:grpSpPr>
        <p:sp>
          <p:nvSpPr>
            <p:cNvPr id="13" name="Regular Pentagon 36"/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Regular Pentagon 36"/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5" name="Straight Arrow Connector 41"/>
            <p:cNvCxnSpPr/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gular Pentagon 33"/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267" y="4648492"/>
            <a:ext cx="7439025" cy="4848225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4324112" y="6258852"/>
            <a:ext cx="561975" cy="1809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/>
          <p:cNvSpPr/>
          <p:nvPr/>
        </p:nvSpPr>
        <p:spPr>
          <a:xfrm>
            <a:off x="5039757" y="6258852"/>
            <a:ext cx="998855" cy="1809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/>
          <p:cNvSpPr/>
          <p:nvPr/>
        </p:nvSpPr>
        <p:spPr>
          <a:xfrm>
            <a:off x="6266894" y="6258852"/>
            <a:ext cx="1648143" cy="1809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/>
          <p:cNvSpPr/>
          <p:nvPr/>
        </p:nvSpPr>
        <p:spPr>
          <a:xfrm>
            <a:off x="8049950" y="6258852"/>
            <a:ext cx="1093812" cy="1809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/>
          <p:cNvSpPr/>
          <p:nvPr/>
        </p:nvSpPr>
        <p:spPr>
          <a:xfrm>
            <a:off x="4578350" y="7189735"/>
            <a:ext cx="317500" cy="180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/>
          <p:cNvSpPr/>
          <p:nvPr/>
        </p:nvSpPr>
        <p:spPr>
          <a:xfrm>
            <a:off x="6610350" y="7651060"/>
            <a:ext cx="244475" cy="180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/>
          <p:cNvSpPr/>
          <p:nvPr/>
        </p:nvSpPr>
        <p:spPr>
          <a:xfrm>
            <a:off x="8492001" y="8100640"/>
            <a:ext cx="244475" cy="180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/>
          <p:cNvSpPr/>
          <p:nvPr/>
        </p:nvSpPr>
        <p:spPr>
          <a:xfrm>
            <a:off x="6495732" y="6737295"/>
            <a:ext cx="244475" cy="180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/>
          <p:cNvSpPr/>
          <p:nvPr/>
        </p:nvSpPr>
        <p:spPr>
          <a:xfrm>
            <a:off x="4165361" y="5702592"/>
            <a:ext cx="1966619" cy="476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3913267" y="2536734"/>
            <a:ext cx="6400800" cy="204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Field</a:t>
            </a:r>
            <a:r>
              <a:rPr lang="en-US" b="1" dirty="0"/>
              <a:t> “search”</a:t>
            </a:r>
            <a:endParaRPr lang="en-US" b="1" dirty="0"/>
          </a:p>
          <a:p>
            <a:r>
              <a:rPr lang="en-US" u="sng" dirty="0" err="1"/>
              <a:t>Mencari</a:t>
            </a:r>
            <a:r>
              <a:rPr lang="en-US" u="sng" dirty="0"/>
              <a:t> </a:t>
            </a:r>
            <a:r>
              <a:rPr lang="en-US" u="sng" dirty="0" err="1"/>
              <a:t>diantara</a:t>
            </a:r>
            <a:r>
              <a:rPr lang="en-US" u="sng" dirty="0"/>
              <a:t> 4 </a:t>
            </a:r>
            <a:r>
              <a:rPr lang="en-US" u="sng" dirty="0" err="1"/>
              <a:t>atribut</a:t>
            </a:r>
            <a:r>
              <a:rPr lang="en-US" u="sng" dirty="0"/>
              <a:t>,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ID" altLang="en-US" i="1" dirty="0"/>
              <a:t>ID, Full Name, Email, Username</a:t>
            </a:r>
            <a:endParaRPr lang="en-US" i="1" u="sng" dirty="0"/>
          </a:p>
          <a:p>
            <a:endParaRPr lang="en-US" i="1" u="sng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“0000”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151698"/>
            <a:ext cx="2533650" cy="6496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110" y="4039565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1919" y="1006997"/>
            <a:ext cx="255659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User </a:t>
            </a:r>
            <a:r>
              <a:rPr lang="en-US" dirty="0" err="1"/>
              <a:t>Survei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41" y="2906292"/>
            <a:ext cx="5792949" cy="5741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1373" y="2000250"/>
            <a:ext cx="2993833" cy="74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</a:t>
            </a:r>
            <a:r>
              <a:rPr lang="en-US" b="1" dirty="0" err="1"/>
              <a:t>Survei</a:t>
            </a:r>
            <a:r>
              <a:rPr lang="en-US" b="1" dirty="0"/>
              <a:t> &gt; View </a:t>
            </a:r>
            <a:endParaRPr lang="en-US" b="1" dirty="0"/>
          </a:p>
          <a:p>
            <a:r>
              <a:rPr lang="en-US" dirty="0" err="1"/>
              <a:t>Informasi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user </a:t>
            </a:r>
            <a:endParaRPr lang="en-US" dirty="0"/>
          </a:p>
        </p:txBody>
      </p:sp>
      <p:grpSp>
        <p:nvGrpSpPr>
          <p:cNvPr id="11" name="그룹 2"/>
          <p:cNvGrpSpPr/>
          <p:nvPr/>
        </p:nvGrpSpPr>
        <p:grpSpPr>
          <a:xfrm>
            <a:off x="11007314" y="523375"/>
            <a:ext cx="1232944" cy="1385372"/>
            <a:chOff x="1018216" y="2979733"/>
            <a:chExt cx="1232944" cy="1385372"/>
          </a:xfrm>
        </p:grpSpPr>
        <p:sp>
          <p:nvSpPr>
            <p:cNvPr id="12" name="Regular Pentagon 36"/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gular Pentagon 36"/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41"/>
            <p:cNvCxnSpPr/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gular Pentagon 33"/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sto MT" panose="02040603050505030304" pitchFamily="18" charset="0"/>
              </a:rPr>
              <a:t>Eform</a:t>
            </a:r>
            <a:r>
              <a:rPr lang="en-US" dirty="0">
                <a:latin typeface="Calisto MT" panose="02040603050505030304" pitchFamily="18" charset="0"/>
              </a:rPr>
              <a:t> Viewer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880110" y="2366965"/>
            <a:ext cx="1697215" cy="1870996"/>
            <a:chOff x="2864224" y="2506495"/>
            <a:chExt cx="1697215" cy="1870996"/>
          </a:xfrm>
        </p:grpSpPr>
        <p:sp>
          <p:nvSpPr>
            <p:cNvPr id="4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6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3546" y="624115"/>
            <a:ext cx="210628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AdminX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6861" y="1514112"/>
            <a:ext cx="598593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AdminX</a:t>
            </a:r>
            <a:r>
              <a:rPr lang="en-US" b="1" dirty="0"/>
              <a:t> &gt; </a:t>
            </a:r>
            <a:r>
              <a:rPr lang="en-US" b="1" u="sng" dirty="0" err="1"/>
              <a:t>Eform</a:t>
            </a:r>
            <a:r>
              <a:rPr lang="en-US" b="1" u="sng" dirty="0"/>
              <a:t> Viewer, </a:t>
            </a:r>
            <a:r>
              <a:rPr lang="en-US" u="sng" dirty="0" err="1"/>
              <a:t>Berisi</a:t>
            </a:r>
            <a:r>
              <a:rPr lang="en-US" u="sng" dirty="0"/>
              <a:t> list dashboard </a:t>
            </a:r>
            <a:r>
              <a:rPr lang="en-US" u="sng" dirty="0" err="1"/>
              <a:t>survei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08" y="1399223"/>
            <a:ext cx="2524125" cy="724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108" y="4613549"/>
            <a:ext cx="2627019" cy="486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404110"/>
            <a:ext cx="8601075" cy="5391150"/>
          </a:xfrm>
          <a:prstGeom prst="rect">
            <a:avLst/>
          </a:prstGeom>
        </p:spPr>
      </p:pic>
      <p:grpSp>
        <p:nvGrpSpPr>
          <p:cNvPr id="11" name="그룹 3"/>
          <p:cNvGrpSpPr/>
          <p:nvPr/>
        </p:nvGrpSpPr>
        <p:grpSpPr>
          <a:xfrm>
            <a:off x="10566222" y="463725"/>
            <a:ext cx="1697215" cy="1870996"/>
            <a:chOff x="2864224" y="2506495"/>
            <a:chExt cx="1697215" cy="1870996"/>
          </a:xfrm>
        </p:grpSpPr>
        <p:sp>
          <p:nvSpPr>
            <p:cNvPr id="12" name="Regular Pentagon 35"/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gular Pentagon 35"/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37"/>
            <p:cNvCxnSpPr/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gular Pentagon 33"/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3121</Words>
  <Application>WPS Presentation</Application>
  <PresentationFormat>A3 Paper (297x420 mm)</PresentationFormat>
  <Paragraphs>193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Calisto MT</vt:lpstr>
      <vt:lpstr>Calibri Light</vt:lpstr>
      <vt:lpstr>Microsoft YaHei</vt:lpstr>
      <vt:lpstr>Arial Unicode MS</vt:lpstr>
      <vt:lpstr>Calibri</vt:lpstr>
      <vt:lpstr>Malgun Gothic</vt:lpstr>
      <vt:lpstr>Office Theme</vt:lpstr>
      <vt:lpstr>PowerPoint 演示文稿</vt:lpstr>
      <vt:lpstr>PowerPoint 演示文稿</vt:lpstr>
      <vt:lpstr>PowerPoint 演示文稿</vt:lpstr>
      <vt:lpstr>User Survei</vt:lpstr>
      <vt:lpstr>PowerPoint 演示文稿</vt:lpstr>
      <vt:lpstr>PowerPoint 演示文稿</vt:lpstr>
      <vt:lpstr>PowerPoint 演示文稿</vt:lpstr>
      <vt:lpstr>Eform Viewer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Group</vt:lpstr>
      <vt:lpstr>PowerPoint 演示文稿</vt:lpstr>
      <vt:lpstr>PowerPoint 演示文稿</vt:lpstr>
      <vt:lpstr>Eform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Rekap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ThinkCentre</dc:creator>
  <cp:lastModifiedBy>hibatur rahman</cp:lastModifiedBy>
  <cp:revision>44</cp:revision>
  <dcterms:created xsi:type="dcterms:W3CDTF">2021-04-07T04:09:00Z</dcterms:created>
  <dcterms:modified xsi:type="dcterms:W3CDTF">2022-06-30T04:12:32Z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1033-11.2.0.11167</vt:lpwstr>
  </property>
  <property fmtid="{D5CDD505-2E9C-101B-9397-08002B2CF9AE}" pid="3" name="ICV">
    <vt:lpwstr>5E49B7542E374AD4BEFAD482AA0B0916</vt:lpwstr>
  </property>
</Properties>
</file>