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69" r:id="rId15"/>
    <p:sldId id="270" r:id="rId16"/>
    <p:sldId id="261" r:id="rId17"/>
    <p:sldId id="260" r:id="rId18"/>
  </p:sldIdLst>
  <p:sldSz cx="7559675" cy="5040313"/>
  <p:notesSz cx="6888163" cy="46577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7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46" y="54"/>
      </p:cViewPr>
      <p:guideLst>
        <p:guide orient="horz" pos="158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89F4-5F73-4E62-BCC4-B4ADF059E801}" type="datetimeFigureOut">
              <a:rPr lang="en-ID" smtClean="0"/>
              <a:t>22/08/2019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0FCC-E01D-476D-94AD-B9FB2FC706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518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89F4-5F73-4E62-BCC4-B4ADF059E801}" type="datetimeFigureOut">
              <a:rPr lang="en-ID" smtClean="0"/>
              <a:t>22/08/2019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0FCC-E01D-476D-94AD-B9FB2FC706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183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89F4-5F73-4E62-BCC4-B4ADF059E801}" type="datetimeFigureOut">
              <a:rPr lang="en-ID" smtClean="0"/>
              <a:t>22/08/2019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0FCC-E01D-476D-94AD-B9FB2FC706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242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89F4-5F73-4E62-BCC4-B4ADF059E801}" type="datetimeFigureOut">
              <a:rPr lang="en-ID" smtClean="0"/>
              <a:t>22/08/2019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0FCC-E01D-476D-94AD-B9FB2FC706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938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89F4-5F73-4E62-BCC4-B4ADF059E801}" type="datetimeFigureOut">
              <a:rPr lang="en-ID" smtClean="0"/>
              <a:t>22/08/2019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0FCC-E01D-476D-94AD-B9FB2FC706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10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89F4-5F73-4E62-BCC4-B4ADF059E801}" type="datetimeFigureOut">
              <a:rPr lang="en-ID" smtClean="0"/>
              <a:t>22/08/2019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0FCC-E01D-476D-94AD-B9FB2FC706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398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89F4-5F73-4E62-BCC4-B4ADF059E801}" type="datetimeFigureOut">
              <a:rPr lang="en-ID" smtClean="0"/>
              <a:t>22/08/2019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0FCC-E01D-476D-94AD-B9FB2FC706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638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89F4-5F73-4E62-BCC4-B4ADF059E801}" type="datetimeFigureOut">
              <a:rPr lang="en-ID" smtClean="0"/>
              <a:t>22/08/2019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0FCC-E01D-476D-94AD-B9FB2FC706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121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89F4-5F73-4E62-BCC4-B4ADF059E801}" type="datetimeFigureOut">
              <a:rPr lang="en-ID" smtClean="0"/>
              <a:t>22/08/2019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0FCC-E01D-476D-94AD-B9FB2FC706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631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89F4-5F73-4E62-BCC4-B4ADF059E801}" type="datetimeFigureOut">
              <a:rPr lang="en-ID" smtClean="0"/>
              <a:t>22/08/2019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0FCC-E01D-476D-94AD-B9FB2FC706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470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89F4-5F73-4E62-BCC4-B4ADF059E801}" type="datetimeFigureOut">
              <a:rPr lang="en-ID" smtClean="0"/>
              <a:t>22/08/2019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0FCC-E01D-476D-94AD-B9FB2FC706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9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89F4-5F73-4E62-BCC4-B4ADF059E801}" type="datetimeFigureOut">
              <a:rPr lang="en-ID" smtClean="0"/>
              <a:t>22/08/2019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50FCC-E01D-476D-94AD-B9FB2FC706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956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26DA23-2300-4BC8-A6F0-204157382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6915" y="2677886"/>
            <a:ext cx="5669756" cy="1227176"/>
          </a:xfrm>
        </p:spPr>
        <p:txBody>
          <a:bodyPr>
            <a:normAutofit/>
          </a:bodyPr>
          <a:lstStyle/>
          <a:p>
            <a:r>
              <a:rPr lang="en-ID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[USER GUIDE]</a:t>
            </a:r>
          </a:p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eForm</a:t>
            </a:r>
            <a:endParaRPr lang="en-ID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Surveyor/data entry</a:t>
            </a:r>
            <a:endParaRPr lang="en-ID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3E064AB-83AD-4C81-88FB-33B5E214E233}"/>
              </a:ext>
            </a:extLst>
          </p:cNvPr>
          <p:cNvGrpSpPr/>
          <p:nvPr/>
        </p:nvGrpSpPr>
        <p:grpSpPr>
          <a:xfrm>
            <a:off x="512253" y="156"/>
            <a:ext cx="7063750" cy="2677730"/>
            <a:chOff x="556739" y="100194"/>
            <a:chExt cx="7368881" cy="1216152"/>
          </a:xfrm>
        </p:grpSpPr>
        <p:sp>
          <p:nvSpPr>
            <p:cNvPr id="96" name="Rectangle 51">
              <a:extLst>
                <a:ext uri="{FF2B5EF4-FFF2-40B4-BE49-F238E27FC236}">
                  <a16:creationId xmlns:a16="http://schemas.microsoft.com/office/drawing/2014/main" id="{A2EC6874-2E85-460D-8777-5E777DA8E2F8}"/>
                </a:ext>
              </a:extLst>
            </p:cNvPr>
            <p:cNvSpPr/>
            <p:nvPr/>
          </p:nvSpPr>
          <p:spPr>
            <a:xfrm>
              <a:off x="591576" y="113183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8EC4B62-1F29-4C1F-9377-223166601D5E}"/>
                </a:ext>
              </a:extLst>
            </p:cNvPr>
            <p:cNvSpPr/>
            <p:nvPr/>
          </p:nvSpPr>
          <p:spPr>
            <a:xfrm>
              <a:off x="556739" y="100194"/>
              <a:ext cx="7368881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6330BDF5-36D8-4801-96AD-C7E4A8F5A804}"/>
              </a:ext>
            </a:extLst>
          </p:cNvPr>
          <p:cNvSpPr/>
          <p:nvPr/>
        </p:nvSpPr>
        <p:spPr>
          <a:xfrm>
            <a:off x="519727" y="4994593"/>
            <a:ext cx="70399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6087157-BEC6-4421-AA9F-855341F971C8}"/>
              </a:ext>
            </a:extLst>
          </p:cNvPr>
          <p:cNvSpPr/>
          <p:nvPr/>
        </p:nvSpPr>
        <p:spPr>
          <a:xfrm>
            <a:off x="519726" y="0"/>
            <a:ext cx="7039948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22912DC-3C4C-46D0-97BB-ECA5E19288A9}"/>
              </a:ext>
            </a:extLst>
          </p:cNvPr>
          <p:cNvCxnSpPr>
            <a:cxnSpLocks/>
            <a:stCxn id="100" idx="0"/>
            <a:endCxn id="99" idx="2"/>
          </p:cNvCxnSpPr>
          <p:nvPr/>
        </p:nvCxnSpPr>
        <p:spPr>
          <a:xfrm>
            <a:off x="4039700" y="0"/>
            <a:ext cx="1" cy="504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278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PAGE LIST SUBMITIONS</a:t>
            </a:r>
            <a:endParaRPr lang="en-ID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73E81DF-6549-4A0A-A349-55F041D2C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78" y="1341438"/>
            <a:ext cx="2594720" cy="3198812"/>
          </a:xfrm>
        </p:spPr>
      </p:pic>
    </p:spTree>
    <p:extLst>
      <p:ext uri="{BB962C8B-B14F-4D97-AF65-F5344CB8AC3E}">
        <p14:creationId xmlns:p14="http://schemas.microsoft.com/office/powerpoint/2010/main" val="134295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87" y="3827712"/>
            <a:ext cx="6520220" cy="920590"/>
          </a:xfrm>
        </p:spPr>
        <p:txBody>
          <a:bodyPr>
            <a:normAutofit/>
          </a:bodyPr>
          <a:lstStyle/>
          <a:p>
            <a:r>
              <a:rPr lang="en-ID" sz="1200" dirty="0"/>
              <a:t>1. Search </a:t>
            </a:r>
            <a:r>
              <a:rPr lang="en-ID" sz="1200" dirty="0" err="1"/>
              <a:t>berfungsi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mencari</a:t>
            </a:r>
            <a:r>
              <a:rPr lang="en-ID" sz="1200" dirty="0"/>
              <a:t> kata </a:t>
            </a:r>
            <a:r>
              <a:rPr lang="en-ID" sz="1200" dirty="0" err="1"/>
              <a:t>huruf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nomer</a:t>
            </a:r>
            <a:r>
              <a:rPr lang="en-ID" sz="1200" dirty="0"/>
              <a:t> pada </a:t>
            </a:r>
            <a:r>
              <a:rPr lang="en-ID" sz="1200" dirty="0" err="1"/>
              <a:t>seluruh</a:t>
            </a:r>
            <a:r>
              <a:rPr lang="en-ID" sz="1200" dirty="0"/>
              <a:t> table.</a:t>
            </a:r>
            <a:br>
              <a:rPr lang="en-ID" sz="1200" dirty="0"/>
            </a:br>
            <a:r>
              <a:rPr lang="en-ID" sz="1200" dirty="0"/>
              <a:t>2. toggle switch </a:t>
            </a:r>
            <a:r>
              <a:rPr lang="en-ID" sz="1200" dirty="0" err="1"/>
              <a:t>berfungsi</a:t>
            </a:r>
            <a:r>
              <a:rPr lang="en-ID" sz="1200" dirty="0"/>
              <a:t> </a:t>
            </a:r>
            <a:r>
              <a:rPr lang="en-ID" sz="1200" dirty="0" err="1"/>
              <a:t>merubah</a:t>
            </a:r>
            <a:r>
              <a:rPr lang="en-ID" sz="1200" dirty="0"/>
              <a:t> </a:t>
            </a:r>
            <a:r>
              <a:rPr lang="en-ID" sz="1200" dirty="0" err="1"/>
              <a:t>tampulan</a:t>
            </a:r>
            <a:r>
              <a:rPr lang="en-ID" sz="1200" dirty="0"/>
              <a:t> </a:t>
            </a:r>
            <a:r>
              <a:rPr lang="en-ID" sz="1200" dirty="0" err="1"/>
              <a:t>colom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daftar.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ACTION PAGE LIST SUBMITIONS</a:t>
            </a:r>
            <a:endParaRPr lang="en-ID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CADACD-8795-4384-B98C-2E2CFCB01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45" y="1426337"/>
            <a:ext cx="2391109" cy="362001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FEF6E6-0C16-4003-A875-E3D6E23B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62" y="1958103"/>
            <a:ext cx="4077269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3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87" y="3827712"/>
            <a:ext cx="6520220" cy="920590"/>
          </a:xfrm>
        </p:spPr>
        <p:txBody>
          <a:bodyPr>
            <a:normAutofit/>
          </a:bodyPr>
          <a:lstStyle/>
          <a:p>
            <a:r>
              <a:rPr lang="en-ID" sz="1200" dirty="0"/>
              <a:t>columns </a:t>
            </a:r>
            <a:r>
              <a:rPr lang="en-ID" sz="1200" dirty="0" err="1"/>
              <a:t>berfungsi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menampilkan</a:t>
            </a:r>
            <a:r>
              <a:rPr lang="en-ID" sz="1200" dirty="0"/>
              <a:t> </a:t>
            </a:r>
            <a:r>
              <a:rPr lang="en-ID" sz="1200" dirty="0" err="1"/>
              <a:t>hanya</a:t>
            </a:r>
            <a:r>
              <a:rPr lang="en-ID" sz="1200" dirty="0"/>
              <a:t> </a:t>
            </a:r>
            <a:r>
              <a:rPr lang="en-ID" sz="1200" dirty="0" err="1"/>
              <a:t>kolom</a:t>
            </a:r>
            <a:r>
              <a:rPr lang="en-ID" sz="1200" dirty="0"/>
              <a:t> yang </a:t>
            </a:r>
            <a:r>
              <a:rPr lang="en-ID" sz="1200" dirty="0" err="1"/>
              <a:t>terpilih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memudahkan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memfilter</a:t>
            </a:r>
            <a:r>
              <a:rPr lang="en-ID" sz="1200" dirty="0"/>
              <a:t> </a:t>
            </a:r>
            <a:r>
              <a:rPr lang="en-ID" sz="1200" dirty="0" err="1"/>
              <a:t>hasil</a:t>
            </a:r>
            <a:r>
              <a:rPr lang="en-ID" sz="12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ACTION PAGE LIST SUBMITIONS</a:t>
            </a:r>
            <a:endParaRPr lang="en-ID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CADACD-8795-4384-B98C-2E2CFCB01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45" y="1426337"/>
            <a:ext cx="2391109" cy="362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512BE7-5356-44A1-BBA5-6854F247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87" y="2095884"/>
            <a:ext cx="5757420" cy="176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5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87" y="3827712"/>
            <a:ext cx="6520220" cy="920590"/>
          </a:xfrm>
        </p:spPr>
        <p:txBody>
          <a:bodyPr>
            <a:normAutofit/>
          </a:bodyPr>
          <a:lstStyle/>
          <a:p>
            <a:r>
              <a:rPr lang="en-ID" sz="1200" dirty="0"/>
              <a:t>Export data </a:t>
            </a:r>
            <a:r>
              <a:rPr lang="en-ID" sz="1200" dirty="0" err="1"/>
              <a:t>berfungsi</a:t>
            </a:r>
            <a:r>
              <a:rPr lang="en-ID" sz="1200" dirty="0"/>
              <a:t> </a:t>
            </a:r>
            <a:r>
              <a:rPr lang="en-ID" sz="1200" dirty="0" err="1"/>
              <a:t>menghasilkan</a:t>
            </a:r>
            <a:r>
              <a:rPr lang="en-ID" sz="1200" dirty="0"/>
              <a:t> file </a:t>
            </a:r>
            <a:r>
              <a:rPr lang="en-ID" sz="1200" dirty="0" err="1"/>
              <a:t>ber</a:t>
            </a:r>
            <a:r>
              <a:rPr lang="en-ID" sz="1200" dirty="0"/>
              <a:t> </a:t>
            </a:r>
            <a:r>
              <a:rPr lang="en-ID" sz="1200" dirty="0" err="1"/>
              <a:t>extensi</a:t>
            </a:r>
            <a:r>
              <a:rPr lang="en-ID" sz="1200" dirty="0"/>
              <a:t> JSON, XML, CSV, TXT, SQL, MS-Excel.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ACTION PAGE LIST SUBMITIONS</a:t>
            </a:r>
            <a:endParaRPr lang="en-ID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CADACD-8795-4384-B98C-2E2CFCB01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45" y="1426337"/>
            <a:ext cx="2391109" cy="36200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531736-8991-47E4-9EFC-04BC49981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84" y="1995757"/>
            <a:ext cx="2505425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2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Help</a:t>
            </a:r>
            <a:endParaRPr lang="en-ID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9367FFE-4EC2-4D29-9A73-442B6F09E875}"/>
              </a:ext>
            </a:extLst>
          </p:cNvPr>
          <p:cNvSpPr txBox="1">
            <a:spLocks/>
          </p:cNvSpPr>
          <p:nvPr/>
        </p:nvSpPr>
        <p:spPr>
          <a:xfrm>
            <a:off x="779587" y="1936135"/>
            <a:ext cx="6520220" cy="920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720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3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200" dirty="0" err="1"/>
              <a:t>Jika</a:t>
            </a:r>
            <a:r>
              <a:rPr lang="en-ID" sz="1200" dirty="0"/>
              <a:t> </a:t>
            </a:r>
            <a:r>
              <a:rPr lang="en-ID" sz="1200" dirty="0" err="1"/>
              <a:t>ada</a:t>
            </a:r>
            <a:r>
              <a:rPr lang="en-ID" sz="1200" dirty="0"/>
              <a:t> yang </a:t>
            </a:r>
            <a:r>
              <a:rPr lang="en-ID" sz="1200" dirty="0" err="1"/>
              <a:t>kurang</a:t>
            </a:r>
            <a:r>
              <a:rPr lang="en-ID" sz="1200" dirty="0"/>
              <a:t> </a:t>
            </a:r>
            <a:r>
              <a:rPr lang="en-ID" sz="1200" dirty="0" err="1"/>
              <a:t>dimengerti</a:t>
            </a:r>
            <a:r>
              <a:rPr lang="en-ID" sz="1200" dirty="0"/>
              <a:t> </a:t>
            </a:r>
            <a:r>
              <a:rPr lang="en-ID" sz="1200" dirty="0" err="1"/>
              <a:t>harap</a:t>
            </a:r>
            <a:r>
              <a:rPr lang="en-ID" sz="1200" dirty="0"/>
              <a:t> </a:t>
            </a:r>
            <a:r>
              <a:rPr lang="en-ID" sz="1200" dirty="0" err="1"/>
              <a:t>hubungi</a:t>
            </a:r>
            <a:r>
              <a:rPr lang="en-ID" sz="1200" dirty="0"/>
              <a:t> operator </a:t>
            </a:r>
            <a:r>
              <a:rPr lang="en-ID" sz="1200" dirty="0" err="1"/>
              <a:t>pusat</a:t>
            </a:r>
            <a:r>
              <a:rPr lang="en-ID" sz="1200" dirty="0"/>
              <a:t> </a:t>
            </a:r>
            <a:r>
              <a:rPr lang="en-ID" sz="1200" dirty="0" err="1"/>
              <a:t>pelayanan</a:t>
            </a:r>
            <a:r>
              <a:rPr lang="en-ID" sz="1200" dirty="0"/>
              <a:t> </a:t>
            </a:r>
            <a:r>
              <a:rPr lang="en-ID" sz="1200" dirty="0" err="1"/>
              <a:t>statistik</a:t>
            </a:r>
            <a:r>
              <a:rPr lang="en-ID" sz="1200" dirty="0"/>
              <a:t> di email </a:t>
            </a:r>
            <a:r>
              <a:rPr lang="en-ID" sz="1200" u="sng" dirty="0"/>
              <a:t>statistikdki.kerja@gmail.com</a:t>
            </a:r>
          </a:p>
        </p:txBody>
      </p:sp>
    </p:spTree>
    <p:extLst>
      <p:ext uri="{BB962C8B-B14F-4D97-AF65-F5344CB8AC3E}">
        <p14:creationId xmlns:p14="http://schemas.microsoft.com/office/powerpoint/2010/main" val="398077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ACTION PAGE LIST SUBMITIONS</a:t>
            </a:r>
            <a:endParaRPr lang="en-ID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9AE9DE-9143-4741-9906-AC20201F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0875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09DF3-134D-498C-8296-3A0395121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D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effectLst/>
                <a:latin typeface="Adobe Fan Heiti Std B" panose="020B0700000000000000" pitchFamily="34" charset="-128"/>
                <a:ea typeface="Times New Roman" panose="02020603050405020304" pitchFamily="18" charset="0"/>
                <a:cs typeface="Adobe Arabic" panose="02040503050201020203" pitchFamily="18" charset="-78"/>
              </a:rPr>
              <a:t>ALAMAT APLIKASI DAN LOGIN</a:t>
            </a:r>
            <a:endParaRPr lang="en-ID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87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09DF3-134D-498C-8296-3A0395121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D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76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09DF3-134D-498C-8296-3A0395121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1200" dirty="0" err="1"/>
              <a:t>Terdapat</a:t>
            </a:r>
            <a:r>
              <a:rPr lang="en-ID" sz="1200" dirty="0"/>
              <a:t> </a:t>
            </a:r>
            <a:r>
              <a:rPr lang="en-ID" sz="1200" dirty="0" err="1"/>
              <a:t>banyak</a:t>
            </a:r>
            <a:r>
              <a:rPr lang="en-ID" sz="1200" dirty="0"/>
              <a:t> </a:t>
            </a:r>
            <a:r>
              <a:rPr lang="en-ID" sz="1200" dirty="0" err="1"/>
              <a:t>perubahan</a:t>
            </a:r>
            <a:r>
              <a:rPr lang="en-ID" sz="1200" dirty="0"/>
              <a:t> pada system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sisurti</a:t>
            </a:r>
            <a:r>
              <a:rPr lang="en-ID" sz="1200" dirty="0"/>
              <a:t> system </a:t>
            </a:r>
            <a:r>
              <a:rPr lang="en-ID" sz="1200" dirty="0" err="1"/>
              <a:t>informasi</a:t>
            </a:r>
            <a:r>
              <a:rPr lang="en-ID" sz="1200" dirty="0"/>
              <a:t> survey </a:t>
            </a:r>
            <a:r>
              <a:rPr lang="en-ID" sz="1200" dirty="0" err="1"/>
              <a:t>terintegrasi</a:t>
            </a:r>
            <a:r>
              <a:rPr lang="en-ID" sz="1200" dirty="0"/>
              <a:t>,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segi</a:t>
            </a:r>
            <a:r>
              <a:rPr lang="en-ID" sz="1200" dirty="0"/>
              <a:t> </a:t>
            </a:r>
            <a:r>
              <a:rPr lang="en-ID" sz="1200" dirty="0" err="1"/>
              <a:t>tampilan</a:t>
            </a:r>
            <a:r>
              <a:rPr lang="en-ID" sz="1200" dirty="0"/>
              <a:t> dan </a:t>
            </a:r>
            <a:r>
              <a:rPr lang="en-ID" sz="1200" dirty="0" err="1"/>
              <a:t>penggunaan</a:t>
            </a:r>
            <a:r>
              <a:rPr lang="en-ID" sz="1200" dirty="0"/>
              <a:t>.</a:t>
            </a:r>
          </a:p>
          <a:p>
            <a:pPr marL="0" indent="0">
              <a:buNone/>
            </a:pPr>
            <a:r>
              <a:rPr lang="en-ID" sz="1200" dirty="0"/>
              <a:t>Dari situs </a:t>
            </a:r>
            <a:r>
              <a:rPr lang="en-ID" sz="1200" dirty="0" err="1"/>
              <a:t>resminya</a:t>
            </a:r>
            <a:r>
              <a:rPr lang="en-ID" sz="1200" dirty="0"/>
              <a:t> sisurti.jakarta.go.id  yang </a:t>
            </a:r>
            <a:r>
              <a:rPr lang="en-ID" sz="1200" dirty="0" err="1"/>
              <a:t>mulai</a:t>
            </a:r>
            <a:r>
              <a:rPr lang="en-ID" sz="1200" dirty="0"/>
              <a:t> </a:t>
            </a:r>
            <a:r>
              <a:rPr lang="en-ID" sz="1200" dirty="0" err="1"/>
              <a:t>dipublis</a:t>
            </a:r>
            <a:r>
              <a:rPr lang="en-ID" sz="1200" dirty="0"/>
              <a:t> </a:t>
            </a:r>
            <a:r>
              <a:rPr lang="en-ID" sz="1200" dirty="0" err="1"/>
              <a:t>bulan</a:t>
            </a:r>
            <a:r>
              <a:rPr lang="en-ID" sz="1200" dirty="0"/>
              <a:t> </a:t>
            </a:r>
            <a:r>
              <a:rPr lang="en-ID" sz="1200" dirty="0" err="1"/>
              <a:t>agustus</a:t>
            </a:r>
            <a:r>
              <a:rPr lang="en-ID" sz="1200" dirty="0"/>
              <a:t> 2019.</a:t>
            </a:r>
          </a:p>
          <a:p>
            <a:pPr marL="0" indent="0">
              <a:buNone/>
            </a:pPr>
            <a:r>
              <a:rPr lang="en-ID" sz="1200" dirty="0" err="1"/>
              <a:t>Perbaikan</a:t>
            </a:r>
            <a:r>
              <a:rPr lang="en-ID" sz="1200" dirty="0"/>
              <a:t> dan </a:t>
            </a:r>
            <a:r>
              <a:rPr lang="en-ID" sz="1200" dirty="0" err="1"/>
              <a:t>perubahan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dibuat</a:t>
            </a:r>
            <a:r>
              <a:rPr lang="en-ID" sz="1200" dirty="0"/>
              <a:t> </a:t>
            </a:r>
            <a:r>
              <a:rPr lang="en-ID" sz="1200" dirty="0" err="1"/>
              <a:t>guna</a:t>
            </a:r>
            <a:r>
              <a:rPr lang="en-ID" sz="1200" dirty="0"/>
              <a:t> </a:t>
            </a:r>
            <a:r>
              <a:rPr lang="en-ID" sz="1200" dirty="0" err="1"/>
              <a:t>mempermudah</a:t>
            </a:r>
            <a:r>
              <a:rPr lang="en-ID" sz="1200" dirty="0"/>
              <a:t> user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mengakses</a:t>
            </a:r>
            <a:r>
              <a:rPr lang="en-ID" sz="1200" dirty="0"/>
              <a:t> dan </a:t>
            </a:r>
            <a:r>
              <a:rPr lang="en-ID" sz="1200" dirty="0" err="1"/>
              <a:t>menggunakan</a:t>
            </a:r>
            <a:r>
              <a:rPr lang="en-ID" sz="1200" dirty="0"/>
              <a:t>. </a:t>
            </a:r>
          </a:p>
          <a:p>
            <a:pPr marL="0" indent="0">
              <a:buNone/>
            </a:pPr>
            <a:endParaRPr lang="en-ID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50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09DF3-134D-498C-8296-3A0395121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D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00072C-0D79-4A1E-A7E6-8F81CAE8AE54}"/>
              </a:ext>
            </a:extLst>
          </p:cNvPr>
          <p:cNvGrpSpPr/>
          <p:nvPr/>
        </p:nvGrpSpPr>
        <p:grpSpPr>
          <a:xfrm>
            <a:off x="519726" y="0"/>
            <a:ext cx="3228058" cy="5040314"/>
            <a:chOff x="0" y="0"/>
            <a:chExt cx="1828800" cy="572909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85B994-6145-4E15-B7D7-BFC1E38A0FC7}"/>
                </a:ext>
              </a:extLst>
            </p:cNvPr>
            <p:cNvSpPr/>
            <p:nvPr/>
          </p:nvSpPr>
          <p:spPr>
            <a:xfrm>
              <a:off x="0" y="0"/>
              <a:ext cx="1828800" cy="4214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50EA4C-2EAD-4D82-A0FC-1C03F4AC3D0D}"/>
                </a:ext>
              </a:extLst>
            </p:cNvPr>
            <p:cNvSpPr/>
            <p:nvPr/>
          </p:nvSpPr>
          <p:spPr>
            <a:xfrm>
              <a:off x="0" y="1494878"/>
              <a:ext cx="1828800" cy="4234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182880" rIns="109728" bIns="2286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dapat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menggunakan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ini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pengguna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masuk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ke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alamat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 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D" dirty="0">
                  <a:solidFill>
                    <a:srgbClr val="FFFF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sisurti.jakarta.go.id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D" dirty="0">
                  <a:solidFill>
                    <a:srgbClr val="FFFF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harus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login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terlebih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dahuli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menggunakan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i="1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dan </a:t>
              </a:r>
              <a:r>
                <a:rPr lang="en-ID" i="1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diberikan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oleh </a:t>
              </a:r>
              <a:r>
                <a:rPr lang="en-ID" b="1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administrator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D" sz="1400" dirty="0">
                  <a:solidFill>
                    <a:srgbClr val="FFFF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D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04">
              <a:extLst>
                <a:ext uri="{FF2B5EF4-FFF2-40B4-BE49-F238E27FC236}">
                  <a16:creationId xmlns:a16="http://schemas.microsoft.com/office/drawing/2014/main" id="{B14B014C-063D-45DC-A17E-B60DBCA32C18}"/>
                </a:ext>
              </a:extLst>
            </p:cNvPr>
            <p:cNvSpPr txBox="1"/>
            <p:nvPr/>
          </p:nvSpPr>
          <p:spPr>
            <a:xfrm>
              <a:off x="145317" y="421428"/>
              <a:ext cx="1683483" cy="10463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dirty="0">
                  <a:effectLst/>
                  <a:latin typeface="Adobe Fan Heiti Std B" panose="020B0700000000000000" pitchFamily="34" charset="-128"/>
                  <a:ea typeface="Times New Roman" panose="02020603050405020304" pitchFamily="18" charset="0"/>
                  <a:cs typeface="Adobe Arabic" panose="02040503050201020203" pitchFamily="18" charset="-78"/>
                </a:rPr>
                <a:t>ALAMAT APLIKASI DAN LOGIN</a:t>
              </a:r>
              <a:endParaRPr lang="en-ID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A5F5CBA-E1C1-4407-B3F6-98E6643A5899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75F718-169D-4454-B1E9-BEF98FE105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604" y="307494"/>
            <a:ext cx="2508250" cy="4464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5C31183-C475-4647-8106-9AAF4562F7FA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56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effectLst/>
                <a:latin typeface="Adobe Fan Heiti Std B" panose="020B0700000000000000" pitchFamily="34" charset="-128"/>
                <a:ea typeface="Times New Roman" panose="02020603050405020304" pitchFamily="18" charset="0"/>
                <a:cs typeface="Adobe Arabic" panose="02040503050201020203" pitchFamily="18" charset="-78"/>
              </a:rPr>
              <a:t>SURVEYOR</a:t>
            </a:r>
            <a:endParaRPr lang="en-ID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517239A-B8A5-4FC8-8291-8195873E67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12" y="2140518"/>
            <a:ext cx="1600652" cy="1600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498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CONTOH LOGIN SEBAGAI SURVEYOR</a:t>
            </a:r>
            <a:endParaRPr lang="en-ID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3F046ED-2119-4531-B5B7-E5E1F6C81D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163" y="1756069"/>
            <a:ext cx="2515348" cy="239955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8721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8" y="3578972"/>
            <a:ext cx="6520220" cy="974228"/>
          </a:xfrm>
        </p:spPr>
        <p:txBody>
          <a:bodyPr>
            <a:normAutofit/>
          </a:bodyPr>
          <a:lstStyle/>
          <a:p>
            <a:r>
              <a:rPr lang="en-ID" sz="1200" dirty="0" err="1"/>
              <a:t>Terdapat</a:t>
            </a:r>
            <a:r>
              <a:rPr lang="en-ID" sz="1200" dirty="0"/>
              <a:t> 2 sub menu </a:t>
            </a:r>
            <a:r>
              <a:rPr lang="en-ID" sz="1200" dirty="0" err="1"/>
              <a:t>utama</a:t>
            </a:r>
            <a:r>
              <a:rPr lang="en-ID" sz="1200" dirty="0"/>
              <a:t> :</a:t>
            </a:r>
            <a:br>
              <a:rPr lang="en-ID" sz="1200" dirty="0"/>
            </a:br>
            <a:r>
              <a:rPr lang="en-ID" sz="1200" dirty="0"/>
              <a:t>List forms :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melihat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mengisi</a:t>
            </a:r>
            <a:r>
              <a:rPr lang="en-ID" sz="1200" dirty="0"/>
              <a:t> form </a:t>
            </a:r>
            <a:r>
              <a:rPr lang="en-ID" sz="1200" dirty="0" err="1"/>
              <a:t>kuisioner</a:t>
            </a:r>
            <a:r>
              <a:rPr lang="en-ID" sz="1200" dirty="0"/>
              <a:t>.</a:t>
            </a:r>
            <a:br>
              <a:rPr lang="en-ID" sz="1200" dirty="0"/>
            </a:br>
            <a:r>
              <a:rPr lang="en-ID" sz="1200" dirty="0"/>
              <a:t>List </a:t>
            </a:r>
            <a:r>
              <a:rPr lang="en-ID" sz="1200" dirty="0" err="1"/>
              <a:t>hasil</a:t>
            </a:r>
            <a:r>
              <a:rPr lang="en-ID" sz="1200" dirty="0"/>
              <a:t>   : </a:t>
            </a:r>
            <a:r>
              <a:rPr lang="en-ID" sz="1200" dirty="0" err="1"/>
              <a:t>hasil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form </a:t>
            </a:r>
            <a:r>
              <a:rPr lang="en-ID" sz="1200" dirty="0" err="1"/>
              <a:t>kuisioner</a:t>
            </a:r>
            <a:r>
              <a:rPr lang="en-ID" sz="1200" dirty="0"/>
              <a:t> yang </a:t>
            </a:r>
            <a:r>
              <a:rPr lang="en-ID" sz="1200" dirty="0" err="1"/>
              <a:t>telah</a:t>
            </a:r>
            <a:r>
              <a:rPr lang="en-ID" sz="1200" dirty="0"/>
              <a:t> di input.</a:t>
            </a:r>
            <a:br>
              <a:rPr lang="en-ID" sz="1200" dirty="0"/>
            </a:br>
            <a:endParaRPr lang="en-ID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MENU SURVEYOR</a:t>
            </a:r>
            <a:endParaRPr lang="en-ID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04A0987-4009-40CF-94DD-264ED2D86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98" y="1344990"/>
            <a:ext cx="2343477" cy="19814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9836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8" y="3814059"/>
            <a:ext cx="6520220" cy="974228"/>
          </a:xfrm>
        </p:spPr>
        <p:txBody>
          <a:bodyPr>
            <a:normAutofit/>
          </a:bodyPr>
          <a:lstStyle/>
          <a:p>
            <a:r>
              <a:rPr lang="en-ID" sz="1200" dirty="0"/>
              <a:t>Pada menu List form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menginput</a:t>
            </a:r>
            <a:r>
              <a:rPr lang="en-ID" sz="1200" dirty="0"/>
              <a:t> data </a:t>
            </a:r>
            <a:r>
              <a:rPr lang="en-ID" sz="1200" dirty="0" err="1"/>
              <a:t>responden</a:t>
            </a:r>
            <a:r>
              <a:rPr lang="en-ID" sz="1200" dirty="0"/>
              <a:t> </a:t>
            </a:r>
            <a:r>
              <a:rPr lang="en-ID" sz="1200" dirty="0" err="1"/>
              <a:t>pilih</a:t>
            </a:r>
            <a:r>
              <a:rPr lang="en-ID" sz="1200" dirty="0"/>
              <a:t> </a:t>
            </a:r>
            <a:r>
              <a:rPr lang="en-ID" sz="1200" dirty="0" err="1"/>
              <a:t>judul</a:t>
            </a:r>
            <a:r>
              <a:rPr lang="en-ID" sz="1200" dirty="0"/>
              <a:t> form yang </a:t>
            </a:r>
            <a:r>
              <a:rPr lang="en-ID" sz="1200" dirty="0" err="1"/>
              <a:t>akan</a:t>
            </a:r>
            <a:r>
              <a:rPr lang="en-ID" sz="1200" dirty="0"/>
              <a:t> di input</a:t>
            </a:r>
            <a:br>
              <a:rPr lang="en-ID" sz="1200" dirty="0"/>
            </a:br>
            <a:endParaRPr lang="en-ID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2400" dirty="0"/>
              <a:t>LIST 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B2B9935-31E1-469A-9B2B-554FF5ADFA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61" y="1291351"/>
            <a:ext cx="4458154" cy="2772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439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8" y="3748962"/>
            <a:ext cx="6520220" cy="974228"/>
          </a:xfrm>
        </p:spPr>
        <p:txBody>
          <a:bodyPr>
            <a:normAutofit/>
          </a:bodyPr>
          <a:lstStyle/>
          <a:p>
            <a:r>
              <a:rPr lang="en-ID" sz="1300" dirty="0" err="1"/>
              <a:t>Mengisi</a:t>
            </a:r>
            <a:r>
              <a:rPr lang="en-ID" sz="1300" dirty="0"/>
              <a:t> </a:t>
            </a:r>
            <a:r>
              <a:rPr lang="en-ID" sz="1300" dirty="0" err="1"/>
              <a:t>formulir</a:t>
            </a:r>
            <a:r>
              <a:rPr lang="en-ID" sz="1300" dirty="0"/>
              <a:t> </a:t>
            </a:r>
            <a:r>
              <a:rPr lang="en-ID" sz="1300" dirty="0" err="1"/>
              <a:t>responden</a:t>
            </a:r>
            <a:r>
              <a:rPr lang="en-ID" sz="1300" dirty="0"/>
              <a:t> </a:t>
            </a:r>
            <a:r>
              <a:rPr lang="en-ID" sz="1300" dirty="0" err="1"/>
              <a:t>hingga</a:t>
            </a:r>
            <a:r>
              <a:rPr lang="en-ID" sz="1300" dirty="0"/>
              <a:t> </a:t>
            </a:r>
            <a:r>
              <a:rPr lang="en-ID" sz="1300" dirty="0" err="1"/>
              <a:t>selesai</a:t>
            </a:r>
            <a:r>
              <a:rPr lang="en-ID" sz="1300" dirty="0"/>
              <a:t> </a:t>
            </a:r>
            <a:r>
              <a:rPr lang="en-ID" sz="1300" dirty="0" err="1"/>
              <a:t>lalu</a:t>
            </a:r>
            <a:r>
              <a:rPr lang="en-ID" sz="1300" dirty="0"/>
              <a:t> ‘‘SUBMIT”</a:t>
            </a:r>
            <a:br>
              <a:rPr lang="en-ID" dirty="0"/>
            </a:b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2400" dirty="0"/>
              <a:t>ACTION LIST 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5763440-6B01-44DD-BC2F-C3F680C53A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16" y="1696306"/>
            <a:ext cx="5153044" cy="1716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030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2400" dirty="0"/>
              <a:t>ACTION LIST SUBMITIONS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BCA342-F8FF-42D0-9F23-3A2949355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07" y="1393762"/>
            <a:ext cx="4085386" cy="1818162"/>
          </a:xfrm>
        </p:spPr>
      </p:pic>
    </p:spTree>
    <p:extLst>
      <p:ext uri="{BB962C8B-B14F-4D97-AF65-F5344CB8AC3E}">
        <p14:creationId xmlns:p14="http://schemas.microsoft.com/office/powerpoint/2010/main" val="397823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</TotalTime>
  <Words>206</Words>
  <Application>Microsoft Office PowerPoint</Application>
  <PresentationFormat>Custom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Adobe Fan Heiti Std 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Terdapat 2 sub menu utama : List forms : untuk melihat atau mengisi form kuisioner. List hasil   : hasil dari form kuisioner yang telah di input. </vt:lpstr>
      <vt:lpstr>Pada menu List form untuk menginput data responden pilih judul form yang akan di input </vt:lpstr>
      <vt:lpstr>Mengisi formulir responden hingga selesai lalu ‘‘SUBMIT” </vt:lpstr>
      <vt:lpstr>PowerPoint Presentation</vt:lpstr>
      <vt:lpstr>PowerPoint Presentation</vt:lpstr>
      <vt:lpstr>1. Search berfungsi untuk mencari kata huruf atau nomer pada seluruh table. 2. toggle switch berfungsi merubah tampulan colom menjadi daftar. </vt:lpstr>
      <vt:lpstr>columns berfungsi untuk menampilkan hanya kolom yang terpilih untuk memudahkan dalam memfilter hasil </vt:lpstr>
      <vt:lpstr>Export data berfungsi menghasilkan file ber extensi JSON, XML, CSV, TXT, SQL, MS-Excel.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vcfgdfgdfg</dc:title>
  <dc:creator>hibatur rahman</dc:creator>
  <cp:lastModifiedBy>hibatur rahman</cp:lastModifiedBy>
  <cp:revision>26</cp:revision>
  <cp:lastPrinted>2019-08-20T03:23:35Z</cp:lastPrinted>
  <dcterms:created xsi:type="dcterms:W3CDTF">2019-08-20T02:50:53Z</dcterms:created>
  <dcterms:modified xsi:type="dcterms:W3CDTF">2019-08-22T03:07:43Z</dcterms:modified>
</cp:coreProperties>
</file>