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870-6B43-4BA1-8C2C-90219A2A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BE35B-33C9-4338-9204-6024510A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57A1-C0BC-4AD4-B175-25556E6A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3257-D36F-41F7-8FE8-E70B407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08E-5912-4B30-BBE3-2232E833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4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A80-6B12-47E7-8FCA-F43EFF67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D236-1AD4-4176-980A-BB8DDC30E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AF9A3-4975-43AD-89C6-BD783C5C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9F60-B9A7-45E6-8F45-32C8416B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7481-5AFB-45FF-9015-B5AEEBCA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3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92325-B729-4EDA-9BC6-540ED3CB3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FE7AC-EC2B-4928-BC9E-37B2813D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0203-B2A3-465A-9C05-5DFCE854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4482-B44A-4995-825E-B0CE3D7C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9E95-B129-45F5-940A-C843549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1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42F5-E7EC-4C2D-B264-9396DE8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56A2-5409-44B8-AA4E-CCA3F8F2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C2B3-7FFC-4810-BC38-CDED832D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372D-4FBB-41BA-96F8-A86674D3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998E-9666-4234-B101-C39861E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27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BE6E-6681-4EDD-920F-75D48DD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DB40-8026-4219-B952-A5B9FF4D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4A77-8136-4D80-A5DC-ACF4FE62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4162-5CAB-43A3-853B-F9C4242C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3756-4E06-4207-821F-65FF6436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2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4D51-B6A5-4C59-8A83-D9F3499C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4709-59F1-45D8-9134-4D21CE38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BC85-AF74-44FE-9FCC-95207337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6CBB-6E92-486E-964F-B821B53A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78270-C697-45C2-9250-AA69E1C6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7C1D-C279-4CBD-AC77-D93B492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3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B221-02F7-4232-B831-DAAD0441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7CE6-1692-4F54-A309-C9945ABC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BB71-BE17-4419-9EE4-AE1CC3BD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03F80-7A3A-4811-BFD2-01B57BE8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5406F-25C7-47EB-A328-080A8712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A08A5-0D2E-49C9-8356-1AFA42F5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3B2CD-F336-4EF2-9084-8C202EB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1AAE-739E-4177-9260-C5545A5B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5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3-F490-49DD-ACD3-4AC9AEF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DF958-CFAA-4E3B-BBCC-859FE73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E593-C3A3-4A4E-A6E9-DD0BCA18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7260-B817-4ED8-B919-81CA13D8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2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702F5-FB79-42DB-9658-069D4D9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0C457-391F-4BBD-81C1-E3482500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5D617-DD13-41AB-8FBD-94624C9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53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E24B-7C0A-4356-88D9-5E0730A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CFCD-E3A2-4A37-8F2E-43ED8509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9ED3-A585-4096-9055-CF8970F2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7F34-4F5D-4B92-B2AF-4AADA5BE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F04E-7129-4347-8DE0-B04DA5A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1405-4016-4ADC-BCE4-0D155E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43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AC1B-97FB-485B-BF8C-8EC94DE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2195D-991F-4651-BDC3-8140225C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06E3-02AC-4477-A9B3-FE04E7887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4B36-DFAF-46AB-99D2-A1E9E3D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AD3C-47D3-4EA5-A62B-41D2A1D4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F4AA-6827-45EC-8589-7955082F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6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9CAF4-6E34-4A0D-971E-26DD148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8139-8175-4E44-8778-1BE2B027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D7AC-3C2B-417F-9F82-A269CDBC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EB30-0E25-44CF-8721-B4D07128C391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07D6-941B-4FA8-81A2-477B0FBA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109-32B6-4A6F-96FB-C1F87209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85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3AF7-691C-4599-9FC0-5AA00C2C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3183650"/>
            <a:ext cx="4572000" cy="421323"/>
          </a:xfrm>
        </p:spPr>
        <p:txBody>
          <a:bodyPr>
            <a:normAutofit/>
          </a:bodyPr>
          <a:lstStyle/>
          <a:p>
            <a:pPr algn="l"/>
            <a:r>
              <a:rPr lang="en-ID" sz="1800" dirty="0">
                <a:effectLst/>
                <a:latin typeface="Roboto"/>
              </a:rPr>
              <a:t>Jakarta </a:t>
            </a:r>
            <a:r>
              <a:rPr lang="en-ID" sz="1800" dirty="0" err="1">
                <a:effectLst/>
                <a:latin typeface="Roboto"/>
              </a:rPr>
              <a:t>Survei</a:t>
            </a:r>
            <a:endParaRPr lang="en-ID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0B5C9-D266-482C-94C4-C11249B6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2606" y="2145087"/>
            <a:ext cx="9144000" cy="1655762"/>
          </a:xfrm>
        </p:spPr>
        <p:txBody>
          <a:bodyPr>
            <a:normAutofit/>
          </a:bodyPr>
          <a:lstStyle/>
          <a:p>
            <a:r>
              <a:rPr lang="en-ID" sz="8000" b="1" dirty="0" err="1">
                <a:effectLst/>
                <a:latin typeface="Candara" panose="020E0502030303020204" pitchFamily="34" charset="0"/>
              </a:rPr>
              <a:t>JakSurvei</a:t>
            </a:r>
            <a:endParaRPr lang="en-ID" sz="8000" b="1" dirty="0">
              <a:latin typeface="Candara" panose="020E05020303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DF774-0A98-4AC1-8FB5-C9EBE4460B75}"/>
              </a:ext>
            </a:extLst>
          </p:cNvPr>
          <p:cNvSpPr txBox="1">
            <a:spLocks/>
          </p:cNvSpPr>
          <p:nvPr/>
        </p:nvSpPr>
        <p:spPr>
          <a:xfrm>
            <a:off x="287270" y="4390080"/>
            <a:ext cx="6858000" cy="754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b="1" dirty="0">
                <a:effectLst/>
                <a:latin typeface="Roboto"/>
              </a:rPr>
              <a:t>Tutorial </a:t>
            </a:r>
            <a:r>
              <a:rPr lang="en-ID" sz="4000" b="1" dirty="0" err="1">
                <a:effectLst/>
                <a:latin typeface="Roboto"/>
              </a:rPr>
              <a:t>Pengisian</a:t>
            </a:r>
            <a:r>
              <a:rPr lang="en-ID" sz="4000" b="1" dirty="0">
                <a:effectLst/>
                <a:latin typeface="Roboto"/>
              </a:rPr>
              <a:t> </a:t>
            </a:r>
            <a:r>
              <a:rPr lang="en-ID" sz="4000" b="1" dirty="0" err="1">
                <a:effectLst/>
                <a:latin typeface="Roboto"/>
              </a:rPr>
              <a:t>Survei</a:t>
            </a:r>
            <a:endParaRPr lang="en-ID" sz="4000" b="1" dirty="0">
              <a:effectLst/>
              <a:latin typeface="Roboto"/>
            </a:endParaRPr>
          </a:p>
          <a:p>
            <a:endParaRPr lang="en-ID" sz="4000" b="1" dirty="0"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622A1-9EA2-462E-9FB8-1A042B8C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5" y="448800"/>
            <a:ext cx="1336785" cy="15069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52248D-E917-4299-AEDB-B1021E92F4EA}"/>
              </a:ext>
            </a:extLst>
          </p:cNvPr>
          <p:cNvSpPr txBox="1">
            <a:spLocks/>
          </p:cNvSpPr>
          <p:nvPr/>
        </p:nvSpPr>
        <p:spPr>
          <a:xfrm>
            <a:off x="7266655" y="2131040"/>
            <a:ext cx="4345042" cy="4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latin typeface="Roboto"/>
              </a:rPr>
              <a:t>EMAIL</a:t>
            </a:r>
            <a:endParaRPr lang="en-ID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0A3E4-9D92-4ED2-A064-21BEB849EBDF}"/>
              </a:ext>
            </a:extLst>
          </p:cNvPr>
          <p:cNvCxnSpPr/>
          <p:nvPr/>
        </p:nvCxnSpPr>
        <p:spPr>
          <a:xfrm>
            <a:off x="7654814" y="1540181"/>
            <a:ext cx="0" cy="4034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0F6607-3FB0-420A-B051-8A7866D9B56B}"/>
              </a:ext>
            </a:extLst>
          </p:cNvPr>
          <p:cNvCxnSpPr/>
          <p:nvPr/>
        </p:nvCxnSpPr>
        <p:spPr>
          <a:xfrm>
            <a:off x="11245247" y="1540181"/>
            <a:ext cx="0" cy="4034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3523100-9A6A-40B2-9ED3-0B19B8FABF1E}"/>
              </a:ext>
            </a:extLst>
          </p:cNvPr>
          <p:cNvSpPr txBox="1">
            <a:spLocks/>
          </p:cNvSpPr>
          <p:nvPr/>
        </p:nvSpPr>
        <p:spPr>
          <a:xfrm>
            <a:off x="798786" y="4643536"/>
            <a:ext cx="4572000" cy="4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dirty="0" err="1">
                <a:latin typeface="Roboto"/>
              </a:rPr>
              <a:t>Melalui</a:t>
            </a:r>
            <a:r>
              <a:rPr lang="en-ID" sz="1800" dirty="0">
                <a:latin typeface="Roboto"/>
              </a:rPr>
              <a:t> link login via Email</a:t>
            </a:r>
            <a:endParaRPr lang="en-ID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2DCFE-1711-420B-9195-D488445FB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50" y="2930933"/>
            <a:ext cx="2593052" cy="2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CA671-DA01-4F94-934D-F8A17102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5" y="275863"/>
            <a:ext cx="12192000" cy="775778"/>
          </a:xfrm>
        </p:spPr>
        <p:txBody>
          <a:bodyPr/>
          <a:lstStyle/>
          <a:p>
            <a:r>
              <a:rPr lang="en-ID" sz="4400" b="1" dirty="0">
                <a:effectLst/>
                <a:latin typeface="Roboto"/>
              </a:rPr>
              <a:t>Langkah-</a:t>
            </a:r>
            <a:r>
              <a:rPr lang="en-ID" sz="4400" b="1" dirty="0" err="1">
                <a:effectLst/>
                <a:latin typeface="Roboto"/>
              </a:rPr>
              <a:t>langkah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1698-AC14-44A0-AD92-48B2DD472F41}"/>
              </a:ext>
            </a:extLst>
          </p:cNvPr>
          <p:cNvSpPr/>
          <p:nvPr/>
        </p:nvSpPr>
        <p:spPr>
          <a:xfrm>
            <a:off x="976374" y="4359950"/>
            <a:ext cx="4580488" cy="2046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779B9-333C-42F0-B473-B07D98BEF6B2}"/>
              </a:ext>
            </a:extLst>
          </p:cNvPr>
          <p:cNvSpPr/>
          <p:nvPr/>
        </p:nvSpPr>
        <p:spPr>
          <a:xfrm>
            <a:off x="6412312" y="4326448"/>
            <a:ext cx="4396318" cy="2046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866DE-B8B5-4F42-940F-9DB86BB2C4F0}"/>
              </a:ext>
            </a:extLst>
          </p:cNvPr>
          <p:cNvSpPr/>
          <p:nvPr/>
        </p:nvSpPr>
        <p:spPr>
          <a:xfrm>
            <a:off x="6391813" y="1825056"/>
            <a:ext cx="4396318" cy="2259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04ACE1-F3FF-4F45-A615-DD67E4DE2D25}"/>
              </a:ext>
            </a:extLst>
          </p:cNvPr>
          <p:cNvGrpSpPr/>
          <p:nvPr/>
        </p:nvGrpSpPr>
        <p:grpSpPr>
          <a:xfrm>
            <a:off x="763974" y="4559818"/>
            <a:ext cx="2436995" cy="684872"/>
            <a:chOff x="590530" y="2152783"/>
            <a:chExt cx="2473307" cy="695077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B77AA01-C2D1-4A16-8A35-924532FDC84C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651DCFB9-8B14-4C4C-8C1B-9ADB002A8050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4CE20807-3A1E-473A-89F0-AE15E3108DD3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ED684023-29F7-4FB4-95B2-51248C6CEE84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11A40-C02A-474F-9926-0B8237111BE5}"/>
              </a:ext>
            </a:extLst>
          </p:cNvPr>
          <p:cNvGrpSpPr/>
          <p:nvPr/>
        </p:nvGrpSpPr>
        <p:grpSpPr>
          <a:xfrm>
            <a:off x="6199691" y="4559818"/>
            <a:ext cx="2436995" cy="684872"/>
            <a:chOff x="590530" y="2152783"/>
            <a:chExt cx="2473307" cy="695077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34E08B5-E022-439A-8526-B893429719EA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42CCADB3-4854-4BA2-9E9E-9CF9C34056A7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347F59A7-B7D2-4A6C-A41B-7D1830DEDA13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3A686FB-83C8-4099-81B6-B10E1ADC77C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C441FD-4EB2-4FB3-8F69-F976F4C93003}"/>
              </a:ext>
            </a:extLst>
          </p:cNvPr>
          <p:cNvGrpSpPr/>
          <p:nvPr/>
        </p:nvGrpSpPr>
        <p:grpSpPr>
          <a:xfrm>
            <a:off x="6178970" y="2024924"/>
            <a:ext cx="2436995" cy="684872"/>
            <a:chOff x="590530" y="2152783"/>
            <a:chExt cx="2473307" cy="695077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5633351F-5EE4-49BD-B0D3-7760FF351C37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AA9C97C9-9362-4016-A8FB-72850B91B4E9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A6D15C88-3494-4352-91C4-6F90FB093B5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AA03C553-D955-499F-9003-A73517178E1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230DBB1-7D13-4E3B-85AE-140B00E65AC9}"/>
              </a:ext>
            </a:extLst>
          </p:cNvPr>
          <p:cNvSpPr txBox="1"/>
          <p:nvPr/>
        </p:nvSpPr>
        <p:spPr>
          <a:xfrm>
            <a:off x="1377636" y="5227265"/>
            <a:ext cx="3630453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ko-KR" sz="1600" dirty="0" err="1">
                <a:latin typeface="Roboto"/>
              </a:rPr>
              <a:t>Pastikan</a:t>
            </a:r>
            <a:r>
              <a:rPr lang="en-ID" altLang="ko-KR" sz="1600" dirty="0">
                <a:latin typeface="Roboto"/>
              </a:rPr>
              <a:t> </a:t>
            </a:r>
            <a:r>
              <a:rPr lang="en-ID" altLang="ko-KR" sz="1600" dirty="0" err="1">
                <a:latin typeface="Roboto"/>
              </a:rPr>
              <a:t>judul</a:t>
            </a:r>
            <a:r>
              <a:rPr lang="en-ID" altLang="ko-KR" sz="1600" dirty="0">
                <a:latin typeface="Roboto"/>
              </a:rPr>
              <a:t> </a:t>
            </a:r>
            <a:r>
              <a:rPr lang="en-ID" altLang="ko-KR" sz="1600" dirty="0" err="1">
                <a:latin typeface="Roboto"/>
              </a:rPr>
              <a:t>kuesioner</a:t>
            </a:r>
            <a:r>
              <a:rPr lang="en-ID" altLang="ko-KR" sz="1600" dirty="0">
                <a:latin typeface="Roboto"/>
              </a:rPr>
              <a:t> </a:t>
            </a:r>
            <a:r>
              <a:rPr lang="en-ID" altLang="ko-KR" sz="1600" dirty="0" err="1">
                <a:latin typeface="Roboto"/>
              </a:rPr>
              <a:t>sesuai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3FB06-37A1-4A45-8843-C2D6A7FBDB00}"/>
              </a:ext>
            </a:extLst>
          </p:cNvPr>
          <p:cNvSpPr txBox="1"/>
          <p:nvPr/>
        </p:nvSpPr>
        <p:spPr>
          <a:xfrm>
            <a:off x="6492938" y="2634331"/>
            <a:ext cx="3733628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Isi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sesuai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hati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anda</a:t>
            </a:r>
            <a:r>
              <a:rPr lang="en-ID" sz="1600" dirty="0">
                <a:effectLst/>
                <a:latin typeface="Roboto"/>
              </a:rPr>
              <a:t>,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pertanyaan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wajib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jangan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kosong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AE274-8497-43E1-BC54-FE0F402E6208}"/>
              </a:ext>
            </a:extLst>
          </p:cNvPr>
          <p:cNvSpPr txBox="1"/>
          <p:nvPr/>
        </p:nvSpPr>
        <p:spPr>
          <a:xfrm>
            <a:off x="6623480" y="5143730"/>
            <a:ext cx="3470426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Setelah </a:t>
            </a:r>
            <a:r>
              <a:rPr lang="en-ID" sz="1600" dirty="0" err="1">
                <a:effectLst/>
                <a:latin typeface="Roboto"/>
              </a:rPr>
              <a:t>selesai</a:t>
            </a:r>
            <a:r>
              <a:rPr lang="en-ID" sz="1600" dirty="0">
                <a:effectLst/>
                <a:latin typeface="Roboto"/>
              </a:rPr>
              <a:t>, </a:t>
            </a:r>
            <a:r>
              <a:rPr lang="en-ID" sz="1600" dirty="0" err="1">
                <a:effectLst/>
                <a:latin typeface="Roboto"/>
              </a:rPr>
              <a:t>klik</a:t>
            </a:r>
            <a:r>
              <a:rPr lang="en-ID" sz="1600" dirty="0">
                <a:effectLst/>
                <a:latin typeface="Roboto"/>
              </a:rPr>
              <a:t> KIRIM</a:t>
            </a:r>
            <a:endParaRPr lang="en-ID" sz="1600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tunggu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pengiriman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selesai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E5EA51-C8E0-4D64-B038-B1CBEF4AEF25}"/>
              </a:ext>
            </a:extLst>
          </p:cNvPr>
          <p:cNvSpPr txBox="1"/>
          <p:nvPr/>
        </p:nvSpPr>
        <p:spPr>
          <a:xfrm>
            <a:off x="936051" y="4643890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80285-1FD0-44BA-8211-C8E5961C6821}"/>
              </a:ext>
            </a:extLst>
          </p:cNvPr>
          <p:cNvSpPr txBox="1"/>
          <p:nvPr/>
        </p:nvSpPr>
        <p:spPr>
          <a:xfrm>
            <a:off x="6357198" y="4643890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CC5CDA-1D9C-45AB-8F89-E0D217F0F228}"/>
              </a:ext>
            </a:extLst>
          </p:cNvPr>
          <p:cNvSpPr txBox="1"/>
          <p:nvPr/>
        </p:nvSpPr>
        <p:spPr>
          <a:xfrm>
            <a:off x="6321908" y="210899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478C187B-7A74-4849-8664-C061EE9865BF}"/>
              </a:ext>
            </a:extLst>
          </p:cNvPr>
          <p:cNvSpPr/>
          <p:nvPr/>
        </p:nvSpPr>
        <p:spPr>
          <a:xfrm>
            <a:off x="1001906" y="1813660"/>
            <a:ext cx="4506149" cy="2270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20D8A2BF-D80C-4868-A404-0BE6F6AA9734}"/>
              </a:ext>
            </a:extLst>
          </p:cNvPr>
          <p:cNvGrpSpPr/>
          <p:nvPr/>
        </p:nvGrpSpPr>
        <p:grpSpPr>
          <a:xfrm>
            <a:off x="789727" y="2013529"/>
            <a:ext cx="2436995" cy="684872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38" name="Right Triangle 9">
              <a:extLst>
                <a:ext uri="{FF2B5EF4-FFF2-40B4-BE49-F238E27FC236}">
                  <a16:creationId xmlns:a16="http://schemas.microsoft.com/office/drawing/2014/main" id="{7084673E-F6FE-48C0-B6A1-CFE924488F53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Pentagon 10">
              <a:extLst>
                <a:ext uri="{FF2B5EF4-FFF2-40B4-BE49-F238E27FC236}">
                  <a16:creationId xmlns:a16="http://schemas.microsoft.com/office/drawing/2014/main" id="{6D6FE6D5-C6B8-456B-9682-0A2A66B6022A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Chevron 11">
              <a:extLst>
                <a:ext uri="{FF2B5EF4-FFF2-40B4-BE49-F238E27FC236}">
                  <a16:creationId xmlns:a16="http://schemas.microsoft.com/office/drawing/2014/main" id="{01575013-51F5-4EE6-BDEE-5DF9E3C1A76D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Chevron 12">
              <a:extLst>
                <a:ext uri="{FF2B5EF4-FFF2-40B4-BE49-F238E27FC236}">
                  <a16:creationId xmlns:a16="http://schemas.microsoft.com/office/drawing/2014/main" id="{30441918-4332-48BF-B48B-25409487F04A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7B823D-5F17-4475-B1E5-BA8DC46CD052}"/>
              </a:ext>
            </a:extLst>
          </p:cNvPr>
          <p:cNvSpPr txBox="1"/>
          <p:nvPr/>
        </p:nvSpPr>
        <p:spPr>
          <a:xfrm>
            <a:off x="1431471" y="2722048"/>
            <a:ext cx="352278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Buka link </a:t>
            </a: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survei</a:t>
            </a:r>
            <a:endParaRPr lang="en-US" altLang="ko-KR" sz="1600" dirty="0">
              <a:solidFill>
                <a:srgbClr val="26262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via </a:t>
            </a: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akun</a:t>
            </a: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google email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29635-3A17-410B-9593-DC6EC80FCE47}"/>
              </a:ext>
            </a:extLst>
          </p:cNvPr>
          <p:cNvSpPr txBox="1"/>
          <p:nvPr/>
        </p:nvSpPr>
        <p:spPr>
          <a:xfrm>
            <a:off x="976374" y="2097601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">
            <a:extLst>
              <a:ext uri="{FF2B5EF4-FFF2-40B4-BE49-F238E27FC236}">
                <a16:creationId xmlns:a16="http://schemas.microsoft.com/office/drawing/2014/main" id="{49B47597-1D7D-4136-9D38-F1BDF049F14E}"/>
              </a:ext>
            </a:extLst>
          </p:cNvPr>
          <p:cNvSpPr/>
          <p:nvPr/>
        </p:nvSpPr>
        <p:spPr>
          <a:xfrm>
            <a:off x="7819053" y="1604866"/>
            <a:ext cx="3818297" cy="2730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3B89C4A7-B412-42A2-B993-53EA9006BD46}"/>
              </a:ext>
            </a:extLst>
          </p:cNvPr>
          <p:cNvGrpSpPr/>
          <p:nvPr/>
        </p:nvGrpSpPr>
        <p:grpSpPr>
          <a:xfrm>
            <a:off x="7636145" y="1787227"/>
            <a:ext cx="2810637" cy="842536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70" name="Right Triangle 9">
              <a:extLst>
                <a:ext uri="{FF2B5EF4-FFF2-40B4-BE49-F238E27FC236}">
                  <a16:creationId xmlns:a16="http://schemas.microsoft.com/office/drawing/2014/main" id="{1DBDD937-190F-443B-8C55-C7300C5B3944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Pentagon 10">
              <a:extLst>
                <a:ext uri="{FF2B5EF4-FFF2-40B4-BE49-F238E27FC236}">
                  <a16:creationId xmlns:a16="http://schemas.microsoft.com/office/drawing/2014/main" id="{25608C00-7831-4347-B472-6AEAD4AF2262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Chevron 11">
              <a:extLst>
                <a:ext uri="{FF2B5EF4-FFF2-40B4-BE49-F238E27FC236}">
                  <a16:creationId xmlns:a16="http://schemas.microsoft.com/office/drawing/2014/main" id="{839F32AF-8AEA-4E6F-BB8E-A616D65916E9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3" name="Chevron 12">
              <a:extLst>
                <a:ext uri="{FF2B5EF4-FFF2-40B4-BE49-F238E27FC236}">
                  <a16:creationId xmlns:a16="http://schemas.microsoft.com/office/drawing/2014/main" id="{12979645-6ED1-4CFE-95CF-85A83F651958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FC87B40-9FD3-438C-99F3-FD738DD16E53}"/>
              </a:ext>
            </a:extLst>
          </p:cNvPr>
          <p:cNvSpPr txBox="1"/>
          <p:nvPr/>
        </p:nvSpPr>
        <p:spPr>
          <a:xfrm>
            <a:off x="8160424" y="2774714"/>
            <a:ext cx="299898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62626"/>
                </a:solidFill>
              </a:rPr>
              <a:t>Buka link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62626"/>
                </a:solidFill>
              </a:rPr>
              <a:t>Login via </a:t>
            </a:r>
            <a:r>
              <a:rPr lang="en-US" altLang="ko-KR" sz="2000" dirty="0" err="1">
                <a:solidFill>
                  <a:srgbClr val="262626"/>
                </a:solidFill>
              </a:rPr>
              <a:t>akun</a:t>
            </a:r>
            <a:r>
              <a:rPr lang="en-US" altLang="ko-KR" sz="2000" dirty="0">
                <a:solidFill>
                  <a:srgbClr val="262626"/>
                </a:solidFill>
              </a:rPr>
              <a:t> google email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B42AB4-9747-4C82-BB84-FE84A403A5DC}"/>
              </a:ext>
            </a:extLst>
          </p:cNvPr>
          <p:cNvSpPr txBox="1"/>
          <p:nvPr/>
        </p:nvSpPr>
        <p:spPr>
          <a:xfrm>
            <a:off x="7807687" y="1927061"/>
            <a:ext cx="181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3171C2-097C-473C-BD95-629F4AFB1B07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Login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email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7604-287D-45E6-9CA6-5A624B8C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1" y="1676785"/>
            <a:ext cx="6676835" cy="754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167A46-8206-40ED-BA24-5E9E60A1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1" y="2739924"/>
            <a:ext cx="6676835" cy="1549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622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F000FF-81E1-4656-9BB2-CE1E409BBBBF}"/>
              </a:ext>
            </a:extLst>
          </p:cNvPr>
          <p:cNvSpPr/>
          <p:nvPr/>
        </p:nvSpPr>
        <p:spPr>
          <a:xfrm>
            <a:off x="6308400" y="1740351"/>
            <a:ext cx="4128730" cy="2234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9A5AF-6CDA-48CE-A173-9784ED72E36A}"/>
              </a:ext>
            </a:extLst>
          </p:cNvPr>
          <p:cNvGrpSpPr/>
          <p:nvPr/>
        </p:nvGrpSpPr>
        <p:grpSpPr>
          <a:xfrm>
            <a:off x="6096000" y="1940220"/>
            <a:ext cx="2436995" cy="684872"/>
            <a:chOff x="590530" y="2152783"/>
            <a:chExt cx="2473307" cy="695077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243C07CB-41C7-4988-AC64-B676D2185380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Pentagon 10">
              <a:extLst>
                <a:ext uri="{FF2B5EF4-FFF2-40B4-BE49-F238E27FC236}">
                  <a16:creationId xmlns:a16="http://schemas.microsoft.com/office/drawing/2014/main" id="{5CC0FAC8-7F15-4817-BDD1-63BCC8724D3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Chevron 11">
              <a:extLst>
                <a:ext uri="{FF2B5EF4-FFF2-40B4-BE49-F238E27FC236}">
                  <a16:creationId xmlns:a16="http://schemas.microsoft.com/office/drawing/2014/main" id="{15502877-D5F1-4D03-90FE-2325E1BC045C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12">
              <a:extLst>
                <a:ext uri="{FF2B5EF4-FFF2-40B4-BE49-F238E27FC236}">
                  <a16:creationId xmlns:a16="http://schemas.microsoft.com/office/drawing/2014/main" id="{4D87AEEC-8127-48AB-862C-6A0628D2490E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769A20-BC75-4364-A97D-E75BBCB85D98}"/>
              </a:ext>
            </a:extLst>
          </p:cNvPr>
          <p:cNvSpPr txBox="1"/>
          <p:nvPr/>
        </p:nvSpPr>
        <p:spPr>
          <a:xfrm>
            <a:off x="6489599" y="2524132"/>
            <a:ext cx="3742579" cy="13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 err="1">
                <a:effectLst/>
                <a:latin typeface="Roboto"/>
              </a:rPr>
              <a:t>Pastikan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judul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kuesioner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sesuai</a:t>
            </a:r>
            <a:r>
              <a:rPr lang="en-ID" sz="2800" dirty="0">
                <a:effectLst/>
                <a:latin typeface="Roboto"/>
              </a:rPr>
              <a:t> 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0158-530B-4DC8-8DC9-EA1A4CADDEF3}"/>
              </a:ext>
            </a:extLst>
          </p:cNvPr>
          <p:cNvSpPr txBox="1"/>
          <p:nvPr/>
        </p:nvSpPr>
        <p:spPr>
          <a:xfrm>
            <a:off x="6268077" y="2024292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CA35B-59AC-4EF4-B8A1-4915A2C78F66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rgbClr val="FFFFFF"/>
                </a:solidFill>
                <a:effectLst/>
              </a:rPr>
              <a:t>Terlihat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judul</a:t>
            </a:r>
            <a:r>
              <a:rPr lang="en-ID" dirty="0">
                <a:solidFill>
                  <a:srgbClr val="FFFFFF"/>
                </a:solidFill>
                <a:effectLst/>
              </a:rPr>
              <a:t> survey yang </a:t>
            </a:r>
            <a:r>
              <a:rPr lang="en-ID" dirty="0" err="1">
                <a:solidFill>
                  <a:srgbClr val="FFFFFF"/>
                </a:solidFill>
                <a:effectLst/>
              </a:rPr>
              <a:t>bisa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anda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isi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A967E-A8EA-4056-9C5B-803793D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46" y="476683"/>
            <a:ext cx="2766841" cy="47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31C33-A7D2-47CA-9F36-FA4DC9124365}"/>
              </a:ext>
            </a:extLst>
          </p:cNvPr>
          <p:cNvSpPr/>
          <p:nvPr/>
        </p:nvSpPr>
        <p:spPr>
          <a:xfrm>
            <a:off x="6824132" y="1457325"/>
            <a:ext cx="4396318" cy="2316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F838B6-75D1-4E51-A30D-CE9CD2C9C609}"/>
              </a:ext>
            </a:extLst>
          </p:cNvPr>
          <p:cNvGrpSpPr/>
          <p:nvPr/>
        </p:nvGrpSpPr>
        <p:grpSpPr>
          <a:xfrm>
            <a:off x="6611289" y="1657194"/>
            <a:ext cx="2436995" cy="684872"/>
            <a:chOff x="590530" y="2152783"/>
            <a:chExt cx="2473307" cy="695077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2E97DED2-1EDE-4779-936B-BE7388EF0190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Pentagon 20">
              <a:extLst>
                <a:ext uri="{FF2B5EF4-FFF2-40B4-BE49-F238E27FC236}">
                  <a16:creationId xmlns:a16="http://schemas.microsoft.com/office/drawing/2014/main" id="{28FBB15A-0CEC-4752-9D9F-7244F48993CC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A4B36D4-5E3F-4D00-9DA3-E8FC7AC5421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22">
              <a:extLst>
                <a:ext uri="{FF2B5EF4-FFF2-40B4-BE49-F238E27FC236}">
                  <a16:creationId xmlns:a16="http://schemas.microsoft.com/office/drawing/2014/main" id="{54E6AF11-DECD-4687-B751-D1DA4B4C7B9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BE1AAB-60DF-4487-BAC2-C0229B5E6929}"/>
              </a:ext>
            </a:extLst>
          </p:cNvPr>
          <p:cNvSpPr txBox="1"/>
          <p:nvPr/>
        </p:nvSpPr>
        <p:spPr>
          <a:xfrm>
            <a:off x="6925257" y="2266601"/>
            <a:ext cx="3733628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Isi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sesuai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hati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anda</a:t>
            </a:r>
            <a:r>
              <a:rPr lang="en-ID" sz="1600" dirty="0">
                <a:effectLst/>
                <a:latin typeface="Roboto"/>
              </a:rPr>
              <a:t>,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pertanyaan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wajib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jangan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kosong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B1C49-D456-473A-98B2-04040F51721C}"/>
              </a:ext>
            </a:extLst>
          </p:cNvPr>
          <p:cNvSpPr txBox="1"/>
          <p:nvPr/>
        </p:nvSpPr>
        <p:spPr>
          <a:xfrm>
            <a:off x="6754227" y="17412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7BF2D9-7909-4079-B225-7DED4216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7" y="351306"/>
            <a:ext cx="2847975" cy="499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10B469-7B88-4447-AF85-1297D5D85C68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chemeClr val="tx1"/>
                </a:solidFill>
                <a:effectLst/>
              </a:rPr>
              <a:t>Isi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survei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sesuai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hati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anda</a:t>
            </a:r>
            <a:r>
              <a:rPr lang="en-ID" sz="1800" dirty="0">
                <a:solidFill>
                  <a:schemeClr val="tx1"/>
                </a:solidFill>
                <a:effectLst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pertanyaan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wajib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jangan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sampai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kosong</a:t>
            </a:r>
            <a:endParaRPr lang="en-ID" sz="180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ID" sz="1800" dirty="0">
                <a:solidFill>
                  <a:schemeClr val="tx1"/>
                </a:solidFill>
                <a:effectLst/>
              </a:rPr>
              <a:t>Submit/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kirim</a:t>
            </a:r>
            <a:r>
              <a:rPr lang="en-ID" sz="1800" dirty="0">
                <a:solidFill>
                  <a:schemeClr val="tx1"/>
                </a:solidFill>
                <a:effectLst/>
              </a:rPr>
              <a:t> 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bisa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dilakukan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jika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semua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pertanyaan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wajib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telah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anda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isi</a:t>
            </a:r>
            <a:endParaRPr lang="en-ID" sz="1800" dirty="0">
              <a:solidFill>
                <a:schemeClr val="tx1"/>
              </a:solidFill>
              <a:effectLst/>
            </a:endParaRPr>
          </a:p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F27F5F-8895-4178-AF12-5B171AD3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09" y="1202586"/>
            <a:ext cx="2537570" cy="4354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61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4C39B3-69AB-4D0B-9626-BC04D8C707B0}"/>
              </a:ext>
            </a:extLst>
          </p:cNvPr>
          <p:cNvSpPr/>
          <p:nvPr/>
        </p:nvSpPr>
        <p:spPr>
          <a:xfrm>
            <a:off x="6351365" y="1293251"/>
            <a:ext cx="4396318" cy="29241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E77C-1669-420A-850E-844A74780EF7}"/>
              </a:ext>
            </a:extLst>
          </p:cNvPr>
          <p:cNvGrpSpPr/>
          <p:nvPr/>
        </p:nvGrpSpPr>
        <p:grpSpPr>
          <a:xfrm>
            <a:off x="6138744" y="1526621"/>
            <a:ext cx="2436995" cy="684872"/>
            <a:chOff x="590530" y="2152783"/>
            <a:chExt cx="2473307" cy="695077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0C84FE6-4130-4AED-AD17-F46D889D5281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Pentagon 15">
              <a:extLst>
                <a:ext uri="{FF2B5EF4-FFF2-40B4-BE49-F238E27FC236}">
                  <a16:creationId xmlns:a16="http://schemas.microsoft.com/office/drawing/2014/main" id="{490889E5-3138-4DF9-A216-BA57194A789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Chevron 16">
              <a:extLst>
                <a:ext uri="{FF2B5EF4-FFF2-40B4-BE49-F238E27FC236}">
                  <a16:creationId xmlns:a16="http://schemas.microsoft.com/office/drawing/2014/main" id="{EADAE915-65E5-4A36-ABDA-098022BE5B41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17">
              <a:extLst>
                <a:ext uri="{FF2B5EF4-FFF2-40B4-BE49-F238E27FC236}">
                  <a16:creationId xmlns:a16="http://schemas.microsoft.com/office/drawing/2014/main" id="{ABE2DCDC-8C36-4C45-BA1E-9F8402983261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13B5AB-8AEC-45BE-9475-0BF4F14FAC8B}"/>
              </a:ext>
            </a:extLst>
          </p:cNvPr>
          <p:cNvSpPr txBox="1"/>
          <p:nvPr/>
        </p:nvSpPr>
        <p:spPr>
          <a:xfrm>
            <a:off x="6562533" y="2110533"/>
            <a:ext cx="3470426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effectLst/>
                <a:latin typeface="Roboto"/>
              </a:rPr>
              <a:t>Setelah </a:t>
            </a:r>
            <a:r>
              <a:rPr lang="en-ID" sz="2800" dirty="0" err="1">
                <a:effectLst/>
                <a:latin typeface="Roboto"/>
              </a:rPr>
              <a:t>selesai</a:t>
            </a:r>
            <a:r>
              <a:rPr lang="en-ID" sz="2800" dirty="0">
                <a:effectLst/>
                <a:latin typeface="Roboto"/>
              </a:rPr>
              <a:t>, </a:t>
            </a:r>
            <a:r>
              <a:rPr lang="en-ID" sz="2800" dirty="0" err="1">
                <a:effectLst/>
                <a:latin typeface="Roboto"/>
              </a:rPr>
              <a:t>klik</a:t>
            </a:r>
            <a:r>
              <a:rPr lang="en-ID" sz="2800" dirty="0">
                <a:effectLst/>
                <a:latin typeface="Roboto"/>
              </a:rPr>
              <a:t> KIRIM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C5C28-155C-4658-9276-763DF72E0B99}"/>
              </a:ext>
            </a:extLst>
          </p:cNvPr>
          <p:cNvSpPr txBox="1"/>
          <p:nvPr/>
        </p:nvSpPr>
        <p:spPr>
          <a:xfrm>
            <a:off x="6296251" y="1610693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8663B5-F893-4C45-8C42-509690DE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0" y="463485"/>
            <a:ext cx="3706409" cy="2309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A64833-7A42-45C7-8886-DAA34A589832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rgbClr val="FFFFFF"/>
                </a:solidFill>
                <a:effectLst/>
              </a:rPr>
              <a:t>Setelah 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selesai</a:t>
            </a:r>
            <a:r>
              <a:rPr lang="en-ID" sz="1800" dirty="0">
                <a:solidFill>
                  <a:srgbClr val="FFFFFF"/>
                </a:solidFill>
                <a:effectLst/>
              </a:rPr>
              <a:t> 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mengklik</a:t>
            </a:r>
            <a:r>
              <a:rPr lang="en-ID" sz="1800" dirty="0">
                <a:solidFill>
                  <a:srgbClr val="FFFFFF"/>
                </a:solidFill>
                <a:effectLst/>
              </a:rPr>
              <a:t> submit/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kirim</a:t>
            </a:r>
            <a:endParaRPr lang="en-ID" sz="1800" dirty="0">
              <a:solidFill>
                <a:srgbClr val="FFFFFF"/>
              </a:solidFill>
              <a:effectLst/>
            </a:endParaRPr>
          </a:p>
          <a:p>
            <a:pPr algn="ctr"/>
            <a:r>
              <a:rPr lang="en-ID" dirty="0">
                <a:solidFill>
                  <a:srgbClr val="FFFFFF"/>
                </a:solidFill>
              </a:rPr>
              <a:t>Akan </a:t>
            </a:r>
            <a:r>
              <a:rPr lang="en-ID" dirty="0" err="1">
                <a:solidFill>
                  <a:srgbClr val="FFFFFF"/>
                </a:solidFill>
              </a:rPr>
              <a:t>muncul</a:t>
            </a:r>
            <a:r>
              <a:rPr lang="en-ID" dirty="0">
                <a:solidFill>
                  <a:srgbClr val="FFFFFF"/>
                </a:solidFill>
              </a:rPr>
              <a:t> Data Anda </a:t>
            </a:r>
            <a:r>
              <a:rPr lang="en-ID" dirty="0" err="1">
                <a:solidFill>
                  <a:srgbClr val="FFFFFF"/>
                </a:solidFill>
              </a:rPr>
              <a:t>berhasil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dikirim</a:t>
            </a:r>
            <a:endParaRPr lang="en-ID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65774-27B4-4780-AAD4-D08D18E3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1" y="3193113"/>
            <a:ext cx="3725902" cy="2309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52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C49013DE-85BB-4930-B45A-0654ECEDB4B4}"/>
              </a:ext>
            </a:extLst>
          </p:cNvPr>
          <p:cNvSpPr txBox="1">
            <a:spLocks/>
          </p:cNvSpPr>
          <p:nvPr/>
        </p:nvSpPr>
        <p:spPr>
          <a:xfrm>
            <a:off x="1524000" y="1570038"/>
            <a:ext cx="9144000" cy="16557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8000" b="1" dirty="0">
                <a:latin typeface="Candara" panose="020E0502030303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4374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Roboto</vt:lpstr>
      <vt:lpstr>Office Theme</vt:lpstr>
      <vt:lpstr>Jakarta Survei</vt:lpstr>
      <vt:lpstr>Langkah-langkah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Survei Terpadu Statistik</dc:title>
  <dc:creator>hibatur rahman</dc:creator>
  <cp:lastModifiedBy>Adila Rachmatika</cp:lastModifiedBy>
  <cp:revision>33</cp:revision>
  <dcterms:created xsi:type="dcterms:W3CDTF">2021-05-03T07:13:47Z</dcterms:created>
  <dcterms:modified xsi:type="dcterms:W3CDTF">2021-05-18T07:45:35Z</dcterms:modified>
</cp:coreProperties>
</file>