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B870-6B43-4BA1-8C2C-90219A2A8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BE35B-33C9-4338-9204-6024510A4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E57A1-C0BC-4AD4-B175-25556E6A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D3257-D36F-41F7-8FE8-E70B407C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8A08E-5912-4B30-BBE3-2232E833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240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3A80-6B12-47E7-8FCA-F43EFF67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2D236-1AD4-4176-980A-BB8DDC30E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AF9A3-4975-43AD-89C6-BD783C5C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B9F60-B9A7-45E6-8F45-32C8416B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27481-5AFB-45FF-9015-B5AEEBCA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239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B92325-B729-4EDA-9BC6-540ED3CB3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FE7AC-EC2B-4928-BC9E-37B2813D8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00203-B2A3-465A-9C05-5DFCE854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D4482-B44A-4995-825E-B0CE3D7C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49E95-B129-45F5-940A-C8435498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115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42F5-E7EC-4C2D-B264-9396DE8E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56A2-5409-44B8-AA4E-CCA3F8F26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3C2B3-7FFC-4810-BC38-CDED832D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1372D-4FBB-41BA-96F8-A86674D3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D998E-9666-4234-B101-C39861EF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271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BE6E-6681-4EDD-920F-75D48DDC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CDB40-8026-4219-B952-A5B9FF4D4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74A77-8136-4D80-A5DC-ACF4FE62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44162-5CAB-43A3-853B-F9C4242C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C3756-4E06-4207-821F-65FF6436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327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4D51-B6A5-4C59-8A83-D9F3499C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44709-59F1-45D8-9134-4D21CE388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ABC85-AF74-44FE-9FCC-952073371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16CBB-6E92-486E-964F-B821B53A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78270-C697-45C2-9250-AA69E1C6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17C1D-C279-4CBD-AC77-D93B4920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335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B221-02F7-4232-B831-DAAD0441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17CE6-1692-4F54-A309-C9945ABCE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2BB71-BE17-4419-9EE4-AE1CC3BD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03F80-7A3A-4811-BFD2-01B57BE87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5406F-25C7-47EB-A328-080A87124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A08A5-0D2E-49C9-8356-1AFA42F5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3B2CD-F336-4EF2-9084-8C202EBB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41AAE-739E-4177-9260-C5545A5B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155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C1A3-F490-49DD-ACD3-4AC9AEF6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DF958-CFAA-4E3B-BBCC-859FE73C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DE593-C3A3-4A4E-A6E9-DD0BCA18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77260-B817-4ED8-B919-81CA13D8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829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702F5-FB79-42DB-9658-069D4D95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0C457-391F-4BBD-81C1-E3482500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5D617-DD13-41AB-8FBD-94624C9A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534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E24B-7C0A-4356-88D9-5E0730A9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BCFCD-E3A2-4A37-8F2E-43ED8509E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19ED3-A585-4096-9055-CF8970F2F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47F34-4F5D-4B92-B2AF-4AADA5BE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BF04E-7129-4347-8DE0-B04DA5AB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D1405-4016-4ADC-BCE4-0D155E5D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243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AC1B-97FB-485B-BF8C-8EC94DE6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2195D-991F-4651-BDC3-8140225C7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006E3-02AC-4477-A9B3-FE04E7887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C4B36-DFAF-46AB-99D2-A1E9E3D2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AAD3C-47D3-4EA5-A62B-41D2A1D4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1F4AA-6827-45EC-8589-7955082F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468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9CAF4-6E34-4A0D-971E-26DD148B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A8139-8175-4E44-8778-1BE2B027A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D7AC-3C2B-417F-9F82-A269CDBC5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9EB30-0E25-44CF-8721-B4D07128C391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C07D6-941B-4FA8-81A2-477B0FBAD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9109-32B6-4A6F-96FB-C1F872093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185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3AF7-691C-4599-9FC0-5AA00C2C5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786" y="3183650"/>
            <a:ext cx="4572000" cy="421323"/>
          </a:xfrm>
        </p:spPr>
        <p:txBody>
          <a:bodyPr>
            <a:normAutofit/>
          </a:bodyPr>
          <a:lstStyle/>
          <a:p>
            <a:pPr algn="l"/>
            <a:r>
              <a:rPr lang="en-ID" sz="1800" dirty="0">
                <a:effectLst/>
                <a:latin typeface="Roboto"/>
              </a:rPr>
              <a:t>Jakarta </a:t>
            </a:r>
            <a:r>
              <a:rPr lang="en-ID" sz="1800" dirty="0" err="1">
                <a:effectLst/>
                <a:latin typeface="Roboto"/>
              </a:rPr>
              <a:t>Survei</a:t>
            </a:r>
            <a:endParaRPr lang="en-ID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0B5C9-D266-482C-94C4-C11249B60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62606" y="2145087"/>
            <a:ext cx="9144000" cy="1655762"/>
          </a:xfrm>
        </p:spPr>
        <p:txBody>
          <a:bodyPr>
            <a:normAutofit/>
          </a:bodyPr>
          <a:lstStyle/>
          <a:p>
            <a:r>
              <a:rPr lang="en-ID" sz="8000" b="1" dirty="0" err="1">
                <a:effectLst/>
                <a:latin typeface="Candara" panose="020E0502030303020204" pitchFamily="34" charset="0"/>
              </a:rPr>
              <a:t>JakSurvei</a:t>
            </a:r>
            <a:endParaRPr lang="en-ID" sz="8000" b="1" dirty="0">
              <a:latin typeface="Candara" panose="020E0502030303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DDF774-0A98-4AC1-8FB5-C9EBE4460B75}"/>
              </a:ext>
            </a:extLst>
          </p:cNvPr>
          <p:cNvSpPr txBox="1">
            <a:spLocks/>
          </p:cNvSpPr>
          <p:nvPr/>
        </p:nvSpPr>
        <p:spPr>
          <a:xfrm>
            <a:off x="287270" y="4390080"/>
            <a:ext cx="6858000" cy="754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000" b="1" dirty="0">
                <a:effectLst/>
                <a:latin typeface="Roboto"/>
              </a:rPr>
              <a:t>Tutorial </a:t>
            </a:r>
            <a:r>
              <a:rPr lang="en-ID" sz="4000" b="1" dirty="0" err="1">
                <a:effectLst/>
                <a:latin typeface="Roboto"/>
              </a:rPr>
              <a:t>Pengisian</a:t>
            </a:r>
            <a:r>
              <a:rPr lang="en-ID" sz="4000" b="1" dirty="0">
                <a:effectLst/>
                <a:latin typeface="Roboto"/>
              </a:rPr>
              <a:t> </a:t>
            </a:r>
            <a:r>
              <a:rPr lang="en-ID" sz="4000" b="1" dirty="0" err="1">
                <a:effectLst/>
                <a:latin typeface="Roboto"/>
              </a:rPr>
              <a:t>Survei</a:t>
            </a:r>
            <a:endParaRPr lang="en-ID" sz="4000" b="1" dirty="0">
              <a:effectLst/>
              <a:latin typeface="Roboto"/>
            </a:endParaRPr>
          </a:p>
          <a:p>
            <a:endParaRPr lang="en-ID" sz="4000" b="1" dirty="0">
              <a:effectLst/>
              <a:latin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1622A1-9EA2-462E-9FB8-1A042B8C4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95" y="448800"/>
            <a:ext cx="1336785" cy="150692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752248D-E917-4299-AEDB-B1021E92F4EA}"/>
              </a:ext>
            </a:extLst>
          </p:cNvPr>
          <p:cNvSpPr txBox="1">
            <a:spLocks/>
          </p:cNvSpPr>
          <p:nvPr/>
        </p:nvSpPr>
        <p:spPr>
          <a:xfrm>
            <a:off x="7266655" y="2131040"/>
            <a:ext cx="4345042" cy="4213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dirty="0">
                <a:latin typeface="Roboto"/>
              </a:rPr>
              <a:t>TOKEN</a:t>
            </a:r>
            <a:endParaRPr lang="en-ID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D0A3E4-9D92-4ED2-A064-21BEB849EBDF}"/>
              </a:ext>
            </a:extLst>
          </p:cNvPr>
          <p:cNvCxnSpPr/>
          <p:nvPr/>
        </p:nvCxnSpPr>
        <p:spPr>
          <a:xfrm>
            <a:off x="7654814" y="1540181"/>
            <a:ext cx="0" cy="40349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0F6607-3FB0-420A-B051-8A7866D9B56B}"/>
              </a:ext>
            </a:extLst>
          </p:cNvPr>
          <p:cNvCxnSpPr/>
          <p:nvPr/>
        </p:nvCxnSpPr>
        <p:spPr>
          <a:xfrm>
            <a:off x="11245247" y="1540181"/>
            <a:ext cx="0" cy="40349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23523100-9A6A-40B2-9ED3-0B19B8FABF1E}"/>
              </a:ext>
            </a:extLst>
          </p:cNvPr>
          <p:cNvSpPr txBox="1">
            <a:spLocks/>
          </p:cNvSpPr>
          <p:nvPr/>
        </p:nvSpPr>
        <p:spPr>
          <a:xfrm>
            <a:off x="798786" y="4643536"/>
            <a:ext cx="4572000" cy="4213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dirty="0" err="1">
                <a:latin typeface="Roboto"/>
              </a:rPr>
              <a:t>Melalui</a:t>
            </a:r>
            <a:r>
              <a:rPr lang="en-ID" sz="1800" dirty="0">
                <a:latin typeface="Roboto"/>
              </a:rPr>
              <a:t> Token</a:t>
            </a:r>
            <a:endParaRPr lang="en-ID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70B8AC-ADE4-4955-9DD3-999B0A71B956}"/>
              </a:ext>
            </a:extLst>
          </p:cNvPr>
          <p:cNvSpPr/>
          <p:nvPr/>
        </p:nvSpPr>
        <p:spPr>
          <a:xfrm>
            <a:off x="8203537" y="3183650"/>
            <a:ext cx="2492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D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Roboto"/>
              </a:rPr>
              <a:t>XXXXX</a:t>
            </a:r>
            <a:endParaRPr lang="en-ID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727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CA671-DA01-4F94-934D-F8A17102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05" y="275863"/>
            <a:ext cx="12192000" cy="775778"/>
          </a:xfrm>
        </p:spPr>
        <p:txBody>
          <a:bodyPr/>
          <a:lstStyle/>
          <a:p>
            <a:r>
              <a:rPr lang="en-ID" sz="4400" b="1" dirty="0">
                <a:effectLst/>
                <a:latin typeface="Roboto"/>
              </a:rPr>
              <a:t>Langkah-</a:t>
            </a:r>
            <a:r>
              <a:rPr lang="en-ID" sz="4400" b="1" dirty="0" err="1">
                <a:effectLst/>
                <a:latin typeface="Roboto"/>
              </a:rPr>
              <a:t>langkah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01698-AC14-44A0-AD92-48B2DD472F41}"/>
              </a:ext>
            </a:extLst>
          </p:cNvPr>
          <p:cNvSpPr/>
          <p:nvPr/>
        </p:nvSpPr>
        <p:spPr>
          <a:xfrm>
            <a:off x="976374" y="4359950"/>
            <a:ext cx="4580488" cy="20467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A779B9-333C-42F0-B473-B07D98BEF6B2}"/>
              </a:ext>
            </a:extLst>
          </p:cNvPr>
          <p:cNvSpPr/>
          <p:nvPr/>
        </p:nvSpPr>
        <p:spPr>
          <a:xfrm>
            <a:off x="6412312" y="4326448"/>
            <a:ext cx="4396318" cy="20467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A866DE-B8B5-4F42-940F-9DB86BB2C4F0}"/>
              </a:ext>
            </a:extLst>
          </p:cNvPr>
          <p:cNvSpPr/>
          <p:nvPr/>
        </p:nvSpPr>
        <p:spPr>
          <a:xfrm>
            <a:off x="6391813" y="1825056"/>
            <a:ext cx="4396318" cy="22592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A04ACE1-F3FF-4F45-A615-DD67E4DE2D25}"/>
              </a:ext>
            </a:extLst>
          </p:cNvPr>
          <p:cNvGrpSpPr/>
          <p:nvPr/>
        </p:nvGrpSpPr>
        <p:grpSpPr>
          <a:xfrm>
            <a:off x="763974" y="4559818"/>
            <a:ext cx="2436995" cy="684872"/>
            <a:chOff x="590530" y="2152783"/>
            <a:chExt cx="2473307" cy="695077"/>
          </a:xfrm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BB77AA01-C2D1-4A16-8A35-924532FDC84C}"/>
                </a:ext>
              </a:extLst>
            </p:cNvPr>
            <p:cNvSpPr/>
            <p:nvPr/>
          </p:nvSpPr>
          <p:spPr>
            <a:xfrm rot="10800000">
              <a:off x="590530" y="2642931"/>
              <a:ext cx="204929" cy="204929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Pentagon 10">
              <a:extLst>
                <a:ext uri="{FF2B5EF4-FFF2-40B4-BE49-F238E27FC236}">
                  <a16:creationId xmlns:a16="http://schemas.microsoft.com/office/drawing/2014/main" id="{651DCFB9-8B14-4C4C-8C1B-9ADB002A8050}"/>
                </a:ext>
              </a:extLst>
            </p:cNvPr>
            <p:cNvSpPr/>
            <p:nvPr/>
          </p:nvSpPr>
          <p:spPr>
            <a:xfrm>
              <a:off x="611560" y="2158299"/>
              <a:ext cx="1944216" cy="48463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4CE20807-3A1E-473A-89F0-AE15E3108DD3}"/>
                </a:ext>
              </a:extLst>
            </p:cNvPr>
            <p:cNvSpPr/>
            <p:nvPr/>
          </p:nvSpPr>
          <p:spPr>
            <a:xfrm>
              <a:off x="2418617" y="2158299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ED684023-29F7-4FB4-95B2-51248C6CEE84}"/>
                </a:ext>
              </a:extLst>
            </p:cNvPr>
            <p:cNvSpPr/>
            <p:nvPr/>
          </p:nvSpPr>
          <p:spPr>
            <a:xfrm>
              <a:off x="2678648" y="2152783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011A40-C02A-474F-9926-0B8237111BE5}"/>
              </a:ext>
            </a:extLst>
          </p:cNvPr>
          <p:cNvGrpSpPr/>
          <p:nvPr/>
        </p:nvGrpSpPr>
        <p:grpSpPr>
          <a:xfrm>
            <a:off x="6199691" y="4559818"/>
            <a:ext cx="2436995" cy="684872"/>
            <a:chOff x="590530" y="2152783"/>
            <a:chExt cx="2473307" cy="695077"/>
          </a:xfrm>
        </p:grpSpPr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C34E08B5-E022-439A-8526-B893429719EA}"/>
                </a:ext>
              </a:extLst>
            </p:cNvPr>
            <p:cNvSpPr/>
            <p:nvPr/>
          </p:nvSpPr>
          <p:spPr>
            <a:xfrm rot="10800000">
              <a:off x="590530" y="2642931"/>
              <a:ext cx="204929" cy="204929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Pentagon 15">
              <a:extLst>
                <a:ext uri="{FF2B5EF4-FFF2-40B4-BE49-F238E27FC236}">
                  <a16:creationId xmlns:a16="http://schemas.microsoft.com/office/drawing/2014/main" id="{42CCADB3-4854-4BA2-9E9E-9CF9C34056A7}"/>
                </a:ext>
              </a:extLst>
            </p:cNvPr>
            <p:cNvSpPr/>
            <p:nvPr/>
          </p:nvSpPr>
          <p:spPr>
            <a:xfrm>
              <a:off x="611560" y="2158299"/>
              <a:ext cx="1944216" cy="48463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347F59A7-B7D2-4A6C-A41B-7D1830DEDA13}"/>
                </a:ext>
              </a:extLst>
            </p:cNvPr>
            <p:cNvSpPr/>
            <p:nvPr/>
          </p:nvSpPr>
          <p:spPr>
            <a:xfrm>
              <a:off x="2418617" y="2158299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E3A686FB-83C8-4099-81B6-B10E1ADC77C0}"/>
                </a:ext>
              </a:extLst>
            </p:cNvPr>
            <p:cNvSpPr/>
            <p:nvPr/>
          </p:nvSpPr>
          <p:spPr>
            <a:xfrm>
              <a:off x="2678648" y="2152783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C441FD-4EB2-4FB3-8F69-F976F4C93003}"/>
              </a:ext>
            </a:extLst>
          </p:cNvPr>
          <p:cNvGrpSpPr/>
          <p:nvPr/>
        </p:nvGrpSpPr>
        <p:grpSpPr>
          <a:xfrm>
            <a:off x="6178970" y="2024924"/>
            <a:ext cx="2436995" cy="684872"/>
            <a:chOff x="590530" y="2152783"/>
            <a:chExt cx="2473307" cy="695077"/>
          </a:xfrm>
        </p:grpSpPr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5633351F-5EE4-49BD-B0D3-7760FF351C37}"/>
                </a:ext>
              </a:extLst>
            </p:cNvPr>
            <p:cNvSpPr/>
            <p:nvPr/>
          </p:nvSpPr>
          <p:spPr>
            <a:xfrm rot="10800000">
              <a:off x="590530" y="2642931"/>
              <a:ext cx="204929" cy="204929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Pentagon 20">
              <a:extLst>
                <a:ext uri="{FF2B5EF4-FFF2-40B4-BE49-F238E27FC236}">
                  <a16:creationId xmlns:a16="http://schemas.microsoft.com/office/drawing/2014/main" id="{AA9C97C9-9362-4016-A8FB-72850B91B4E9}"/>
                </a:ext>
              </a:extLst>
            </p:cNvPr>
            <p:cNvSpPr/>
            <p:nvPr/>
          </p:nvSpPr>
          <p:spPr>
            <a:xfrm>
              <a:off x="611560" y="2158299"/>
              <a:ext cx="1944216" cy="484632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Chevron 21">
              <a:extLst>
                <a:ext uri="{FF2B5EF4-FFF2-40B4-BE49-F238E27FC236}">
                  <a16:creationId xmlns:a16="http://schemas.microsoft.com/office/drawing/2014/main" id="{A6D15C88-3494-4352-91C4-6F90FB093B5A}"/>
                </a:ext>
              </a:extLst>
            </p:cNvPr>
            <p:cNvSpPr/>
            <p:nvPr/>
          </p:nvSpPr>
          <p:spPr>
            <a:xfrm>
              <a:off x="2418617" y="2158299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3" name="Chevron 22">
              <a:extLst>
                <a:ext uri="{FF2B5EF4-FFF2-40B4-BE49-F238E27FC236}">
                  <a16:creationId xmlns:a16="http://schemas.microsoft.com/office/drawing/2014/main" id="{AA03C553-D955-499F-9003-A73517178E10}"/>
                </a:ext>
              </a:extLst>
            </p:cNvPr>
            <p:cNvSpPr/>
            <p:nvPr/>
          </p:nvSpPr>
          <p:spPr>
            <a:xfrm>
              <a:off x="2678648" y="2152783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230DBB1-7D13-4E3B-85AE-140B00E65AC9}"/>
              </a:ext>
            </a:extLst>
          </p:cNvPr>
          <p:cNvSpPr txBox="1"/>
          <p:nvPr/>
        </p:nvSpPr>
        <p:spPr>
          <a:xfrm>
            <a:off x="1377636" y="5227265"/>
            <a:ext cx="3630453" cy="421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altLang="ko-KR" sz="1600" dirty="0" err="1">
                <a:latin typeface="Roboto"/>
              </a:rPr>
              <a:t>Pastikan</a:t>
            </a:r>
            <a:r>
              <a:rPr lang="en-ID" altLang="ko-KR" sz="1600" dirty="0">
                <a:latin typeface="Roboto"/>
              </a:rPr>
              <a:t> </a:t>
            </a:r>
            <a:r>
              <a:rPr lang="en-ID" altLang="ko-KR" sz="1600" dirty="0" err="1">
                <a:latin typeface="Roboto"/>
              </a:rPr>
              <a:t>judul</a:t>
            </a:r>
            <a:r>
              <a:rPr lang="en-ID" altLang="ko-KR" sz="1600" dirty="0">
                <a:latin typeface="Roboto"/>
              </a:rPr>
              <a:t> </a:t>
            </a:r>
            <a:r>
              <a:rPr lang="en-ID" altLang="ko-KR" sz="1600" dirty="0" err="1">
                <a:latin typeface="Roboto"/>
              </a:rPr>
              <a:t>kuesioner</a:t>
            </a:r>
            <a:r>
              <a:rPr lang="en-ID" altLang="ko-KR" sz="1600" dirty="0">
                <a:latin typeface="Roboto"/>
              </a:rPr>
              <a:t> </a:t>
            </a:r>
            <a:r>
              <a:rPr lang="en-ID" altLang="ko-KR" sz="1600" dirty="0" err="1">
                <a:latin typeface="Roboto"/>
              </a:rPr>
              <a:t>sesuai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F3FB06-37A1-4A45-8843-C2D6A7FBDB00}"/>
              </a:ext>
            </a:extLst>
          </p:cNvPr>
          <p:cNvSpPr txBox="1"/>
          <p:nvPr/>
        </p:nvSpPr>
        <p:spPr>
          <a:xfrm>
            <a:off x="6492938" y="2634331"/>
            <a:ext cx="3733628" cy="116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dirty="0">
                <a:effectLst/>
                <a:latin typeface="Roboto"/>
              </a:rPr>
              <a:t>Isi </a:t>
            </a:r>
            <a:r>
              <a:rPr lang="en-ID" sz="1600" dirty="0" err="1">
                <a:effectLst/>
                <a:latin typeface="Roboto"/>
              </a:rPr>
              <a:t>survei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sesuai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hati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anda</a:t>
            </a:r>
            <a:r>
              <a:rPr lang="en-ID" sz="1600" dirty="0">
                <a:effectLst/>
                <a:latin typeface="Roboto"/>
              </a:rPr>
              <a:t>, </a:t>
            </a:r>
            <a:endParaRPr lang="en-ID" sz="1600" dirty="0"/>
          </a:p>
          <a:p>
            <a:pPr>
              <a:lnSpc>
                <a:spcPct val="150000"/>
              </a:lnSpc>
            </a:pPr>
            <a:r>
              <a:rPr lang="en-ID" sz="1600" dirty="0" err="1">
                <a:effectLst/>
                <a:latin typeface="Roboto"/>
              </a:rPr>
              <a:t>pertanyaan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wajib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jangan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sampai</a:t>
            </a:r>
            <a:r>
              <a:rPr lang="en-ID" sz="1600" dirty="0">
                <a:effectLst/>
                <a:latin typeface="Roboto"/>
              </a:rPr>
              <a:t> </a:t>
            </a:r>
            <a:endParaRPr lang="en-ID" sz="1600" dirty="0"/>
          </a:p>
          <a:p>
            <a:pPr>
              <a:lnSpc>
                <a:spcPct val="150000"/>
              </a:lnSpc>
            </a:pPr>
            <a:r>
              <a:rPr lang="en-ID" sz="1600" dirty="0" err="1">
                <a:effectLst/>
                <a:latin typeface="Roboto"/>
              </a:rPr>
              <a:t>kosong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5AE274-8497-43E1-BC54-FE0F402E6208}"/>
              </a:ext>
            </a:extLst>
          </p:cNvPr>
          <p:cNvSpPr txBox="1"/>
          <p:nvPr/>
        </p:nvSpPr>
        <p:spPr>
          <a:xfrm>
            <a:off x="6623480" y="5143730"/>
            <a:ext cx="3470426" cy="791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dirty="0">
                <a:effectLst/>
                <a:latin typeface="Roboto"/>
              </a:rPr>
              <a:t>Setelah </a:t>
            </a:r>
            <a:r>
              <a:rPr lang="en-ID" sz="1600" dirty="0" err="1">
                <a:effectLst/>
                <a:latin typeface="Roboto"/>
              </a:rPr>
              <a:t>selesai</a:t>
            </a:r>
            <a:r>
              <a:rPr lang="en-ID" sz="1600" dirty="0">
                <a:effectLst/>
                <a:latin typeface="Roboto"/>
              </a:rPr>
              <a:t>, </a:t>
            </a:r>
            <a:r>
              <a:rPr lang="en-ID" sz="1600" dirty="0" err="1">
                <a:effectLst/>
                <a:latin typeface="Roboto"/>
              </a:rPr>
              <a:t>klik</a:t>
            </a:r>
            <a:r>
              <a:rPr lang="en-ID" sz="1600" dirty="0">
                <a:effectLst/>
                <a:latin typeface="Roboto"/>
              </a:rPr>
              <a:t> KIRIM</a:t>
            </a:r>
            <a:endParaRPr lang="en-ID" sz="1600" dirty="0"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en-ID" sz="1600" dirty="0" err="1">
                <a:effectLst/>
                <a:latin typeface="Roboto"/>
              </a:rPr>
              <a:t>tunggu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sampai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pengiriman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selesai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E5EA51-C8E0-4D64-B038-B1CBEF4AEF25}"/>
              </a:ext>
            </a:extLst>
          </p:cNvPr>
          <p:cNvSpPr txBox="1"/>
          <p:nvPr/>
        </p:nvSpPr>
        <p:spPr>
          <a:xfrm>
            <a:off x="936051" y="4643890"/>
            <a:ext cx="157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180285-1FD0-44BA-8211-C8E5961C6821}"/>
              </a:ext>
            </a:extLst>
          </p:cNvPr>
          <p:cNvSpPr txBox="1"/>
          <p:nvPr/>
        </p:nvSpPr>
        <p:spPr>
          <a:xfrm>
            <a:off x="6357198" y="4643890"/>
            <a:ext cx="157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CC5CDA-1D9C-45AB-8F89-E0D217F0F228}"/>
              </a:ext>
            </a:extLst>
          </p:cNvPr>
          <p:cNvSpPr txBox="1"/>
          <p:nvPr/>
        </p:nvSpPr>
        <p:spPr>
          <a:xfrm>
            <a:off x="6321908" y="2108996"/>
            <a:ext cx="157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478C187B-7A74-4849-8664-C061EE9865BF}"/>
              </a:ext>
            </a:extLst>
          </p:cNvPr>
          <p:cNvSpPr/>
          <p:nvPr/>
        </p:nvSpPr>
        <p:spPr>
          <a:xfrm>
            <a:off x="1001906" y="1813660"/>
            <a:ext cx="4506149" cy="22706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7" name="Group 8">
            <a:extLst>
              <a:ext uri="{FF2B5EF4-FFF2-40B4-BE49-F238E27FC236}">
                <a16:creationId xmlns:a16="http://schemas.microsoft.com/office/drawing/2014/main" id="{20D8A2BF-D80C-4868-A404-0BE6F6AA9734}"/>
              </a:ext>
            </a:extLst>
          </p:cNvPr>
          <p:cNvGrpSpPr/>
          <p:nvPr/>
        </p:nvGrpSpPr>
        <p:grpSpPr>
          <a:xfrm>
            <a:off x="789727" y="2013529"/>
            <a:ext cx="2436995" cy="684872"/>
            <a:chOff x="590530" y="2152783"/>
            <a:chExt cx="2473307" cy="695077"/>
          </a:xfrm>
          <a:solidFill>
            <a:schemeClr val="accent1"/>
          </a:solidFill>
        </p:grpSpPr>
        <p:sp>
          <p:nvSpPr>
            <p:cNvPr id="38" name="Right Triangle 9">
              <a:extLst>
                <a:ext uri="{FF2B5EF4-FFF2-40B4-BE49-F238E27FC236}">
                  <a16:creationId xmlns:a16="http://schemas.microsoft.com/office/drawing/2014/main" id="{7084673E-F6FE-48C0-B6A1-CFE924488F53}"/>
                </a:ext>
              </a:extLst>
            </p:cNvPr>
            <p:cNvSpPr/>
            <p:nvPr/>
          </p:nvSpPr>
          <p:spPr>
            <a:xfrm rot="10800000">
              <a:off x="590530" y="2642931"/>
              <a:ext cx="204929" cy="20492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Pentagon 10">
              <a:extLst>
                <a:ext uri="{FF2B5EF4-FFF2-40B4-BE49-F238E27FC236}">
                  <a16:creationId xmlns:a16="http://schemas.microsoft.com/office/drawing/2014/main" id="{6D6FE6D5-C6B8-456B-9682-0A2A66B6022A}"/>
                </a:ext>
              </a:extLst>
            </p:cNvPr>
            <p:cNvSpPr/>
            <p:nvPr/>
          </p:nvSpPr>
          <p:spPr>
            <a:xfrm>
              <a:off x="611560" y="2158299"/>
              <a:ext cx="1944216" cy="484632"/>
            </a:xfrm>
            <a:prstGeom prst="homePlate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Chevron 11">
              <a:extLst>
                <a:ext uri="{FF2B5EF4-FFF2-40B4-BE49-F238E27FC236}">
                  <a16:creationId xmlns:a16="http://schemas.microsoft.com/office/drawing/2014/main" id="{01575013-51F5-4EE6-BDEE-5DF9E3C1A76D}"/>
                </a:ext>
              </a:extLst>
            </p:cNvPr>
            <p:cNvSpPr/>
            <p:nvPr/>
          </p:nvSpPr>
          <p:spPr>
            <a:xfrm>
              <a:off x="2418617" y="2158299"/>
              <a:ext cx="385189" cy="484632"/>
            </a:xfrm>
            <a:prstGeom prst="chevron">
              <a:avLst>
                <a:gd name="adj" fmla="val 5244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1" name="Chevron 12">
              <a:extLst>
                <a:ext uri="{FF2B5EF4-FFF2-40B4-BE49-F238E27FC236}">
                  <a16:creationId xmlns:a16="http://schemas.microsoft.com/office/drawing/2014/main" id="{30441918-4332-48BF-B48B-25409487F04A}"/>
                </a:ext>
              </a:extLst>
            </p:cNvPr>
            <p:cNvSpPr/>
            <p:nvPr/>
          </p:nvSpPr>
          <p:spPr>
            <a:xfrm>
              <a:off x="2678648" y="2152783"/>
              <a:ext cx="385189" cy="484632"/>
            </a:xfrm>
            <a:prstGeom prst="chevron">
              <a:avLst>
                <a:gd name="adj" fmla="val 5244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37B823D-5F17-4475-B1E5-BA8DC46CD052}"/>
              </a:ext>
            </a:extLst>
          </p:cNvPr>
          <p:cNvSpPr txBox="1"/>
          <p:nvPr/>
        </p:nvSpPr>
        <p:spPr>
          <a:xfrm>
            <a:off x="1403869" y="2837054"/>
            <a:ext cx="3522782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6262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Buka </a:t>
            </a:r>
            <a:r>
              <a:rPr lang="en-US" altLang="ko-KR" sz="1600" dirty="0" err="1">
                <a:solidFill>
                  <a:srgbClr val="26262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QRCode</a:t>
            </a:r>
            <a:r>
              <a:rPr lang="en-US" altLang="ko-KR" sz="1600" dirty="0">
                <a:solidFill>
                  <a:srgbClr val="26262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600" dirty="0" err="1">
                <a:solidFill>
                  <a:srgbClr val="26262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atau</a:t>
            </a:r>
            <a:r>
              <a:rPr lang="en-US" altLang="ko-KR" sz="1600" dirty="0">
                <a:solidFill>
                  <a:srgbClr val="26262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link </a:t>
            </a:r>
            <a:r>
              <a:rPr lang="en-US" altLang="ko-KR" sz="1600" dirty="0" err="1">
                <a:solidFill>
                  <a:srgbClr val="26262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survei</a:t>
            </a:r>
            <a:endParaRPr lang="en-US" altLang="ko-KR" sz="1600" dirty="0">
              <a:solidFill>
                <a:srgbClr val="26262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26262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Masukan</a:t>
            </a:r>
            <a:r>
              <a:rPr lang="en-US" altLang="ko-KR" sz="1600" dirty="0">
                <a:solidFill>
                  <a:srgbClr val="26262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Token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129635-3A17-410B-9593-DC6EC80FCE47}"/>
              </a:ext>
            </a:extLst>
          </p:cNvPr>
          <p:cNvSpPr txBox="1"/>
          <p:nvPr/>
        </p:nvSpPr>
        <p:spPr>
          <a:xfrm>
            <a:off x="976374" y="2097601"/>
            <a:ext cx="157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05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5">
            <a:extLst>
              <a:ext uri="{FF2B5EF4-FFF2-40B4-BE49-F238E27FC236}">
                <a16:creationId xmlns:a16="http://schemas.microsoft.com/office/drawing/2014/main" id="{49B47597-1D7D-4136-9D38-F1BDF049F14E}"/>
              </a:ext>
            </a:extLst>
          </p:cNvPr>
          <p:cNvSpPr/>
          <p:nvPr/>
        </p:nvSpPr>
        <p:spPr>
          <a:xfrm>
            <a:off x="7291701" y="855265"/>
            <a:ext cx="4169830" cy="21775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9" name="Group 8">
            <a:extLst>
              <a:ext uri="{FF2B5EF4-FFF2-40B4-BE49-F238E27FC236}">
                <a16:creationId xmlns:a16="http://schemas.microsoft.com/office/drawing/2014/main" id="{3B89C4A7-B412-42A2-B993-53EA9006BD46}"/>
              </a:ext>
            </a:extLst>
          </p:cNvPr>
          <p:cNvGrpSpPr/>
          <p:nvPr/>
        </p:nvGrpSpPr>
        <p:grpSpPr>
          <a:xfrm>
            <a:off x="7079523" y="1055133"/>
            <a:ext cx="2390662" cy="671851"/>
            <a:chOff x="590530" y="2152783"/>
            <a:chExt cx="2473307" cy="695077"/>
          </a:xfrm>
          <a:solidFill>
            <a:schemeClr val="accent1"/>
          </a:solidFill>
        </p:grpSpPr>
        <p:sp>
          <p:nvSpPr>
            <p:cNvPr id="70" name="Right Triangle 9">
              <a:extLst>
                <a:ext uri="{FF2B5EF4-FFF2-40B4-BE49-F238E27FC236}">
                  <a16:creationId xmlns:a16="http://schemas.microsoft.com/office/drawing/2014/main" id="{1DBDD937-190F-443B-8C55-C7300C5B3944}"/>
                </a:ext>
              </a:extLst>
            </p:cNvPr>
            <p:cNvSpPr/>
            <p:nvPr/>
          </p:nvSpPr>
          <p:spPr>
            <a:xfrm rot="10800000">
              <a:off x="590530" y="2642931"/>
              <a:ext cx="204929" cy="20492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1" name="Pentagon 10">
              <a:extLst>
                <a:ext uri="{FF2B5EF4-FFF2-40B4-BE49-F238E27FC236}">
                  <a16:creationId xmlns:a16="http://schemas.microsoft.com/office/drawing/2014/main" id="{25608C00-7831-4347-B472-6AEAD4AF2262}"/>
                </a:ext>
              </a:extLst>
            </p:cNvPr>
            <p:cNvSpPr/>
            <p:nvPr/>
          </p:nvSpPr>
          <p:spPr>
            <a:xfrm>
              <a:off x="611560" y="2158299"/>
              <a:ext cx="1944216" cy="484632"/>
            </a:xfrm>
            <a:prstGeom prst="homePlate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2" name="Chevron 11">
              <a:extLst>
                <a:ext uri="{FF2B5EF4-FFF2-40B4-BE49-F238E27FC236}">
                  <a16:creationId xmlns:a16="http://schemas.microsoft.com/office/drawing/2014/main" id="{839F32AF-8AEA-4E6F-BB8E-A616D65916E9}"/>
                </a:ext>
              </a:extLst>
            </p:cNvPr>
            <p:cNvSpPr/>
            <p:nvPr/>
          </p:nvSpPr>
          <p:spPr>
            <a:xfrm>
              <a:off x="2418617" y="2158299"/>
              <a:ext cx="385189" cy="484632"/>
            </a:xfrm>
            <a:prstGeom prst="chevron">
              <a:avLst>
                <a:gd name="adj" fmla="val 5244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3" name="Chevron 12">
              <a:extLst>
                <a:ext uri="{FF2B5EF4-FFF2-40B4-BE49-F238E27FC236}">
                  <a16:creationId xmlns:a16="http://schemas.microsoft.com/office/drawing/2014/main" id="{12979645-6ED1-4CFE-95CF-85A83F651958}"/>
                </a:ext>
              </a:extLst>
            </p:cNvPr>
            <p:cNvSpPr/>
            <p:nvPr/>
          </p:nvSpPr>
          <p:spPr>
            <a:xfrm>
              <a:off x="2678648" y="2152783"/>
              <a:ext cx="385189" cy="484632"/>
            </a:xfrm>
            <a:prstGeom prst="chevron">
              <a:avLst>
                <a:gd name="adj" fmla="val 5244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FC87B40-9FD3-438C-99F3-FD738DD16E53}"/>
              </a:ext>
            </a:extLst>
          </p:cNvPr>
          <p:cNvSpPr txBox="1"/>
          <p:nvPr/>
        </p:nvSpPr>
        <p:spPr>
          <a:xfrm>
            <a:off x="7596159" y="1752610"/>
            <a:ext cx="3865372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6262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Buka </a:t>
            </a:r>
            <a:r>
              <a:rPr lang="en-US" altLang="ko-KR" dirty="0" err="1">
                <a:solidFill>
                  <a:srgbClr val="26262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QRCode</a:t>
            </a:r>
            <a:r>
              <a:rPr lang="en-US" altLang="ko-KR" dirty="0">
                <a:solidFill>
                  <a:srgbClr val="26262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dirty="0" err="1">
                <a:solidFill>
                  <a:srgbClr val="26262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atau</a:t>
            </a:r>
            <a:r>
              <a:rPr lang="en-US" altLang="ko-KR" dirty="0">
                <a:solidFill>
                  <a:srgbClr val="26262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link </a:t>
            </a:r>
            <a:r>
              <a:rPr lang="en-US" altLang="ko-KR" dirty="0" err="1">
                <a:solidFill>
                  <a:srgbClr val="26262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survei</a:t>
            </a:r>
            <a:endParaRPr lang="en-US" altLang="ko-KR" dirty="0">
              <a:solidFill>
                <a:srgbClr val="26262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26262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Masukan</a:t>
            </a:r>
            <a:r>
              <a:rPr lang="en-US" altLang="ko-KR" dirty="0">
                <a:solidFill>
                  <a:srgbClr val="26262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Token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B42AB4-9747-4C82-BB84-FE84A403A5DC}"/>
              </a:ext>
            </a:extLst>
          </p:cNvPr>
          <p:cNvSpPr txBox="1"/>
          <p:nvPr/>
        </p:nvSpPr>
        <p:spPr>
          <a:xfrm>
            <a:off x="7266169" y="1042222"/>
            <a:ext cx="1543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13171C2-097C-473C-BD95-629F4AFB1B07}"/>
              </a:ext>
            </a:extLst>
          </p:cNvPr>
          <p:cNvSpPr/>
          <p:nvPr/>
        </p:nvSpPr>
        <p:spPr>
          <a:xfrm>
            <a:off x="0" y="5772361"/>
            <a:ext cx="12192000" cy="10856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Login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scan </a:t>
            </a:r>
            <a:r>
              <a:rPr lang="en-ID" dirty="0" err="1"/>
              <a:t>qrcode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via link yang </a:t>
            </a:r>
            <a:r>
              <a:rPr lang="en-ID" dirty="0" err="1"/>
              <a:t>tersedia</a:t>
            </a:r>
            <a:r>
              <a:rPr lang="en-ID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7711EC-1B13-410A-9FBA-98B30D21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04" y="480082"/>
            <a:ext cx="5602859" cy="29847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5E9E6E-35BB-4A2E-8086-8B4BAE082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04" y="3825158"/>
            <a:ext cx="6991442" cy="14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2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F000FF-81E1-4656-9BB2-CE1E409BBBBF}"/>
              </a:ext>
            </a:extLst>
          </p:cNvPr>
          <p:cNvSpPr/>
          <p:nvPr/>
        </p:nvSpPr>
        <p:spPr>
          <a:xfrm>
            <a:off x="6308400" y="1740351"/>
            <a:ext cx="4128730" cy="2234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29A5AF-6CDA-48CE-A173-9784ED72E36A}"/>
              </a:ext>
            </a:extLst>
          </p:cNvPr>
          <p:cNvGrpSpPr/>
          <p:nvPr/>
        </p:nvGrpSpPr>
        <p:grpSpPr>
          <a:xfrm>
            <a:off x="6096000" y="1940220"/>
            <a:ext cx="2436995" cy="684872"/>
            <a:chOff x="590530" y="2152783"/>
            <a:chExt cx="2473307" cy="695077"/>
          </a:xfrm>
        </p:grpSpPr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243C07CB-41C7-4988-AC64-B676D2185380}"/>
                </a:ext>
              </a:extLst>
            </p:cNvPr>
            <p:cNvSpPr/>
            <p:nvPr/>
          </p:nvSpPr>
          <p:spPr>
            <a:xfrm rot="10800000">
              <a:off x="590530" y="2642931"/>
              <a:ext cx="204929" cy="204929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Pentagon 10">
              <a:extLst>
                <a:ext uri="{FF2B5EF4-FFF2-40B4-BE49-F238E27FC236}">
                  <a16:creationId xmlns:a16="http://schemas.microsoft.com/office/drawing/2014/main" id="{5CC0FAC8-7F15-4817-BDD1-63BCC8724D36}"/>
                </a:ext>
              </a:extLst>
            </p:cNvPr>
            <p:cNvSpPr/>
            <p:nvPr/>
          </p:nvSpPr>
          <p:spPr>
            <a:xfrm>
              <a:off x="611560" y="2158299"/>
              <a:ext cx="1944216" cy="48463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Chevron 11">
              <a:extLst>
                <a:ext uri="{FF2B5EF4-FFF2-40B4-BE49-F238E27FC236}">
                  <a16:creationId xmlns:a16="http://schemas.microsoft.com/office/drawing/2014/main" id="{15502877-D5F1-4D03-90FE-2325E1BC045C}"/>
                </a:ext>
              </a:extLst>
            </p:cNvPr>
            <p:cNvSpPr/>
            <p:nvPr/>
          </p:nvSpPr>
          <p:spPr>
            <a:xfrm>
              <a:off x="2418617" y="2158299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4" name="Chevron 12">
              <a:extLst>
                <a:ext uri="{FF2B5EF4-FFF2-40B4-BE49-F238E27FC236}">
                  <a16:creationId xmlns:a16="http://schemas.microsoft.com/office/drawing/2014/main" id="{4D87AEEC-8127-48AB-862C-6A0628D2490E}"/>
                </a:ext>
              </a:extLst>
            </p:cNvPr>
            <p:cNvSpPr/>
            <p:nvPr/>
          </p:nvSpPr>
          <p:spPr>
            <a:xfrm>
              <a:off x="2678648" y="2152783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4769A20-BC75-4364-A97D-E75BBCB85D98}"/>
              </a:ext>
            </a:extLst>
          </p:cNvPr>
          <p:cNvSpPr txBox="1"/>
          <p:nvPr/>
        </p:nvSpPr>
        <p:spPr>
          <a:xfrm>
            <a:off x="6489599" y="2524132"/>
            <a:ext cx="3742579" cy="1315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800" dirty="0" err="1">
                <a:effectLst/>
                <a:latin typeface="Roboto"/>
              </a:rPr>
              <a:t>Pastikan</a:t>
            </a:r>
            <a:r>
              <a:rPr lang="en-ID" sz="2800" dirty="0">
                <a:effectLst/>
                <a:latin typeface="Roboto"/>
              </a:rPr>
              <a:t> </a:t>
            </a:r>
            <a:r>
              <a:rPr lang="en-ID" sz="2800" dirty="0" err="1">
                <a:effectLst/>
                <a:latin typeface="Roboto"/>
              </a:rPr>
              <a:t>judul</a:t>
            </a:r>
            <a:r>
              <a:rPr lang="en-ID" sz="2800" dirty="0">
                <a:effectLst/>
                <a:latin typeface="Roboto"/>
              </a:rPr>
              <a:t> </a:t>
            </a:r>
            <a:r>
              <a:rPr lang="en-ID" sz="2800" dirty="0" err="1">
                <a:effectLst/>
                <a:latin typeface="Roboto"/>
              </a:rPr>
              <a:t>kuesioner</a:t>
            </a:r>
            <a:r>
              <a:rPr lang="en-ID" sz="2800" dirty="0">
                <a:effectLst/>
                <a:latin typeface="Roboto"/>
              </a:rPr>
              <a:t> </a:t>
            </a:r>
            <a:r>
              <a:rPr lang="en-ID" sz="2800" dirty="0" err="1">
                <a:effectLst/>
                <a:latin typeface="Roboto"/>
              </a:rPr>
              <a:t>sesuai</a:t>
            </a:r>
            <a:r>
              <a:rPr lang="en-ID" sz="2800" dirty="0">
                <a:effectLst/>
                <a:latin typeface="Roboto"/>
              </a:rPr>
              <a:t> </a:t>
            </a:r>
            <a:endParaRPr lang="ko-KR" alt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60158-530B-4DC8-8DC9-EA1A4CADDEF3}"/>
              </a:ext>
            </a:extLst>
          </p:cNvPr>
          <p:cNvSpPr txBox="1"/>
          <p:nvPr/>
        </p:nvSpPr>
        <p:spPr>
          <a:xfrm>
            <a:off x="6268077" y="2024292"/>
            <a:ext cx="157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DCA35B-59AC-4EF4-B8A1-4915A2C78F66}"/>
              </a:ext>
            </a:extLst>
          </p:cNvPr>
          <p:cNvSpPr/>
          <p:nvPr/>
        </p:nvSpPr>
        <p:spPr>
          <a:xfrm>
            <a:off x="0" y="5772361"/>
            <a:ext cx="12192000" cy="10856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rgbClr val="FFFFFF"/>
                </a:solidFill>
                <a:effectLst/>
              </a:rPr>
              <a:t>Terlihat</a:t>
            </a:r>
            <a:r>
              <a:rPr lang="en-ID" dirty="0">
                <a:solidFill>
                  <a:srgbClr val="FFFFFF"/>
                </a:solidFill>
                <a:effectLst/>
              </a:rPr>
              <a:t> </a:t>
            </a:r>
            <a:r>
              <a:rPr lang="en-ID" dirty="0" err="1">
                <a:solidFill>
                  <a:srgbClr val="FFFFFF"/>
                </a:solidFill>
                <a:effectLst/>
              </a:rPr>
              <a:t>judul</a:t>
            </a:r>
            <a:r>
              <a:rPr lang="en-ID" dirty="0">
                <a:solidFill>
                  <a:srgbClr val="FFFFFF"/>
                </a:solidFill>
                <a:effectLst/>
              </a:rPr>
              <a:t> survey yang </a:t>
            </a:r>
            <a:r>
              <a:rPr lang="en-ID" dirty="0" err="1">
                <a:solidFill>
                  <a:srgbClr val="FFFFFF"/>
                </a:solidFill>
                <a:effectLst/>
              </a:rPr>
              <a:t>bisa</a:t>
            </a:r>
            <a:r>
              <a:rPr lang="en-ID" dirty="0">
                <a:solidFill>
                  <a:srgbClr val="FFFFFF"/>
                </a:solidFill>
                <a:effectLst/>
              </a:rPr>
              <a:t> </a:t>
            </a:r>
            <a:r>
              <a:rPr lang="en-ID" dirty="0" err="1">
                <a:solidFill>
                  <a:srgbClr val="FFFFFF"/>
                </a:solidFill>
                <a:effectLst/>
              </a:rPr>
              <a:t>anda</a:t>
            </a:r>
            <a:r>
              <a:rPr lang="en-ID" dirty="0">
                <a:solidFill>
                  <a:srgbClr val="FFFFFF"/>
                </a:solidFill>
                <a:effectLst/>
              </a:rPr>
              <a:t> </a:t>
            </a:r>
            <a:r>
              <a:rPr lang="en-ID" dirty="0" err="1">
                <a:solidFill>
                  <a:srgbClr val="FFFFFF"/>
                </a:solidFill>
                <a:effectLst/>
              </a:rPr>
              <a:t>isi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9B5FE-9721-4DAB-899D-3574084B0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92" y="1049662"/>
            <a:ext cx="4407259" cy="3805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618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731C33-A7D2-47CA-9F36-FA4DC9124365}"/>
              </a:ext>
            </a:extLst>
          </p:cNvPr>
          <p:cNvSpPr/>
          <p:nvPr/>
        </p:nvSpPr>
        <p:spPr>
          <a:xfrm>
            <a:off x="6824132" y="1457325"/>
            <a:ext cx="4396318" cy="23164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F838B6-75D1-4E51-A30D-CE9CD2C9C609}"/>
              </a:ext>
            </a:extLst>
          </p:cNvPr>
          <p:cNvGrpSpPr/>
          <p:nvPr/>
        </p:nvGrpSpPr>
        <p:grpSpPr>
          <a:xfrm>
            <a:off x="6611289" y="1657194"/>
            <a:ext cx="2436995" cy="684872"/>
            <a:chOff x="590530" y="2152783"/>
            <a:chExt cx="2473307" cy="695077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2E97DED2-1EDE-4779-936B-BE7388EF0190}"/>
                </a:ext>
              </a:extLst>
            </p:cNvPr>
            <p:cNvSpPr/>
            <p:nvPr/>
          </p:nvSpPr>
          <p:spPr>
            <a:xfrm rot="10800000">
              <a:off x="590530" y="2642931"/>
              <a:ext cx="204929" cy="204929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Pentagon 20">
              <a:extLst>
                <a:ext uri="{FF2B5EF4-FFF2-40B4-BE49-F238E27FC236}">
                  <a16:creationId xmlns:a16="http://schemas.microsoft.com/office/drawing/2014/main" id="{28FBB15A-0CEC-4752-9D9F-7244F48993CC}"/>
                </a:ext>
              </a:extLst>
            </p:cNvPr>
            <p:cNvSpPr/>
            <p:nvPr/>
          </p:nvSpPr>
          <p:spPr>
            <a:xfrm>
              <a:off x="611560" y="2158299"/>
              <a:ext cx="1944216" cy="484632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FA4B36D4-5E3F-4D00-9DA3-E8FC7AC5421A}"/>
                </a:ext>
              </a:extLst>
            </p:cNvPr>
            <p:cNvSpPr/>
            <p:nvPr/>
          </p:nvSpPr>
          <p:spPr>
            <a:xfrm>
              <a:off x="2418617" y="2158299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Chevron 22">
              <a:extLst>
                <a:ext uri="{FF2B5EF4-FFF2-40B4-BE49-F238E27FC236}">
                  <a16:creationId xmlns:a16="http://schemas.microsoft.com/office/drawing/2014/main" id="{54E6AF11-DECD-4687-B751-D1DA4B4C7B90}"/>
                </a:ext>
              </a:extLst>
            </p:cNvPr>
            <p:cNvSpPr/>
            <p:nvPr/>
          </p:nvSpPr>
          <p:spPr>
            <a:xfrm>
              <a:off x="2678648" y="2152783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ABE1AAB-60DF-4487-BAC2-C0229B5E6929}"/>
              </a:ext>
            </a:extLst>
          </p:cNvPr>
          <p:cNvSpPr txBox="1"/>
          <p:nvPr/>
        </p:nvSpPr>
        <p:spPr>
          <a:xfrm>
            <a:off x="6925257" y="2266601"/>
            <a:ext cx="3733628" cy="116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dirty="0">
                <a:effectLst/>
                <a:latin typeface="Roboto"/>
              </a:rPr>
              <a:t>Isi </a:t>
            </a:r>
            <a:r>
              <a:rPr lang="en-ID" sz="1600" dirty="0" err="1">
                <a:effectLst/>
                <a:latin typeface="Roboto"/>
              </a:rPr>
              <a:t>survei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sesuai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hati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anda</a:t>
            </a:r>
            <a:r>
              <a:rPr lang="en-ID" sz="1600" dirty="0">
                <a:effectLst/>
                <a:latin typeface="Roboto"/>
              </a:rPr>
              <a:t>, </a:t>
            </a:r>
            <a:endParaRPr lang="en-ID" sz="1600" dirty="0"/>
          </a:p>
          <a:p>
            <a:pPr>
              <a:lnSpc>
                <a:spcPct val="150000"/>
              </a:lnSpc>
            </a:pPr>
            <a:r>
              <a:rPr lang="en-ID" sz="1600" dirty="0" err="1">
                <a:effectLst/>
                <a:latin typeface="Roboto"/>
              </a:rPr>
              <a:t>pertanyaan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wajib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jangan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sampai</a:t>
            </a:r>
            <a:r>
              <a:rPr lang="en-ID" sz="1600" dirty="0">
                <a:effectLst/>
                <a:latin typeface="Roboto"/>
              </a:rPr>
              <a:t> </a:t>
            </a:r>
            <a:endParaRPr lang="en-ID" sz="1600" dirty="0"/>
          </a:p>
          <a:p>
            <a:pPr>
              <a:lnSpc>
                <a:spcPct val="150000"/>
              </a:lnSpc>
            </a:pPr>
            <a:r>
              <a:rPr lang="en-ID" sz="1600" dirty="0" err="1">
                <a:effectLst/>
                <a:latin typeface="Roboto"/>
              </a:rPr>
              <a:t>kosong</a:t>
            </a:r>
            <a:endParaRPr lang="ko-KR" alt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B1C49-D456-473A-98B2-04040F51721C}"/>
              </a:ext>
            </a:extLst>
          </p:cNvPr>
          <p:cNvSpPr txBox="1"/>
          <p:nvPr/>
        </p:nvSpPr>
        <p:spPr>
          <a:xfrm>
            <a:off x="6754227" y="1741266"/>
            <a:ext cx="157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10B469-7B88-4447-AF85-1297D5D85C68}"/>
              </a:ext>
            </a:extLst>
          </p:cNvPr>
          <p:cNvSpPr/>
          <p:nvPr/>
        </p:nvSpPr>
        <p:spPr>
          <a:xfrm>
            <a:off x="0" y="5772361"/>
            <a:ext cx="12192000" cy="10856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800" dirty="0">
                <a:solidFill>
                  <a:schemeClr val="tx1"/>
                </a:solidFill>
                <a:effectLst/>
              </a:rPr>
              <a:t>Isi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survei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sesuai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hati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anda</a:t>
            </a:r>
            <a:r>
              <a:rPr lang="en-ID" sz="1800" dirty="0">
                <a:solidFill>
                  <a:schemeClr val="tx1"/>
                </a:solidFill>
                <a:effectLst/>
              </a:rPr>
              <a:t>,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pertanyaan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wajib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jangan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sampai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kosong</a:t>
            </a:r>
            <a:endParaRPr lang="en-ID" sz="1800" dirty="0">
              <a:solidFill>
                <a:schemeClr val="tx1"/>
              </a:solidFill>
              <a:effectLst/>
            </a:endParaRPr>
          </a:p>
          <a:p>
            <a:pPr algn="ctr"/>
            <a:r>
              <a:rPr lang="en-ID" sz="1800" dirty="0">
                <a:solidFill>
                  <a:schemeClr val="tx1"/>
                </a:solidFill>
                <a:effectLst/>
              </a:rPr>
              <a:t>Submit/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kirim</a:t>
            </a:r>
            <a:r>
              <a:rPr lang="en-ID" sz="1800" dirty="0">
                <a:solidFill>
                  <a:schemeClr val="tx1"/>
                </a:solidFill>
                <a:effectLst/>
              </a:rPr>
              <a:t> 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hanya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bisa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dilakukan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jika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semua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pertanyaan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wajib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telah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anda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isi</a:t>
            </a:r>
            <a:endParaRPr lang="en-ID" sz="1800" dirty="0">
              <a:solidFill>
                <a:schemeClr val="tx1"/>
              </a:solidFill>
              <a:effectLst/>
            </a:endParaRPr>
          </a:p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32E0E1-EB66-4C9A-8BF6-D9497912D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86063"/>
            <a:ext cx="2622988" cy="4749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4D96CE-45D3-4B81-A48A-E738BC9D2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733" y="715253"/>
            <a:ext cx="2381519" cy="4738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612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4C39B3-69AB-4D0B-9626-BC04D8C707B0}"/>
              </a:ext>
            </a:extLst>
          </p:cNvPr>
          <p:cNvSpPr/>
          <p:nvPr/>
        </p:nvSpPr>
        <p:spPr>
          <a:xfrm>
            <a:off x="7653692" y="1196270"/>
            <a:ext cx="4396318" cy="29241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3FE77C-1669-420A-850E-844A74780EF7}"/>
              </a:ext>
            </a:extLst>
          </p:cNvPr>
          <p:cNvGrpSpPr/>
          <p:nvPr/>
        </p:nvGrpSpPr>
        <p:grpSpPr>
          <a:xfrm>
            <a:off x="7441071" y="1429640"/>
            <a:ext cx="2436995" cy="684872"/>
            <a:chOff x="590530" y="2152783"/>
            <a:chExt cx="2473307" cy="695077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50C84FE6-4130-4AED-AD17-F46D889D5281}"/>
                </a:ext>
              </a:extLst>
            </p:cNvPr>
            <p:cNvSpPr/>
            <p:nvPr/>
          </p:nvSpPr>
          <p:spPr>
            <a:xfrm rot="10800000">
              <a:off x="590530" y="2642931"/>
              <a:ext cx="204929" cy="204929"/>
            </a:xfrm>
            <a:prstGeom prst="rtTriangl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Pentagon 15">
              <a:extLst>
                <a:ext uri="{FF2B5EF4-FFF2-40B4-BE49-F238E27FC236}">
                  <a16:creationId xmlns:a16="http://schemas.microsoft.com/office/drawing/2014/main" id="{490889E5-3138-4DF9-A216-BA57194A7896}"/>
                </a:ext>
              </a:extLst>
            </p:cNvPr>
            <p:cNvSpPr/>
            <p:nvPr/>
          </p:nvSpPr>
          <p:spPr>
            <a:xfrm>
              <a:off x="611560" y="2158299"/>
              <a:ext cx="1944216" cy="484632"/>
            </a:xfrm>
            <a:prstGeom prst="homePlat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Chevron 16">
              <a:extLst>
                <a:ext uri="{FF2B5EF4-FFF2-40B4-BE49-F238E27FC236}">
                  <a16:creationId xmlns:a16="http://schemas.microsoft.com/office/drawing/2014/main" id="{EADAE915-65E5-4A36-ABDA-098022BE5B41}"/>
                </a:ext>
              </a:extLst>
            </p:cNvPr>
            <p:cNvSpPr/>
            <p:nvPr/>
          </p:nvSpPr>
          <p:spPr>
            <a:xfrm>
              <a:off x="2418617" y="2158299"/>
              <a:ext cx="385189" cy="484632"/>
            </a:xfrm>
            <a:prstGeom prst="chevron">
              <a:avLst>
                <a:gd name="adj" fmla="val 52447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Chevron 17">
              <a:extLst>
                <a:ext uri="{FF2B5EF4-FFF2-40B4-BE49-F238E27FC236}">
                  <a16:creationId xmlns:a16="http://schemas.microsoft.com/office/drawing/2014/main" id="{ABE2DCDC-8C36-4C45-BA1E-9F8402983261}"/>
                </a:ext>
              </a:extLst>
            </p:cNvPr>
            <p:cNvSpPr/>
            <p:nvPr/>
          </p:nvSpPr>
          <p:spPr>
            <a:xfrm>
              <a:off x="2678648" y="2152783"/>
              <a:ext cx="385189" cy="484632"/>
            </a:xfrm>
            <a:prstGeom prst="chevron">
              <a:avLst>
                <a:gd name="adj" fmla="val 52447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213B5AB-8AEC-45BE-9475-0BF4F14FAC8B}"/>
              </a:ext>
            </a:extLst>
          </p:cNvPr>
          <p:cNvSpPr txBox="1"/>
          <p:nvPr/>
        </p:nvSpPr>
        <p:spPr>
          <a:xfrm>
            <a:off x="7864860" y="2013552"/>
            <a:ext cx="3470426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800" dirty="0">
                <a:effectLst/>
                <a:latin typeface="Roboto"/>
              </a:rPr>
              <a:t>Setelah </a:t>
            </a:r>
            <a:r>
              <a:rPr lang="en-ID" sz="2800" dirty="0" err="1">
                <a:effectLst/>
                <a:latin typeface="Roboto"/>
              </a:rPr>
              <a:t>selesai</a:t>
            </a:r>
            <a:r>
              <a:rPr lang="en-ID" sz="2800" dirty="0">
                <a:effectLst/>
                <a:latin typeface="Roboto"/>
              </a:rPr>
              <a:t>, </a:t>
            </a:r>
            <a:r>
              <a:rPr lang="en-ID" sz="2800" dirty="0" err="1">
                <a:effectLst/>
                <a:latin typeface="Roboto"/>
              </a:rPr>
              <a:t>klik</a:t>
            </a:r>
            <a:r>
              <a:rPr lang="en-ID" sz="2800" dirty="0">
                <a:effectLst/>
                <a:latin typeface="Roboto"/>
              </a:rPr>
              <a:t> KIRIM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7C5C28-155C-4658-9276-763DF72E0B99}"/>
              </a:ext>
            </a:extLst>
          </p:cNvPr>
          <p:cNvSpPr txBox="1"/>
          <p:nvPr/>
        </p:nvSpPr>
        <p:spPr>
          <a:xfrm>
            <a:off x="7598578" y="1513712"/>
            <a:ext cx="157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A64833-7A42-45C7-8886-DAA34A589832}"/>
              </a:ext>
            </a:extLst>
          </p:cNvPr>
          <p:cNvSpPr/>
          <p:nvPr/>
        </p:nvSpPr>
        <p:spPr>
          <a:xfrm>
            <a:off x="0" y="5772361"/>
            <a:ext cx="12192000" cy="10856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800" dirty="0">
                <a:solidFill>
                  <a:srgbClr val="FFFFFF"/>
                </a:solidFill>
                <a:effectLst/>
              </a:rPr>
              <a:t>Setelah </a:t>
            </a:r>
            <a:r>
              <a:rPr lang="en-ID" sz="1800" dirty="0" err="1">
                <a:solidFill>
                  <a:srgbClr val="FFFFFF"/>
                </a:solidFill>
                <a:effectLst/>
              </a:rPr>
              <a:t>selesai</a:t>
            </a:r>
            <a:r>
              <a:rPr lang="en-ID" sz="1800" dirty="0">
                <a:solidFill>
                  <a:srgbClr val="FFFFFF"/>
                </a:solidFill>
                <a:effectLst/>
              </a:rPr>
              <a:t> </a:t>
            </a:r>
            <a:r>
              <a:rPr lang="en-ID" sz="1800" dirty="0" err="1">
                <a:solidFill>
                  <a:srgbClr val="FFFFFF"/>
                </a:solidFill>
                <a:effectLst/>
              </a:rPr>
              <a:t>mengklik</a:t>
            </a:r>
            <a:r>
              <a:rPr lang="en-ID" sz="1800" dirty="0">
                <a:solidFill>
                  <a:srgbClr val="FFFFFF"/>
                </a:solidFill>
                <a:effectLst/>
              </a:rPr>
              <a:t> submit/</a:t>
            </a:r>
            <a:r>
              <a:rPr lang="en-ID" sz="1800" dirty="0" err="1">
                <a:solidFill>
                  <a:srgbClr val="FFFFFF"/>
                </a:solidFill>
                <a:effectLst/>
              </a:rPr>
              <a:t>kirim</a:t>
            </a:r>
            <a:endParaRPr lang="en-ID" sz="1800" dirty="0">
              <a:solidFill>
                <a:srgbClr val="FFFFFF"/>
              </a:solidFill>
              <a:effectLst/>
            </a:endParaRPr>
          </a:p>
          <a:p>
            <a:pPr algn="ctr"/>
            <a:r>
              <a:rPr lang="en-ID" dirty="0">
                <a:solidFill>
                  <a:srgbClr val="FFFFFF"/>
                </a:solidFill>
              </a:rPr>
              <a:t>Akan </a:t>
            </a:r>
            <a:r>
              <a:rPr lang="en-ID" dirty="0" err="1">
                <a:solidFill>
                  <a:srgbClr val="FFFFFF"/>
                </a:solidFill>
              </a:rPr>
              <a:t>muncul</a:t>
            </a:r>
            <a:r>
              <a:rPr lang="en-ID" dirty="0">
                <a:solidFill>
                  <a:srgbClr val="FFFFFF"/>
                </a:solidFill>
              </a:rPr>
              <a:t> Text </a:t>
            </a:r>
            <a:r>
              <a:rPr lang="en-ID" dirty="0" err="1">
                <a:solidFill>
                  <a:srgbClr val="FFFFFF"/>
                </a:solidFill>
              </a:rPr>
              <a:t>bahwa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Andah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telah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berhasil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mengisi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survei</a:t>
            </a:r>
            <a:r>
              <a:rPr lang="en-ID" dirty="0">
                <a:solidFill>
                  <a:srgbClr val="FFFFFF"/>
                </a:solidFill>
              </a:rPr>
              <a:t> dan </a:t>
            </a:r>
            <a:r>
              <a:rPr lang="en-ID" dirty="0" err="1">
                <a:solidFill>
                  <a:srgbClr val="FFFFFF"/>
                </a:solidFill>
              </a:rPr>
              <a:t>tersimpan</a:t>
            </a:r>
            <a:endParaRPr lang="en-ID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EB42E9-347A-4863-BE17-C8BD26BFE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34" y="834319"/>
            <a:ext cx="3733800" cy="3648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0311CC-FA25-42E6-AC08-0A880BC59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463" y="1328738"/>
            <a:ext cx="2837392" cy="3648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5381A7-0206-491E-85D7-87D15C20D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200" y="2114512"/>
            <a:ext cx="2521599" cy="2159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43C139-09E8-4AF0-967F-2FBD53659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6500" y="1907157"/>
            <a:ext cx="812900" cy="2073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E721142-2520-474E-9C90-8704198181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2429" y="1853841"/>
            <a:ext cx="683750" cy="27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685DF6-AC44-4F97-9512-5141D26504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043" y="1907156"/>
            <a:ext cx="2684815" cy="46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7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C49013DE-85BB-4930-B45A-0654ECEDB4B4}"/>
              </a:ext>
            </a:extLst>
          </p:cNvPr>
          <p:cNvSpPr txBox="1">
            <a:spLocks/>
          </p:cNvSpPr>
          <p:nvPr/>
        </p:nvSpPr>
        <p:spPr>
          <a:xfrm>
            <a:off x="1524000" y="1570038"/>
            <a:ext cx="9144000" cy="16557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8000" b="1" dirty="0">
                <a:latin typeface="Candara" panose="020E0502030303020204" pitchFamily="34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84374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139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Candara</vt:lpstr>
      <vt:lpstr>Roboto</vt:lpstr>
      <vt:lpstr>Office Theme</vt:lpstr>
      <vt:lpstr>Jakarta Survei</vt:lpstr>
      <vt:lpstr>Langkah-langkah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Survei Terpadu Statistik</dc:title>
  <dc:creator>hibatur rahman</dc:creator>
  <cp:lastModifiedBy>HIBAT</cp:lastModifiedBy>
  <cp:revision>41</cp:revision>
  <dcterms:created xsi:type="dcterms:W3CDTF">2021-05-03T07:13:47Z</dcterms:created>
  <dcterms:modified xsi:type="dcterms:W3CDTF">2021-05-21T03:51:05Z</dcterms:modified>
</cp:coreProperties>
</file>