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9F8BDB4-4616-4951-A153-E69FC94AC67F}"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10613484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8BDB4-4616-4951-A153-E69FC94AC67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33065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8BDB4-4616-4951-A153-E69FC94AC67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219164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F8BDB4-4616-4951-A153-E69FC94AC67F}"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41494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9F8BDB4-4616-4951-A153-E69FC94AC67F}"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20521072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F8BDB4-4616-4951-A153-E69FC94AC67F}" type="datetimeFigureOut">
              <a:rPr lang="en-US" smtClean="0"/>
              <a:t>3/29/2021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276450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9F8BDB4-4616-4951-A153-E69FC94AC67F}"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C3A53-89D0-46D5-B361-082F37A0BA8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2698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F8BDB4-4616-4951-A153-E69FC94AC67F}"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84704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8BDB4-4616-4951-A153-E69FC94AC67F}"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269743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9F8BDB4-4616-4951-A153-E69FC94AC67F}" type="datetimeFigureOut">
              <a:rPr lang="en-US" smtClean="0"/>
              <a:t>3/29/2021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311834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9F8BDB4-4616-4951-A153-E69FC94AC67F}" type="datetimeFigureOut">
              <a:rPr lang="en-US" smtClean="0"/>
              <a:t>3/29/2021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E1C3A53-89D0-46D5-B361-082F37A0BA81}" type="slidenum">
              <a:rPr lang="en-US" smtClean="0"/>
              <a:t>‹#›</a:t>
            </a:fld>
            <a:endParaRPr lang="en-US"/>
          </a:p>
        </p:txBody>
      </p:sp>
    </p:spTree>
    <p:extLst>
      <p:ext uri="{BB962C8B-B14F-4D97-AF65-F5344CB8AC3E}">
        <p14:creationId xmlns:p14="http://schemas.microsoft.com/office/powerpoint/2010/main" val="370494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F8BDB4-4616-4951-A153-E69FC94AC67F}" type="datetimeFigureOut">
              <a:rPr lang="en-US" smtClean="0"/>
              <a:t>3/29/2021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1C3A53-89D0-46D5-B361-082F37A0BA81}" type="slidenum">
              <a:rPr lang="en-US" smtClean="0"/>
              <a:t>‹#›</a:t>
            </a:fld>
            <a:endParaRPr lang="en-US"/>
          </a:p>
        </p:txBody>
      </p:sp>
    </p:spTree>
    <p:extLst>
      <p:ext uri="{BB962C8B-B14F-4D97-AF65-F5344CB8AC3E}">
        <p14:creationId xmlns:p14="http://schemas.microsoft.com/office/powerpoint/2010/main" val="3364726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41CC-D989-435B-ACC1-69FCA36D6F5B}"/>
              </a:ext>
            </a:extLst>
          </p:cNvPr>
          <p:cNvSpPr>
            <a:spLocks noGrp="1"/>
          </p:cNvSpPr>
          <p:nvPr>
            <p:ph type="ctrTitle"/>
          </p:nvPr>
        </p:nvSpPr>
        <p:spPr/>
        <p:txBody>
          <a:bodyPr/>
          <a:lstStyle/>
          <a:p>
            <a:r>
              <a:rPr lang="en-US" dirty="0"/>
              <a:t>Employee Management System</a:t>
            </a:r>
          </a:p>
        </p:txBody>
      </p:sp>
      <p:sp>
        <p:nvSpPr>
          <p:cNvPr id="3" name="Subtitle 2">
            <a:extLst>
              <a:ext uri="{FF2B5EF4-FFF2-40B4-BE49-F238E27FC236}">
                <a16:creationId xmlns:a16="http://schemas.microsoft.com/office/drawing/2014/main" id="{C72A6223-7E55-4825-9C12-F2FB012CF6FA}"/>
              </a:ext>
            </a:extLst>
          </p:cNvPr>
          <p:cNvSpPr>
            <a:spLocks noGrp="1"/>
          </p:cNvSpPr>
          <p:nvPr>
            <p:ph type="subTitle" idx="1"/>
          </p:nvPr>
        </p:nvSpPr>
        <p:spPr>
          <a:xfrm>
            <a:off x="2695194" y="4352543"/>
            <a:ext cx="6801612" cy="1893511"/>
          </a:xfrm>
        </p:spPr>
        <p:txBody>
          <a:bodyPr>
            <a:normAutofit/>
          </a:bodyPr>
          <a:lstStyle/>
          <a:p>
            <a:r>
              <a:rPr lang="en-US" dirty="0"/>
              <a:t>Alyssa Brumm</a:t>
            </a:r>
          </a:p>
          <a:p>
            <a:r>
              <a:rPr lang="en-US" dirty="0"/>
              <a:t>Midterm Project: Demo 1</a:t>
            </a:r>
          </a:p>
          <a:p>
            <a:r>
              <a:rPr lang="en-US" dirty="0"/>
              <a:t>INFO-C451 : System Implementation</a:t>
            </a:r>
          </a:p>
          <a:p>
            <a:r>
              <a:rPr lang="en-US" dirty="0"/>
              <a:t>03/28/2021</a:t>
            </a:r>
          </a:p>
        </p:txBody>
      </p:sp>
    </p:spTree>
    <p:extLst>
      <p:ext uri="{BB962C8B-B14F-4D97-AF65-F5344CB8AC3E}">
        <p14:creationId xmlns:p14="http://schemas.microsoft.com/office/powerpoint/2010/main" val="239014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104A-38D0-4DEA-9903-3565051AF040}"/>
              </a:ext>
            </a:extLst>
          </p:cNvPr>
          <p:cNvSpPr>
            <a:spLocks noGrp="1"/>
          </p:cNvSpPr>
          <p:nvPr>
            <p:ph type="title"/>
          </p:nvPr>
        </p:nvSpPr>
        <p:spPr/>
        <p:txBody>
          <a:bodyPr/>
          <a:lstStyle/>
          <a:p>
            <a:r>
              <a:rPr lang="en-US" dirty="0"/>
              <a:t>Demo Outline</a:t>
            </a:r>
          </a:p>
        </p:txBody>
      </p:sp>
      <p:sp>
        <p:nvSpPr>
          <p:cNvPr id="3" name="Content Placeholder 2">
            <a:extLst>
              <a:ext uri="{FF2B5EF4-FFF2-40B4-BE49-F238E27FC236}">
                <a16:creationId xmlns:a16="http://schemas.microsoft.com/office/drawing/2014/main" id="{F3D351A9-4478-4942-B9F0-7A12D97C651E}"/>
              </a:ext>
            </a:extLst>
          </p:cNvPr>
          <p:cNvSpPr>
            <a:spLocks noGrp="1"/>
          </p:cNvSpPr>
          <p:nvPr>
            <p:ph idx="1"/>
          </p:nvPr>
        </p:nvSpPr>
        <p:spPr>
          <a:xfrm>
            <a:off x="6355080" y="1803400"/>
            <a:ext cx="5621020" cy="2844800"/>
          </a:xfrm>
        </p:spPr>
        <p:txBody>
          <a:bodyPr>
            <a:normAutofit/>
          </a:bodyPr>
          <a:lstStyle/>
          <a:p>
            <a:pPr marL="514350" indent="-514350">
              <a:buAutoNum type="romanUcPeriod"/>
            </a:pPr>
            <a:r>
              <a:rPr lang="en-US" sz="2400" dirty="0"/>
              <a:t>Purpose of Product/Solution Overview</a:t>
            </a:r>
          </a:p>
          <a:p>
            <a:pPr marL="514350" indent="-514350">
              <a:buAutoNum type="romanUcPeriod"/>
            </a:pPr>
            <a:r>
              <a:rPr lang="en-US" sz="2400" dirty="0"/>
              <a:t>Use Cases</a:t>
            </a:r>
          </a:p>
          <a:p>
            <a:pPr marL="514350" indent="-514350">
              <a:buAutoNum type="romanUcPeriod"/>
            </a:pPr>
            <a:r>
              <a:rPr lang="en-US" sz="2400" dirty="0"/>
              <a:t>Program Demo of Implemented Use Cases</a:t>
            </a:r>
          </a:p>
          <a:p>
            <a:pPr marL="514350" indent="-514350">
              <a:buAutoNum type="romanUcPeriod"/>
            </a:pPr>
            <a:r>
              <a:rPr lang="en-US" sz="2400" dirty="0"/>
              <a:t>Potential Additional Enhancements</a:t>
            </a:r>
          </a:p>
        </p:txBody>
      </p:sp>
    </p:spTree>
    <p:extLst>
      <p:ext uri="{BB962C8B-B14F-4D97-AF65-F5344CB8AC3E}">
        <p14:creationId xmlns:p14="http://schemas.microsoft.com/office/powerpoint/2010/main" val="221328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C4D8-FA7A-4A90-9F6B-EDBE91CAFBCE}"/>
              </a:ext>
            </a:extLst>
          </p:cNvPr>
          <p:cNvSpPr>
            <a:spLocks noGrp="1"/>
          </p:cNvSpPr>
          <p:nvPr>
            <p:ph type="title"/>
          </p:nvPr>
        </p:nvSpPr>
        <p:spPr>
          <a:xfrm>
            <a:off x="2048256" y="711474"/>
            <a:ext cx="7729728" cy="1188720"/>
          </a:xfrm>
        </p:spPr>
        <p:txBody>
          <a:bodyPr/>
          <a:lstStyle/>
          <a:p>
            <a:r>
              <a:rPr lang="en-US" dirty="0"/>
              <a:t>Product Purpose</a:t>
            </a:r>
          </a:p>
        </p:txBody>
      </p:sp>
      <p:sp>
        <p:nvSpPr>
          <p:cNvPr id="3" name="Content Placeholder 2">
            <a:extLst>
              <a:ext uri="{FF2B5EF4-FFF2-40B4-BE49-F238E27FC236}">
                <a16:creationId xmlns:a16="http://schemas.microsoft.com/office/drawing/2014/main" id="{3DA4AC15-D838-4073-84F0-6828E4C2A41D}"/>
              </a:ext>
            </a:extLst>
          </p:cNvPr>
          <p:cNvSpPr>
            <a:spLocks noGrp="1"/>
          </p:cNvSpPr>
          <p:nvPr>
            <p:ph idx="1"/>
          </p:nvPr>
        </p:nvSpPr>
        <p:spPr>
          <a:xfrm>
            <a:off x="2048256" y="2363138"/>
            <a:ext cx="7729728" cy="4113862"/>
          </a:xfrm>
          <a:noFill/>
          <a:ln w="19050"/>
        </p:spPr>
        <p:style>
          <a:lnRef idx="1">
            <a:schemeClr val="accent6"/>
          </a:lnRef>
          <a:fillRef idx="2">
            <a:schemeClr val="accent6"/>
          </a:fillRef>
          <a:effectRef idx="1">
            <a:schemeClr val="accent6"/>
          </a:effectRef>
          <a:fontRef idx="minor">
            <a:schemeClr val="dk1"/>
          </a:fontRef>
        </p:style>
        <p:txBody>
          <a:bodyPr>
            <a:normAutofit/>
          </a:bodyPr>
          <a:lstStyle/>
          <a:p>
            <a:pPr marL="0" indent="0" algn="ctr">
              <a:buNone/>
            </a:pPr>
            <a:r>
              <a:rPr lang="en-US" b="1" dirty="0"/>
              <a:t>Employee Management System – Beauty Industry Specific</a:t>
            </a:r>
          </a:p>
          <a:p>
            <a:pPr marL="0" indent="0">
              <a:buNone/>
            </a:pPr>
            <a:endParaRPr lang="en-US" dirty="0"/>
          </a:p>
          <a:p>
            <a:pPr marL="0" indent="0">
              <a:buNone/>
            </a:pPr>
            <a:r>
              <a:rPr lang="en-US" sz="2000" dirty="0"/>
              <a:t>Most Employee Management Systems include features such as vacation, salary, </a:t>
            </a:r>
            <a:r>
              <a:rPr lang="en-US" sz="2000" dirty="0" err="1"/>
              <a:t>etc</a:t>
            </a:r>
            <a:r>
              <a:rPr lang="en-US" sz="2000" dirty="0"/>
              <a:t> which do not apply to the those in the beauty industry (hair salons, spas, nail salons, </a:t>
            </a:r>
            <a:r>
              <a:rPr lang="en-US" sz="2000" dirty="0" err="1"/>
              <a:t>etc</a:t>
            </a:r>
            <a:r>
              <a:rPr lang="en-US" sz="2000" dirty="0"/>
              <a:t>). </a:t>
            </a:r>
          </a:p>
          <a:p>
            <a:pPr marL="0" indent="0">
              <a:buNone/>
            </a:pPr>
            <a:r>
              <a:rPr lang="en-US" sz="2000" dirty="0"/>
              <a:t>This solution will give Best Hairstylist’s Inc. and similar businesses the tools that they need to management current and historical “employees”, while minimizing costs by reducing features that don’t apply to their industry. </a:t>
            </a:r>
          </a:p>
        </p:txBody>
      </p:sp>
    </p:spTree>
    <p:extLst>
      <p:ext uri="{BB962C8B-B14F-4D97-AF65-F5344CB8AC3E}">
        <p14:creationId xmlns:p14="http://schemas.microsoft.com/office/powerpoint/2010/main" val="308691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4BBDC1-6300-4116-B182-ABDC4C08DAD4}"/>
              </a:ext>
            </a:extLst>
          </p:cNvPr>
          <p:cNvSpPr>
            <a:spLocks noGrp="1"/>
          </p:cNvSpPr>
          <p:nvPr>
            <p:ph type="body" idx="1"/>
          </p:nvPr>
        </p:nvSpPr>
        <p:spPr/>
        <p:txBody>
          <a:bodyPr/>
          <a:lstStyle/>
          <a:p>
            <a:r>
              <a:rPr lang="en-US" dirty="0"/>
              <a:t>Phase 1: Implemented</a:t>
            </a:r>
          </a:p>
        </p:txBody>
      </p:sp>
      <p:sp>
        <p:nvSpPr>
          <p:cNvPr id="3" name="Content Placeholder 2">
            <a:extLst>
              <a:ext uri="{FF2B5EF4-FFF2-40B4-BE49-F238E27FC236}">
                <a16:creationId xmlns:a16="http://schemas.microsoft.com/office/drawing/2014/main" id="{F8E789EE-61D2-4F28-8E2F-2EBE946CCF5A}"/>
              </a:ext>
            </a:extLst>
          </p:cNvPr>
          <p:cNvSpPr>
            <a:spLocks noGrp="1"/>
          </p:cNvSpPr>
          <p:nvPr>
            <p:ph sz="half" idx="2"/>
          </p:nvPr>
        </p:nvSpPr>
        <p:spPr/>
        <p:txBody>
          <a:bodyPr/>
          <a:lstStyle/>
          <a:p>
            <a:r>
              <a:rPr lang="en-US" dirty="0"/>
              <a:t>Login Functionality</a:t>
            </a:r>
          </a:p>
          <a:p>
            <a:r>
              <a:rPr lang="en-US" dirty="0"/>
              <a:t>Creating New Accounts</a:t>
            </a:r>
          </a:p>
          <a:p>
            <a:r>
              <a:rPr lang="en-US" dirty="0"/>
              <a:t>Viewing Existing Accounts</a:t>
            </a:r>
          </a:p>
          <a:p>
            <a:r>
              <a:rPr lang="en-US" dirty="0"/>
              <a:t>Modifying Existing Accounts</a:t>
            </a:r>
          </a:p>
          <a:p>
            <a:r>
              <a:rPr lang="en-US" dirty="0"/>
              <a:t>Deleting Existing Accounts</a:t>
            </a:r>
          </a:p>
          <a:p>
            <a:r>
              <a:rPr lang="en-US" dirty="0"/>
              <a:t>User Interface Design</a:t>
            </a:r>
          </a:p>
        </p:txBody>
      </p:sp>
      <p:sp>
        <p:nvSpPr>
          <p:cNvPr id="4" name="Content Placeholder 3">
            <a:extLst>
              <a:ext uri="{FF2B5EF4-FFF2-40B4-BE49-F238E27FC236}">
                <a16:creationId xmlns:a16="http://schemas.microsoft.com/office/drawing/2014/main" id="{52C01BD9-41D5-450D-882C-169DE3784743}"/>
              </a:ext>
            </a:extLst>
          </p:cNvPr>
          <p:cNvSpPr>
            <a:spLocks noGrp="1"/>
          </p:cNvSpPr>
          <p:nvPr>
            <p:ph sz="quarter" idx="4"/>
          </p:nvPr>
        </p:nvSpPr>
        <p:spPr/>
        <p:txBody>
          <a:bodyPr/>
          <a:lstStyle/>
          <a:p>
            <a:r>
              <a:rPr lang="en-US" dirty="0"/>
              <a:t>Admin/Employee Differentiation and Security Protocols</a:t>
            </a:r>
          </a:p>
          <a:p>
            <a:r>
              <a:rPr lang="en-US" dirty="0"/>
              <a:t>View of Booths</a:t>
            </a:r>
          </a:p>
          <a:p>
            <a:r>
              <a:rPr lang="en-US" dirty="0"/>
              <a:t>Creating New Announcements</a:t>
            </a:r>
          </a:p>
          <a:p>
            <a:r>
              <a:rPr lang="en-US" dirty="0"/>
              <a:t>Modifying Existing Announcements</a:t>
            </a:r>
          </a:p>
          <a:p>
            <a:r>
              <a:rPr lang="en-US" dirty="0"/>
              <a:t>Deleting Existing Announcements</a:t>
            </a:r>
          </a:p>
        </p:txBody>
      </p:sp>
      <p:sp>
        <p:nvSpPr>
          <p:cNvPr id="5" name="Text Placeholder 4">
            <a:extLst>
              <a:ext uri="{FF2B5EF4-FFF2-40B4-BE49-F238E27FC236}">
                <a16:creationId xmlns:a16="http://schemas.microsoft.com/office/drawing/2014/main" id="{7156A8E3-A20D-46C3-9B8D-C34C4D85D4FE}"/>
              </a:ext>
            </a:extLst>
          </p:cNvPr>
          <p:cNvSpPr>
            <a:spLocks noGrp="1"/>
          </p:cNvSpPr>
          <p:nvPr>
            <p:ph type="body" sz="quarter" idx="13"/>
          </p:nvPr>
        </p:nvSpPr>
        <p:spPr/>
        <p:txBody>
          <a:bodyPr/>
          <a:lstStyle/>
          <a:p>
            <a:r>
              <a:rPr lang="en-US" dirty="0"/>
              <a:t>Phase II: To be implemented</a:t>
            </a:r>
          </a:p>
        </p:txBody>
      </p:sp>
      <p:sp>
        <p:nvSpPr>
          <p:cNvPr id="6" name="Title 5">
            <a:extLst>
              <a:ext uri="{FF2B5EF4-FFF2-40B4-BE49-F238E27FC236}">
                <a16:creationId xmlns:a16="http://schemas.microsoft.com/office/drawing/2014/main" id="{6D26CA96-BA5C-4EE1-8CD8-1E8B2F098043}"/>
              </a:ext>
            </a:extLst>
          </p:cNvPr>
          <p:cNvSpPr>
            <a:spLocks noGrp="1"/>
          </p:cNvSpPr>
          <p:nvPr>
            <p:ph type="title"/>
          </p:nvPr>
        </p:nvSpPr>
        <p:spPr>
          <a:xfrm>
            <a:off x="2129536" y="523614"/>
            <a:ext cx="7729728" cy="1188720"/>
          </a:xfrm>
        </p:spPr>
        <p:txBody>
          <a:bodyPr/>
          <a:lstStyle/>
          <a:p>
            <a:r>
              <a:rPr lang="en-US" dirty="0"/>
              <a:t>Use Cases</a:t>
            </a:r>
          </a:p>
        </p:txBody>
      </p:sp>
    </p:spTree>
    <p:extLst>
      <p:ext uri="{BB962C8B-B14F-4D97-AF65-F5344CB8AC3E}">
        <p14:creationId xmlns:p14="http://schemas.microsoft.com/office/powerpoint/2010/main" val="16411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A182-0B1A-4D95-8BE4-2CF800C925BA}"/>
              </a:ext>
            </a:extLst>
          </p:cNvPr>
          <p:cNvSpPr>
            <a:spLocks noGrp="1"/>
          </p:cNvSpPr>
          <p:nvPr>
            <p:ph type="title"/>
          </p:nvPr>
        </p:nvSpPr>
        <p:spPr/>
        <p:txBody>
          <a:bodyPr/>
          <a:lstStyle/>
          <a:p>
            <a:r>
              <a:rPr lang="en-US" dirty="0"/>
              <a:t>Program Demonstration</a:t>
            </a:r>
          </a:p>
        </p:txBody>
      </p:sp>
    </p:spTree>
    <p:extLst>
      <p:ext uri="{BB962C8B-B14F-4D97-AF65-F5344CB8AC3E}">
        <p14:creationId xmlns:p14="http://schemas.microsoft.com/office/powerpoint/2010/main" val="7101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FE7D-0672-4CE7-9920-57BB964E4EEA}"/>
              </a:ext>
            </a:extLst>
          </p:cNvPr>
          <p:cNvSpPr>
            <a:spLocks noGrp="1"/>
          </p:cNvSpPr>
          <p:nvPr>
            <p:ph type="title"/>
          </p:nvPr>
        </p:nvSpPr>
        <p:spPr>
          <a:xfrm>
            <a:off x="2231136" y="480589"/>
            <a:ext cx="7729728" cy="1188720"/>
          </a:xfrm>
        </p:spPr>
        <p:txBody>
          <a:bodyPr/>
          <a:lstStyle/>
          <a:p>
            <a:r>
              <a:rPr lang="en-US" dirty="0"/>
              <a:t>Remaining Tasks/Project Plan</a:t>
            </a:r>
          </a:p>
        </p:txBody>
      </p:sp>
      <p:sp>
        <p:nvSpPr>
          <p:cNvPr id="3" name="Content Placeholder 2">
            <a:extLst>
              <a:ext uri="{FF2B5EF4-FFF2-40B4-BE49-F238E27FC236}">
                <a16:creationId xmlns:a16="http://schemas.microsoft.com/office/drawing/2014/main" id="{25AC39DF-5E86-47F8-B135-6C9F8E47B3F5}"/>
              </a:ext>
            </a:extLst>
          </p:cNvPr>
          <p:cNvSpPr>
            <a:spLocks noGrp="1"/>
          </p:cNvSpPr>
          <p:nvPr>
            <p:ph sz="half" idx="1"/>
          </p:nvPr>
        </p:nvSpPr>
        <p:spPr>
          <a:xfrm>
            <a:off x="1581915" y="2961601"/>
            <a:ext cx="4271771" cy="3101982"/>
          </a:xfrm>
        </p:spPr>
        <p:txBody>
          <a:bodyPr/>
          <a:lstStyle/>
          <a:p>
            <a:r>
              <a:rPr lang="en-US" dirty="0"/>
              <a:t>Admin/Employee Differentiation and Security Protocols</a:t>
            </a:r>
          </a:p>
          <a:p>
            <a:r>
              <a:rPr lang="en-US" dirty="0"/>
              <a:t>View of Booths</a:t>
            </a:r>
          </a:p>
          <a:p>
            <a:r>
              <a:rPr lang="en-US" dirty="0"/>
              <a:t>Creating New Announcements</a:t>
            </a:r>
          </a:p>
          <a:p>
            <a:r>
              <a:rPr lang="en-US" dirty="0"/>
              <a:t>Modifying Existing Announcements</a:t>
            </a:r>
          </a:p>
          <a:p>
            <a:r>
              <a:rPr lang="en-US" dirty="0"/>
              <a:t>Deleting Existing Announcements</a:t>
            </a:r>
          </a:p>
        </p:txBody>
      </p:sp>
      <p:sp>
        <p:nvSpPr>
          <p:cNvPr id="4" name="Content Placeholder 3">
            <a:extLst>
              <a:ext uri="{FF2B5EF4-FFF2-40B4-BE49-F238E27FC236}">
                <a16:creationId xmlns:a16="http://schemas.microsoft.com/office/drawing/2014/main" id="{E62BA79E-8FB6-4359-984B-5F0A3F199BB8}"/>
              </a:ext>
            </a:extLst>
          </p:cNvPr>
          <p:cNvSpPr>
            <a:spLocks noGrp="1"/>
          </p:cNvSpPr>
          <p:nvPr>
            <p:ph sz="half" idx="2"/>
          </p:nvPr>
        </p:nvSpPr>
        <p:spPr>
          <a:xfrm>
            <a:off x="6338315" y="2982703"/>
            <a:ext cx="4270247" cy="2539626"/>
          </a:xfrm>
        </p:spPr>
        <p:txBody>
          <a:bodyPr/>
          <a:lstStyle/>
          <a:p>
            <a:r>
              <a:rPr lang="en-US" dirty="0"/>
              <a:t>Design Enhancements</a:t>
            </a:r>
          </a:p>
          <a:p>
            <a:r>
              <a:rPr lang="en-US" dirty="0"/>
              <a:t>Password Policy Rules</a:t>
            </a:r>
          </a:p>
          <a:p>
            <a:r>
              <a:rPr lang="en-US" dirty="0"/>
              <a:t>Image Uploads for Announcements</a:t>
            </a:r>
          </a:p>
          <a:p>
            <a:r>
              <a:rPr lang="en-US" dirty="0"/>
              <a:t>Error Message Improvement</a:t>
            </a:r>
          </a:p>
        </p:txBody>
      </p:sp>
      <p:sp>
        <p:nvSpPr>
          <p:cNvPr id="5" name="Text Placeholder 4">
            <a:extLst>
              <a:ext uri="{FF2B5EF4-FFF2-40B4-BE49-F238E27FC236}">
                <a16:creationId xmlns:a16="http://schemas.microsoft.com/office/drawing/2014/main" id="{452333BC-4E1A-4F65-B00D-46ED71DF610D}"/>
              </a:ext>
            </a:extLst>
          </p:cNvPr>
          <p:cNvSpPr txBox="1">
            <a:spLocks/>
          </p:cNvSpPr>
          <p:nvPr/>
        </p:nvSpPr>
        <p:spPr>
          <a:xfrm>
            <a:off x="1825753" y="2496313"/>
            <a:ext cx="4270248" cy="70408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solidFill>
                  <a:schemeClr val="accent3">
                    <a:lumMod val="75000"/>
                  </a:schemeClr>
                </a:solidFill>
              </a:rPr>
              <a:t>Use Cases – To Be Implemented</a:t>
            </a:r>
          </a:p>
        </p:txBody>
      </p:sp>
      <p:sp>
        <p:nvSpPr>
          <p:cNvPr id="7" name="Text Placeholder 4">
            <a:extLst>
              <a:ext uri="{FF2B5EF4-FFF2-40B4-BE49-F238E27FC236}">
                <a16:creationId xmlns:a16="http://schemas.microsoft.com/office/drawing/2014/main" id="{4A1D2107-F2EB-4F70-B5A1-205ED2708E38}"/>
              </a:ext>
            </a:extLst>
          </p:cNvPr>
          <p:cNvSpPr txBox="1">
            <a:spLocks/>
          </p:cNvSpPr>
          <p:nvPr/>
        </p:nvSpPr>
        <p:spPr>
          <a:xfrm>
            <a:off x="6338314" y="2496313"/>
            <a:ext cx="4270248" cy="70408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solidFill>
                  <a:schemeClr val="accent3">
                    <a:lumMod val="75000"/>
                  </a:schemeClr>
                </a:solidFill>
              </a:rPr>
              <a:t>Potential Additions – Time Permitting</a:t>
            </a:r>
          </a:p>
        </p:txBody>
      </p:sp>
    </p:spTree>
    <p:extLst>
      <p:ext uri="{BB962C8B-B14F-4D97-AF65-F5344CB8AC3E}">
        <p14:creationId xmlns:p14="http://schemas.microsoft.com/office/powerpoint/2010/main" val="199466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C3B1-D91D-44E9-A86C-7809778F8CDE}"/>
              </a:ext>
            </a:extLst>
          </p:cNvPr>
          <p:cNvSpPr>
            <a:spLocks noGrp="1"/>
          </p:cNvSpPr>
          <p:nvPr>
            <p:ph type="ctrTitle"/>
          </p:nvPr>
        </p:nvSpPr>
        <p:spPr/>
        <p:txBody>
          <a:bodyPr/>
          <a:lstStyle/>
          <a:p>
            <a:r>
              <a:rPr lang="en-US" dirty="0"/>
              <a:t>END OF PRESENTATION</a:t>
            </a:r>
          </a:p>
        </p:txBody>
      </p:sp>
    </p:spTree>
    <p:extLst>
      <p:ext uri="{BB962C8B-B14F-4D97-AF65-F5344CB8AC3E}">
        <p14:creationId xmlns:p14="http://schemas.microsoft.com/office/powerpoint/2010/main" val="41246346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TotalTime>
  <Words>215</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Employee Management System</vt:lpstr>
      <vt:lpstr>Demo Outline</vt:lpstr>
      <vt:lpstr>Product Purpose</vt:lpstr>
      <vt:lpstr>Use Cases</vt:lpstr>
      <vt:lpstr>Program Demonstration</vt:lpstr>
      <vt:lpstr>Remaining Tasks/Project Plan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Alyssa Brumm</dc:creator>
  <cp:lastModifiedBy>Alyssa Brumm</cp:lastModifiedBy>
  <cp:revision>3</cp:revision>
  <dcterms:created xsi:type="dcterms:W3CDTF">2021-03-29T19:32:03Z</dcterms:created>
  <dcterms:modified xsi:type="dcterms:W3CDTF">2021-03-29T19:59:16Z</dcterms:modified>
</cp:coreProperties>
</file>