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51" r:id="rId3"/>
    <p:sldId id="355" r:id="rId4"/>
    <p:sldId id="354" r:id="rId5"/>
    <p:sldId id="368" r:id="rId6"/>
    <p:sldId id="356" r:id="rId7"/>
    <p:sldId id="369" r:id="rId8"/>
    <p:sldId id="357" r:id="rId9"/>
    <p:sldId id="370" r:id="rId10"/>
    <p:sldId id="358" r:id="rId11"/>
    <p:sldId id="372" r:id="rId12"/>
    <p:sldId id="360" r:id="rId13"/>
    <p:sldId id="371" r:id="rId14"/>
    <p:sldId id="361" r:id="rId15"/>
    <p:sldId id="374" r:id="rId16"/>
    <p:sldId id="359" r:id="rId17"/>
    <p:sldId id="373" r:id="rId18"/>
    <p:sldId id="362" r:id="rId19"/>
    <p:sldId id="375" r:id="rId20"/>
    <p:sldId id="363" r:id="rId21"/>
    <p:sldId id="376" r:id="rId22"/>
    <p:sldId id="364" r:id="rId23"/>
    <p:sldId id="377" r:id="rId24"/>
    <p:sldId id="365" r:id="rId25"/>
    <p:sldId id="379" r:id="rId26"/>
    <p:sldId id="366" r:id="rId27"/>
    <p:sldId id="380" r:id="rId28"/>
    <p:sldId id="367" r:id="rId29"/>
    <p:sldId id="381" r:id="rId30"/>
    <p:sldId id="378" r:id="rId31"/>
    <p:sldId id="382" r:id="rId3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C51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0"/>
  </p:normalViewPr>
  <p:slideViewPr>
    <p:cSldViewPr>
      <p:cViewPr varScale="1">
        <p:scale>
          <a:sx n="88" d="100"/>
          <a:sy n="88" d="100"/>
        </p:scale>
        <p:origin x="-1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07692-5BE7-FF42-A32D-124B121AAC46}" type="datetimeFigureOut">
              <a:rPr lang="en-US" smtClean="0"/>
              <a:t>22.02.14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0D36C-5F88-DD4E-B27D-55938180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Ting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mangler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2002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2003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2004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2005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2006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2007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2008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2009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2010 </a:t>
            </a:r>
            <a:r>
              <a:rPr lang="en-US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vinterseminar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høst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vårkampanje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generelt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D36C-5F88-DD4E-B27D-55938180BC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EF17-2731-4FE2-9D54-F61A3F8D4739}" type="datetimeFigureOut">
              <a:rPr lang="nb-NO" smtClean="0"/>
              <a:pPr/>
              <a:t>22.02.14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B09-D94C-46D5-8E63-91C3831214E7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24744"/>
            <a:ext cx="2936850" cy="46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96752"/>
            <a:ext cx="3421732" cy="39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9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96752"/>
            <a:ext cx="4006180" cy="36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istian_Magnus_Falsen_EM.01457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8760"/>
            <a:ext cx="3430364" cy="41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6px-Clint_Eastwood-Rawhide_public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08720"/>
            <a:ext cx="3528392" cy="41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89000"/>
            <a:ext cx="457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0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6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80728"/>
            <a:ext cx="4014688" cy="4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7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8680"/>
            <a:ext cx="3680172" cy="49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8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84784"/>
            <a:ext cx="4497412" cy="32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052736"/>
            <a:ext cx="3870672" cy="38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st ned (10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08720"/>
            <a:ext cx="3917280" cy="41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5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2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st ned (1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4870152" cy="34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3" t="12427" r="480" b="13008"/>
          <a:stretch/>
        </p:blipFill>
        <p:spPr bwMode="auto">
          <a:xfrm>
            <a:off x="2843808" y="1124744"/>
            <a:ext cx="3487638" cy="4303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52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2" t="-373"/>
          <a:stretch/>
        </p:blipFill>
        <p:spPr bwMode="auto">
          <a:xfrm>
            <a:off x="2699792" y="764704"/>
            <a:ext cx="4045352" cy="4889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84784"/>
            <a:ext cx="5270500" cy="34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 advClick="0" advTm="8000">
        <p14:prism isInverted="1"/>
      </p:transition>
    </mc:Choice>
    <mc:Fallback xmlns="">
      <p:transition xmlns:p14="http://schemas.microsoft.com/office/powerpoint/2010/main" spd="slow" advClick="0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1826</Words>
  <Application>Microsoft Macintosh PowerPoint</Application>
  <PresentationFormat>On-screen Show (4:3)</PresentationFormat>
  <Paragraphs>194</Paragraphs>
  <Slides>31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Lise</dc:creator>
  <cp:lastModifiedBy>Kine Gjerstad Eide</cp:lastModifiedBy>
  <cp:revision>38</cp:revision>
  <dcterms:created xsi:type="dcterms:W3CDTF">2013-01-29T08:57:08Z</dcterms:created>
  <dcterms:modified xsi:type="dcterms:W3CDTF">2014-02-22T19:24:40Z</dcterms:modified>
</cp:coreProperties>
</file>