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A659B-5647-E74F-8A4F-061EF7986513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61E6D-E63B-F040-9A6C-C3FCDD5F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et </a:t>
            </a:r>
            <a:r>
              <a:rPr lang="en-US" dirty="0" err="1" smtClean="0"/>
              <a:t>barnebur</a:t>
            </a:r>
            <a:r>
              <a:rPr lang="en-US" dirty="0" smtClean="0"/>
              <a:t> for </a:t>
            </a:r>
            <a:r>
              <a:rPr lang="en-US" dirty="0" err="1" smtClean="0"/>
              <a:t>leiligheter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sikre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barna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fikk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nok</a:t>
            </a:r>
            <a:r>
              <a:rPr lang="en-US" baseline="0" dirty="0" smtClean="0"/>
              <a:t> sol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frisk </a:t>
            </a:r>
            <a:r>
              <a:rPr lang="en-US" baseline="0" dirty="0" err="1" smtClean="0"/>
              <a:t>luft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rundt</a:t>
            </a:r>
            <a:r>
              <a:rPr lang="en-US" baseline="0" dirty="0" smtClean="0"/>
              <a:t> 1937.</a:t>
            </a:r>
          </a:p>
          <a:p>
            <a:r>
              <a:rPr lang="en-US" baseline="0" dirty="0" err="1" smtClean="0"/>
              <a:t>Klide</a:t>
            </a:r>
            <a:r>
              <a:rPr lang="en-US" baseline="0" dirty="0" smtClean="0"/>
              <a:t>: </a:t>
            </a:r>
            <a:r>
              <a:rPr lang="sk-SK" baseline="0" dirty="0" smtClean="0"/>
              <a:t>http://www.boredpanda.com/must-see-historic-moments/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61E6D-E63B-F040-9A6C-C3FCDD5FA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Walter Yeo, en </a:t>
            </a:r>
            <a:r>
              <a:rPr lang="en-US" dirty="0" err="1" smtClean="0"/>
              <a:t>av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første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gjennomgå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avansert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plastikk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kirurgi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hudtransplantasjon</a:t>
            </a:r>
            <a:r>
              <a:rPr lang="en-US" baseline="0" dirty="0" smtClean="0"/>
              <a:t> I 1917.</a:t>
            </a:r>
          </a:p>
          <a:p>
            <a:r>
              <a:rPr lang="en-US" baseline="0" dirty="0" err="1" smtClean="0"/>
              <a:t>Klide</a:t>
            </a:r>
            <a:r>
              <a:rPr lang="en-US" baseline="0" dirty="0" smtClean="0"/>
              <a:t>: </a:t>
            </a:r>
            <a:r>
              <a:rPr lang="sk-SK" baseline="0" dirty="0" smtClean="0"/>
              <a:t>http://www.boredpanda.com/must-see-historic-moments/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61E6D-E63B-F040-9A6C-C3FCDD5FA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 </a:t>
            </a:r>
            <a:r>
              <a:rPr lang="en-US" dirty="0" err="1" smtClean="0"/>
              <a:t>måler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badedraktene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damane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dersom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korte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pålant</a:t>
            </a:r>
            <a:r>
              <a:rPr lang="en-US" baseline="0" dirty="0" smtClean="0"/>
              <a:t> bot.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1920-tallet.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Klide</a:t>
            </a:r>
            <a:r>
              <a:rPr lang="en-US" baseline="0" dirty="0" smtClean="0"/>
              <a:t>: </a:t>
            </a:r>
            <a:r>
              <a:rPr lang="sk-SK" baseline="0" dirty="0" smtClean="0"/>
              <a:t>http://www.boredpanda.com/must-see-historic-moments/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61E6D-E63B-F040-9A6C-C3FCDD5FA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den </a:t>
            </a:r>
            <a:r>
              <a:rPr lang="en-US" dirty="0" err="1" smtClean="0"/>
              <a:t>første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etter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Sverige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venstresidekjøring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høyresidekjøring</a:t>
            </a:r>
            <a:r>
              <a:rPr lang="en-US" baseline="0" dirty="0" smtClean="0"/>
              <a:t> I 1967.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Klide</a:t>
            </a:r>
            <a:r>
              <a:rPr lang="en-US" baseline="0" dirty="0" smtClean="0"/>
              <a:t>: </a:t>
            </a:r>
            <a:r>
              <a:rPr lang="sk-SK" baseline="0" dirty="0" smtClean="0"/>
              <a:t>http://www.boredpanda.com/must-see-historic-moments/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61E6D-E63B-F040-9A6C-C3FCDD5FA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2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7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9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72D6-6EC8-C345-942C-1612BA9CBB00}" type="datetimeFigureOut">
              <a:rPr lang="en-US" smtClean="0"/>
              <a:t>19.03.14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7425-09F9-AA48-9C11-11244CEE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1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ust-see-black-and-white-historic-moments-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5312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2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ust-see-black-and-white-historic-moments-15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" b="-301"/>
          <a:stretch/>
        </p:blipFill>
        <p:spPr>
          <a:xfrm>
            <a:off x="457200" y="970288"/>
            <a:ext cx="8229600" cy="5165348"/>
          </a:xfrm>
        </p:spPr>
      </p:pic>
    </p:spTree>
    <p:extLst>
      <p:ext uri="{BB962C8B-B14F-4D97-AF65-F5344CB8AC3E}">
        <p14:creationId xmlns:p14="http://schemas.microsoft.com/office/powerpoint/2010/main" val="202952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ust-see-black-and-white-historic-moments-17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"/>
          <a:stretch/>
        </p:blipFill>
        <p:spPr>
          <a:xfrm>
            <a:off x="457200" y="51725"/>
            <a:ext cx="8229600" cy="6792006"/>
          </a:xfrm>
        </p:spPr>
      </p:pic>
    </p:spTree>
    <p:extLst>
      <p:ext uri="{BB962C8B-B14F-4D97-AF65-F5344CB8AC3E}">
        <p14:creationId xmlns:p14="http://schemas.microsoft.com/office/powerpoint/2010/main" val="425507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ust-see-black-and-white-historic-moments-31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" b="5393"/>
          <a:stretch/>
        </p:blipFill>
        <p:spPr>
          <a:xfrm>
            <a:off x="457200" y="-28538"/>
            <a:ext cx="8229600" cy="7291418"/>
          </a:xfrm>
        </p:spPr>
      </p:pic>
    </p:spTree>
    <p:extLst>
      <p:ext uri="{BB962C8B-B14F-4D97-AF65-F5344CB8AC3E}">
        <p14:creationId xmlns:p14="http://schemas.microsoft.com/office/powerpoint/2010/main" val="66373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152</Words>
  <Application>Microsoft Macintosh PowerPoint</Application>
  <PresentationFormat>On-screen Show (4:3)</PresentationFormat>
  <Paragraphs>12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Kine Gjerstad Eide</dc:creator>
  <cp:lastModifiedBy>Kine Gjerstad Eide</cp:lastModifiedBy>
  <cp:revision>2</cp:revision>
  <dcterms:created xsi:type="dcterms:W3CDTF">2014-03-19T21:49:42Z</dcterms:created>
  <dcterms:modified xsi:type="dcterms:W3CDTF">2014-03-19T22:10:06Z</dcterms:modified>
</cp:coreProperties>
</file>