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embeddedFontLst>
    <p:embeddedFont>
      <p:font typeface="Carli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0" roundtripDataSignature="AMtx7mhl/l07RaV/XeZ/qDUTUZ+A77a/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arlito-regular.fntdata"/><Relationship Id="rId25" Type="http://schemas.openxmlformats.org/officeDocument/2006/relationships/slide" Target="slides/slide21.xml"/><Relationship Id="rId28" Type="http://schemas.openxmlformats.org/officeDocument/2006/relationships/font" Target="fonts/Carlito-italic.fntdata"/><Relationship Id="rId27" Type="http://schemas.openxmlformats.org/officeDocument/2006/relationships/font" Target="fonts/Carli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Carli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3" name="Google Shape;83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23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Google Shape;50;p23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" name="Google Shape;51;p23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" name="Google Shape;52;p23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" name="Google Shape;53;p23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" name="Google Shape;54;p23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" name="Google Shape;55;p23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" name="Google Shape;56;p23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" name="Google Shape;57;p23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" name="Google Shape;58;p23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" name="Google Shape;59;p23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" name="Google Shape;60;p23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" name="Google Shape;61;p23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" name="Google Shape;62;p23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" name="Google Shape;63;p23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" name="Google Shape;64;p23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" name="Google Shape;65;p23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" name="Google Shape;66;p23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" name="Google Shape;67;p23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" name="Google Shape;68;p23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" name="Google Shape;69;p23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" name="Google Shape;70;p23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" name="Google Shape;71;p23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" name="Google Shape;72;p23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" name="Google Shape;73;p23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" name="Google Shape;74;p23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" name="Google Shape;75;p23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" name="Google Shape;76;p23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" name="Google Shape;77;p23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" name="Google Shape;78;p23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" name="Google Shape;79;p23"/>
            <p:cNvCxnSpPr/>
            <p:nvPr/>
          </p:nvCxnSpPr>
          <p:spPr>
            <a:xfrm>
              <a:off x="684225" y="171716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" name="Google Shape;80;p23"/>
            <p:cNvCxnSpPr/>
            <p:nvPr/>
          </p:nvCxnSpPr>
          <p:spPr>
            <a:xfrm>
              <a:off x="11508412" y="173267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81" name="Google Shape;81;p23"/>
          <p:cNvSpPr txBox="1"/>
          <p:nvPr>
            <p:ph type="ctrTitle"/>
          </p:nvPr>
        </p:nvSpPr>
        <p:spPr>
          <a:xfrm>
            <a:off x="691078" y="722903"/>
            <a:ext cx="10495904" cy="24607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" type="subTitle"/>
          </p:nvPr>
        </p:nvSpPr>
        <p:spPr>
          <a:xfrm>
            <a:off x="691078" y="3428997"/>
            <a:ext cx="10495904" cy="2306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dk2"/>
                </a:solidFill>
              </a:defRPr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3" name="Google Shape;83;p23"/>
          <p:cNvSpPr/>
          <p:nvPr/>
        </p:nvSpPr>
        <p:spPr>
          <a:xfrm rot="-81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3"/>
          <p:cNvSpPr txBox="1"/>
          <p:nvPr>
            <p:ph idx="10" type="dt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11" type="ftr"/>
          </p:nvPr>
        </p:nvSpPr>
        <p:spPr>
          <a:xfrm>
            <a:off x="691078" y="236364"/>
            <a:ext cx="4114800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2" type="sldNum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p32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38" name="Google Shape;238;p32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9" name="Google Shape;239;p32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0" name="Google Shape;240;p32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1" name="Google Shape;241;p32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2" name="Google Shape;242;p32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3" name="Google Shape;243;p32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4" name="Google Shape;244;p32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5" name="Google Shape;245;p32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6" name="Google Shape;246;p32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7" name="Google Shape;247;p32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8" name="Google Shape;248;p32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9" name="Google Shape;249;p32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0" name="Google Shape;250;p32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1" name="Google Shape;251;p32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2" name="Google Shape;252;p32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3" name="Google Shape;253;p32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4" name="Google Shape;254;p32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5" name="Google Shape;255;p32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6" name="Google Shape;256;p32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7" name="Google Shape;257;p32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8" name="Google Shape;258;p32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9" name="Google Shape;259;p32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0" name="Google Shape;260;p32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1" name="Google Shape;261;p32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2" name="Google Shape;262;p32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3" name="Google Shape;263;p32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4" name="Google Shape;264;p32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5" name="Google Shape;265;p32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6" name="Google Shape;266;p32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7" name="Google Shape;267;p32"/>
            <p:cNvCxnSpPr/>
            <p:nvPr/>
          </p:nvCxnSpPr>
          <p:spPr>
            <a:xfrm>
              <a:off x="684225" y="171716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8" name="Google Shape;268;p32"/>
            <p:cNvCxnSpPr/>
            <p:nvPr/>
          </p:nvCxnSpPr>
          <p:spPr>
            <a:xfrm>
              <a:off x="11508412" y="173267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69" name="Google Shape;269;p32"/>
          <p:cNvSpPr txBox="1"/>
          <p:nvPr>
            <p:ph type="title"/>
          </p:nvPr>
        </p:nvSpPr>
        <p:spPr>
          <a:xfrm>
            <a:off x="683587" y="713677"/>
            <a:ext cx="4434823" cy="30205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32"/>
          <p:cNvSpPr/>
          <p:nvPr>
            <p:ph idx="2" type="pic"/>
          </p:nvPr>
        </p:nvSpPr>
        <p:spPr>
          <a:xfrm>
            <a:off x="5698672" y="713677"/>
            <a:ext cx="5304977" cy="5430645"/>
          </a:xfrm>
          <a:prstGeom prst="rect">
            <a:avLst/>
          </a:prstGeom>
          <a:noFill/>
          <a:ln>
            <a:noFill/>
          </a:ln>
        </p:spPr>
      </p:sp>
      <p:sp>
        <p:nvSpPr>
          <p:cNvPr id="271" name="Google Shape;271;p32"/>
          <p:cNvSpPr/>
          <p:nvPr/>
        </p:nvSpPr>
        <p:spPr>
          <a:xfrm rot="-81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2"/>
          <p:cNvSpPr txBox="1"/>
          <p:nvPr>
            <p:ph idx="1" type="body"/>
          </p:nvPr>
        </p:nvSpPr>
        <p:spPr>
          <a:xfrm>
            <a:off x="683587" y="3970330"/>
            <a:ext cx="4434823" cy="2173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5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73" name="Google Shape;273;p32"/>
          <p:cNvSpPr txBox="1"/>
          <p:nvPr>
            <p:ph idx="10" type="dt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32"/>
          <p:cNvSpPr txBox="1"/>
          <p:nvPr>
            <p:ph idx="11" type="ftr"/>
          </p:nvPr>
        </p:nvSpPr>
        <p:spPr>
          <a:xfrm>
            <a:off x="691078" y="236364"/>
            <a:ext cx="4114800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32"/>
          <p:cNvSpPr txBox="1"/>
          <p:nvPr>
            <p:ph idx="12" type="sldNum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"/>
          <p:cNvSpPr txBox="1"/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33"/>
          <p:cNvSpPr txBox="1"/>
          <p:nvPr>
            <p:ph idx="1" type="body"/>
          </p:nvPr>
        </p:nvSpPr>
        <p:spPr>
          <a:xfrm rot="5400000">
            <a:off x="4071361" y="-1040151"/>
            <a:ext cx="3564436" cy="103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Char char="▪"/>
              <a:defRPr/>
            </a:lvl1pPr>
            <a:lvl2pPr indent="-314325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2pPr>
            <a:lvl3pPr indent="-314325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3pPr>
            <a:lvl4pPr indent="-314325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4pPr>
            <a:lvl5pPr indent="-314325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9" name="Google Shape;279;p33"/>
          <p:cNvSpPr txBox="1"/>
          <p:nvPr>
            <p:ph idx="10" type="dt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33"/>
          <p:cNvSpPr txBox="1"/>
          <p:nvPr>
            <p:ph idx="11" type="ftr"/>
          </p:nvPr>
        </p:nvSpPr>
        <p:spPr>
          <a:xfrm>
            <a:off x="691078" y="236364"/>
            <a:ext cx="4114800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33"/>
          <p:cNvSpPr txBox="1"/>
          <p:nvPr>
            <p:ph idx="12" type="sldNum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34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84" name="Google Shape;284;p34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5" name="Google Shape;285;p34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6" name="Google Shape;286;p34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7" name="Google Shape;287;p34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8" name="Google Shape;288;p34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9" name="Google Shape;289;p34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0" name="Google Shape;290;p34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1" name="Google Shape;291;p34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2" name="Google Shape;292;p34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3" name="Google Shape;293;p34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4" name="Google Shape;294;p34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5" name="Google Shape;295;p34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6" name="Google Shape;296;p34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7" name="Google Shape;297;p34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8" name="Google Shape;298;p34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9" name="Google Shape;299;p34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0" name="Google Shape;300;p34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1" name="Google Shape;301;p34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2" name="Google Shape;302;p34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3" name="Google Shape;303;p34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4" name="Google Shape;304;p34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5" name="Google Shape;305;p34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6" name="Google Shape;306;p34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7" name="Google Shape;307;p34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8" name="Google Shape;308;p34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9" name="Google Shape;309;p34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0" name="Google Shape;310;p34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1" name="Google Shape;311;p34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2" name="Google Shape;312;p34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3" name="Google Shape;313;p34"/>
            <p:cNvCxnSpPr/>
            <p:nvPr/>
          </p:nvCxnSpPr>
          <p:spPr>
            <a:xfrm>
              <a:off x="684225" y="171716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4" name="Google Shape;314;p34"/>
            <p:cNvCxnSpPr/>
            <p:nvPr/>
          </p:nvCxnSpPr>
          <p:spPr>
            <a:xfrm>
              <a:off x="11508412" y="173267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15" name="Google Shape;315;p34"/>
          <p:cNvSpPr/>
          <p:nvPr/>
        </p:nvSpPr>
        <p:spPr>
          <a:xfrm rot="-27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4"/>
          <p:cNvSpPr txBox="1"/>
          <p:nvPr>
            <p:ph type="title"/>
          </p:nvPr>
        </p:nvSpPr>
        <p:spPr>
          <a:xfrm rot="5400000">
            <a:off x="6842413" y="1580976"/>
            <a:ext cx="5026597" cy="32958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34"/>
          <p:cNvSpPr txBox="1"/>
          <p:nvPr>
            <p:ph idx="1" type="body"/>
          </p:nvPr>
        </p:nvSpPr>
        <p:spPr>
          <a:xfrm rot="5400000">
            <a:off x="1555514" y="-156309"/>
            <a:ext cx="5026597" cy="6770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Char char="▪"/>
              <a:defRPr/>
            </a:lvl1pPr>
            <a:lvl2pPr indent="-314325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2pPr>
            <a:lvl3pPr indent="-314325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3pPr>
            <a:lvl4pPr indent="-314325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4pPr>
            <a:lvl5pPr indent="-314325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8" name="Google Shape;318;p34"/>
          <p:cNvSpPr txBox="1"/>
          <p:nvPr>
            <p:ph idx="10" type="dt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34"/>
          <p:cNvSpPr txBox="1"/>
          <p:nvPr>
            <p:ph idx="11" type="ftr"/>
          </p:nvPr>
        </p:nvSpPr>
        <p:spPr>
          <a:xfrm>
            <a:off x="691078" y="236364"/>
            <a:ext cx="4114800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34"/>
          <p:cNvSpPr txBox="1"/>
          <p:nvPr>
            <p:ph idx="12" type="sldNum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4"/>
          <p:cNvSpPr txBox="1"/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4"/>
          <p:cNvSpPr txBox="1"/>
          <p:nvPr>
            <p:ph idx="1" type="body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Char char="▪"/>
              <a:defRPr/>
            </a:lvl1pPr>
            <a:lvl2pPr indent="-314325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2pPr>
            <a:lvl3pPr indent="-314325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3pPr>
            <a:lvl4pPr indent="-314325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4pPr>
            <a:lvl5pPr indent="-314325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10" type="dt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11" type="ftr"/>
          </p:nvPr>
        </p:nvSpPr>
        <p:spPr>
          <a:xfrm>
            <a:off x="691078" y="236364"/>
            <a:ext cx="4114800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12" type="sldNum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 txBox="1"/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rlito"/>
              <a:buNone/>
              <a:defRPr b="1" i="0" sz="2000">
                <a:solidFill>
                  <a:schemeClr val="lt1"/>
                </a:solidFill>
                <a:latin typeface="Carlito"/>
                <a:ea typeface="Carlito"/>
                <a:cs typeface="Carlito"/>
                <a:sym typeface="Carl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5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2385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500"/>
              <a:buChar char="▪"/>
              <a:defRPr/>
            </a:lvl1pPr>
            <a:lvl2pPr indent="-314325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2pPr>
            <a:lvl3pPr indent="-314325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3pPr>
            <a:lvl4pPr indent="-314325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4pPr>
            <a:lvl5pPr indent="-314325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2385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500"/>
              <a:buChar char="▪"/>
              <a:defRPr/>
            </a:lvl1pPr>
            <a:lvl2pPr indent="-314325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2pPr>
            <a:lvl3pPr indent="-314325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3pPr>
            <a:lvl4pPr indent="-314325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4pPr>
            <a:lvl5pPr indent="-314325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1" type="ftr"/>
          </p:nvPr>
        </p:nvSpPr>
        <p:spPr>
          <a:xfrm>
            <a:off x="691078" y="236364"/>
            <a:ext cx="4114800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0" type="dt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12" type="sldNum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6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2" name="Google Shape;102;p26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" name="Google Shape;103;p26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" name="Google Shape;104;p26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" name="Google Shape;105;p26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" name="Google Shape;106;p26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7" name="Google Shape;107;p26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8" name="Google Shape;108;p26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" name="Google Shape;109;p26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" name="Google Shape;110;p26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" name="Google Shape;111;p26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" name="Google Shape;112;p26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" name="Google Shape;113;p26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" name="Google Shape;114;p26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" name="Google Shape;115;p26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" name="Google Shape;116;p26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" name="Google Shape;117;p26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8" name="Google Shape;118;p26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9" name="Google Shape;119;p26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0" name="Google Shape;120;p26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1" name="Google Shape;121;p26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" name="Google Shape;122;p26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" name="Google Shape;123;p26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" name="Google Shape;124;p26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" name="Google Shape;125;p26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" name="Google Shape;126;p26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" name="Google Shape;127;p26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" name="Google Shape;128;p26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" name="Google Shape;129;p26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" name="Google Shape;130;p26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1" name="Google Shape;131;p26"/>
            <p:cNvCxnSpPr/>
            <p:nvPr/>
          </p:nvCxnSpPr>
          <p:spPr>
            <a:xfrm>
              <a:off x="684225" y="171716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" name="Google Shape;132;p26"/>
            <p:cNvCxnSpPr/>
            <p:nvPr/>
          </p:nvCxnSpPr>
          <p:spPr>
            <a:xfrm>
              <a:off x="11508412" y="173267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33" name="Google Shape;133;p26"/>
          <p:cNvSpPr txBox="1"/>
          <p:nvPr>
            <p:ph idx="10" type="dt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6"/>
          <p:cNvSpPr txBox="1"/>
          <p:nvPr>
            <p:ph idx="11" type="ftr"/>
          </p:nvPr>
        </p:nvSpPr>
        <p:spPr>
          <a:xfrm>
            <a:off x="691078" y="236364"/>
            <a:ext cx="4114800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6"/>
          <p:cNvSpPr txBox="1"/>
          <p:nvPr>
            <p:ph idx="12" type="sldNum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27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8" name="Google Shape;138;p27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" name="Google Shape;139;p27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" name="Google Shape;140;p27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1" name="Google Shape;141;p27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" name="Google Shape;142;p27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" name="Google Shape;143;p27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" name="Google Shape;144;p27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" name="Google Shape;145;p27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" name="Google Shape;146;p27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" name="Google Shape;147;p27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" name="Google Shape;148;p27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" name="Google Shape;149;p27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" name="Google Shape;150;p27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" name="Google Shape;151;p27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" name="Google Shape;152;p27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" name="Google Shape;153;p27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" name="Google Shape;154;p27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" name="Google Shape;155;p27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" name="Google Shape;156;p27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" name="Google Shape;157;p27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" name="Google Shape;158;p27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" name="Google Shape;159;p27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0" name="Google Shape;160;p27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1" name="Google Shape;161;p27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" name="Google Shape;162;p27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" name="Google Shape;163;p27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" name="Google Shape;164;p27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" name="Google Shape;165;p27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" name="Google Shape;166;p27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" name="Google Shape;167;p27"/>
            <p:cNvCxnSpPr/>
            <p:nvPr/>
          </p:nvCxnSpPr>
          <p:spPr>
            <a:xfrm>
              <a:off x="684225" y="171716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" name="Google Shape;168;p27"/>
            <p:cNvCxnSpPr/>
            <p:nvPr/>
          </p:nvCxnSpPr>
          <p:spPr>
            <a:xfrm>
              <a:off x="11508412" y="173267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69" name="Google Shape;169;p27"/>
          <p:cNvSpPr txBox="1"/>
          <p:nvPr>
            <p:ph type="title"/>
          </p:nvPr>
        </p:nvSpPr>
        <p:spPr>
          <a:xfrm>
            <a:off x="691078" y="718115"/>
            <a:ext cx="10312571" cy="27815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691078" y="3753350"/>
            <a:ext cx="10312571" cy="199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1" name="Google Shape;171;p27"/>
          <p:cNvSpPr/>
          <p:nvPr/>
        </p:nvSpPr>
        <p:spPr>
          <a:xfrm rot="-81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7"/>
          <p:cNvSpPr txBox="1"/>
          <p:nvPr>
            <p:ph idx="10" type="dt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7"/>
          <p:cNvSpPr txBox="1"/>
          <p:nvPr>
            <p:ph idx="11" type="ftr"/>
          </p:nvPr>
        </p:nvSpPr>
        <p:spPr>
          <a:xfrm>
            <a:off x="691078" y="236364"/>
            <a:ext cx="4114800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7"/>
          <p:cNvSpPr txBox="1"/>
          <p:nvPr>
            <p:ph idx="12" type="sldNum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691078" y="722903"/>
            <a:ext cx="10312571" cy="1354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691078" y="2345843"/>
            <a:ext cx="5009584" cy="32743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Char char="▪"/>
              <a:defRPr/>
            </a:lvl1pPr>
            <a:lvl2pPr indent="-314325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2pPr>
            <a:lvl3pPr indent="-314325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3pPr>
            <a:lvl4pPr indent="-314325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4pPr>
            <a:lvl5pPr indent="-314325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" name="Google Shape;178;p28"/>
          <p:cNvSpPr txBox="1"/>
          <p:nvPr>
            <p:ph idx="2" type="body"/>
          </p:nvPr>
        </p:nvSpPr>
        <p:spPr>
          <a:xfrm>
            <a:off x="5935075" y="2345843"/>
            <a:ext cx="5068574" cy="32743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Char char="▪"/>
              <a:defRPr/>
            </a:lvl1pPr>
            <a:lvl2pPr indent="-314325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2pPr>
            <a:lvl3pPr indent="-314325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3pPr>
            <a:lvl4pPr indent="-314325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4pPr>
            <a:lvl5pPr indent="-314325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" name="Google Shape;179;p28"/>
          <p:cNvSpPr txBox="1"/>
          <p:nvPr>
            <p:ph idx="10" type="dt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8"/>
          <p:cNvSpPr txBox="1"/>
          <p:nvPr>
            <p:ph idx="11" type="ftr"/>
          </p:nvPr>
        </p:nvSpPr>
        <p:spPr>
          <a:xfrm>
            <a:off x="691078" y="236364"/>
            <a:ext cx="4114800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8"/>
          <p:cNvSpPr txBox="1"/>
          <p:nvPr>
            <p:ph idx="12" type="sldNum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691078" y="722900"/>
            <a:ext cx="10320062" cy="14075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691078" y="2331481"/>
            <a:ext cx="4963444" cy="5400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i="1" sz="24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5" name="Google Shape;185;p29"/>
          <p:cNvSpPr txBox="1"/>
          <p:nvPr>
            <p:ph idx="2" type="body"/>
          </p:nvPr>
        </p:nvSpPr>
        <p:spPr>
          <a:xfrm>
            <a:off x="691078" y="2954564"/>
            <a:ext cx="4963444" cy="27903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Char char="▪"/>
              <a:defRPr/>
            </a:lvl1pPr>
            <a:lvl2pPr indent="-314325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2pPr>
            <a:lvl3pPr indent="-314325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3pPr>
            <a:lvl4pPr indent="-314325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4pPr>
            <a:lvl5pPr indent="-314325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6" name="Google Shape;186;p29"/>
          <p:cNvSpPr txBox="1"/>
          <p:nvPr>
            <p:ph idx="3" type="body"/>
          </p:nvPr>
        </p:nvSpPr>
        <p:spPr>
          <a:xfrm>
            <a:off x="6103351" y="2331481"/>
            <a:ext cx="4900298" cy="5400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i="1" sz="24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7" name="Google Shape;187;p29"/>
          <p:cNvSpPr txBox="1"/>
          <p:nvPr>
            <p:ph idx="4" type="body"/>
          </p:nvPr>
        </p:nvSpPr>
        <p:spPr>
          <a:xfrm>
            <a:off x="6103351" y="2954564"/>
            <a:ext cx="4900298" cy="27903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Char char="▪"/>
              <a:defRPr/>
            </a:lvl1pPr>
            <a:lvl2pPr indent="-314325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2pPr>
            <a:lvl3pPr indent="-314325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3pPr>
            <a:lvl4pPr indent="-314325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4pPr>
            <a:lvl5pPr indent="-314325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" name="Google Shape;188;p29"/>
          <p:cNvSpPr txBox="1"/>
          <p:nvPr>
            <p:ph idx="10" type="dt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9"/>
          <p:cNvSpPr txBox="1"/>
          <p:nvPr>
            <p:ph idx="11" type="ftr"/>
          </p:nvPr>
        </p:nvSpPr>
        <p:spPr>
          <a:xfrm>
            <a:off x="691078" y="236364"/>
            <a:ext cx="4114800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9"/>
          <p:cNvSpPr txBox="1"/>
          <p:nvPr>
            <p:ph idx="12" type="sldNum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691078" y="722903"/>
            <a:ext cx="10501177" cy="14012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30"/>
          <p:cNvSpPr txBox="1"/>
          <p:nvPr>
            <p:ph idx="10" type="dt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30"/>
          <p:cNvSpPr txBox="1"/>
          <p:nvPr>
            <p:ph idx="11" type="ftr"/>
          </p:nvPr>
        </p:nvSpPr>
        <p:spPr>
          <a:xfrm>
            <a:off x="691078" y="236364"/>
            <a:ext cx="4114800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30"/>
          <p:cNvSpPr txBox="1"/>
          <p:nvPr>
            <p:ph idx="12" type="sldNum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/>
          <p:nvPr/>
        </p:nvSpPr>
        <p:spPr>
          <a:xfrm rot="-81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1"/>
          <p:cNvSpPr txBox="1"/>
          <p:nvPr>
            <p:ph type="title"/>
          </p:nvPr>
        </p:nvSpPr>
        <p:spPr>
          <a:xfrm>
            <a:off x="683587" y="713677"/>
            <a:ext cx="4499914" cy="299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5698672" y="708102"/>
            <a:ext cx="5656716" cy="543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  <a:defRPr sz="3200"/>
            </a:lvl1pPr>
            <a:lvl2pPr indent="-36195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00"/>
              <a:buChar char="▪"/>
              <a:defRPr sz="2800"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 sz="2400"/>
            </a:lvl3pPr>
            <a:lvl4pPr indent="-32385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Char char="▪"/>
              <a:defRPr sz="2000"/>
            </a:lvl4pPr>
            <a:lvl5pPr indent="-32385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Char char="▪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00" name="Google Shape;200;p31"/>
          <p:cNvSpPr txBox="1"/>
          <p:nvPr>
            <p:ph idx="2" type="body"/>
          </p:nvPr>
        </p:nvSpPr>
        <p:spPr>
          <a:xfrm>
            <a:off x="683587" y="3976544"/>
            <a:ext cx="4499914" cy="2162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5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grpSp>
        <p:nvGrpSpPr>
          <p:cNvPr id="201" name="Google Shape;201;p31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02" name="Google Shape;202;p31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3" name="Google Shape;203;p31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4" name="Google Shape;204;p31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5" name="Google Shape;205;p31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" name="Google Shape;206;p31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" name="Google Shape;207;p31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" name="Google Shape;208;p31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" name="Google Shape;209;p31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" name="Google Shape;210;p31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" name="Google Shape;211;p31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" name="Google Shape;212;p31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" name="Google Shape;213;p31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" name="Google Shape;214;p31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5" name="Google Shape;215;p31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6" name="Google Shape;216;p31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7" name="Google Shape;217;p31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8" name="Google Shape;218;p31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9" name="Google Shape;219;p31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0" name="Google Shape;220;p31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1" name="Google Shape;221;p31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2" name="Google Shape;222;p31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3" name="Google Shape;223;p31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4" name="Google Shape;224;p31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5" name="Google Shape;225;p31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6" name="Google Shape;226;p31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7" name="Google Shape;227;p31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8" name="Google Shape;228;p31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9" name="Google Shape;229;p31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0" name="Google Shape;230;p31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" name="Google Shape;231;p31"/>
            <p:cNvCxnSpPr/>
            <p:nvPr/>
          </p:nvCxnSpPr>
          <p:spPr>
            <a:xfrm>
              <a:off x="684225" y="171716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" name="Google Shape;232;p31"/>
            <p:cNvCxnSpPr/>
            <p:nvPr/>
          </p:nvCxnSpPr>
          <p:spPr>
            <a:xfrm>
              <a:off x="11508412" y="173267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33" name="Google Shape;233;p31"/>
          <p:cNvSpPr txBox="1"/>
          <p:nvPr>
            <p:ph idx="10" type="dt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31"/>
          <p:cNvSpPr txBox="1"/>
          <p:nvPr>
            <p:ph idx="11" type="ftr"/>
          </p:nvPr>
        </p:nvSpPr>
        <p:spPr>
          <a:xfrm>
            <a:off x="691078" y="236364"/>
            <a:ext cx="4114800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31"/>
          <p:cNvSpPr txBox="1"/>
          <p:nvPr>
            <p:ph idx="12" type="sldNum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2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Google Shape;11;p22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" name="Google Shape;12;p22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" name="Google Shape;13;p22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" name="Google Shape;14;p22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" name="Google Shape;15;p22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" name="Google Shape;16;p22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" name="Google Shape;17;p22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" name="Google Shape;18;p22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" name="Google Shape;19;p22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" name="Google Shape;20;p22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" name="Google Shape;21;p22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" name="Google Shape;22;p22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" name="Google Shape;23;p22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" name="Google Shape;24;p22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" name="Google Shape;25;p22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" name="Google Shape;26;p22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" name="Google Shape;27;p22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" name="Google Shape;28;p22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" name="Google Shape;29;p22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" name="Google Shape;30;p22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" name="Google Shape;31;p22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" name="Google Shape;32;p22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" name="Google Shape;33;p22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" name="Google Shape;34;p22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" name="Google Shape;35;p22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" name="Google Shape;36;p22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" name="Google Shape;37;p22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" name="Google Shape;38;p22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" name="Google Shape;39;p22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" name="Google Shape;40;p22"/>
            <p:cNvCxnSpPr/>
            <p:nvPr/>
          </p:nvCxnSpPr>
          <p:spPr>
            <a:xfrm>
              <a:off x="684225" y="171716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" name="Google Shape;41;p22"/>
            <p:cNvCxnSpPr/>
            <p:nvPr/>
          </p:nvCxnSpPr>
          <p:spPr>
            <a:xfrm>
              <a:off x="11508412" y="173267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2" name="Google Shape;42;p22"/>
          <p:cNvSpPr txBox="1"/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" name="Google Shape;43;p22"/>
          <p:cNvSpPr txBox="1"/>
          <p:nvPr>
            <p:ph idx="1" type="body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7B98B5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4325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7B98B5"/>
              </a:buClr>
              <a:buSzPts val="135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7B98B5"/>
              </a:buClr>
              <a:buSzPts val="12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5275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7B98B5"/>
              </a:buClr>
              <a:buSzPts val="1050"/>
              <a:buFont typeface="Noto Sans Symbols"/>
              <a:buChar char="▪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5275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7B98B5"/>
              </a:buClr>
              <a:buSzPts val="1050"/>
              <a:buFont typeface="Noto Sans Symbols"/>
              <a:buChar char="▪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22"/>
          <p:cNvSpPr txBox="1"/>
          <p:nvPr>
            <p:ph idx="10" type="dt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22"/>
          <p:cNvSpPr txBox="1"/>
          <p:nvPr>
            <p:ph idx="11" type="ftr"/>
          </p:nvPr>
        </p:nvSpPr>
        <p:spPr>
          <a:xfrm>
            <a:off x="691078" y="236364"/>
            <a:ext cx="4114800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22"/>
          <p:cNvSpPr txBox="1"/>
          <p:nvPr>
            <p:ph idx="12" type="sldNum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22"/>
          <p:cNvSpPr/>
          <p:nvPr/>
        </p:nvSpPr>
        <p:spPr>
          <a:xfrm rot="-81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Relationship Id="rId4" Type="http://schemas.openxmlformats.org/officeDocument/2006/relationships/image" Target="../media/image1.png"/><Relationship Id="rId5" Type="http://schemas.openxmlformats.org/officeDocument/2006/relationships/image" Target="../media/image8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8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jpg"/><Relationship Id="rId4" Type="http://schemas.openxmlformats.org/officeDocument/2006/relationships/image" Target="../media/image16.png"/><Relationship Id="rId9" Type="http://schemas.openxmlformats.org/officeDocument/2006/relationships/image" Target="../media/image82.png"/><Relationship Id="rId5" Type="http://schemas.openxmlformats.org/officeDocument/2006/relationships/image" Target="../media/image15.png"/><Relationship Id="rId6" Type="http://schemas.openxmlformats.org/officeDocument/2006/relationships/image" Target="../media/image12.png"/><Relationship Id="rId7" Type="http://schemas.openxmlformats.org/officeDocument/2006/relationships/image" Target="../media/image22.png"/><Relationship Id="rId8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31.png"/><Relationship Id="rId10" Type="http://schemas.openxmlformats.org/officeDocument/2006/relationships/image" Target="../media/image26.png"/><Relationship Id="rId13" Type="http://schemas.openxmlformats.org/officeDocument/2006/relationships/image" Target="../media/image36.png"/><Relationship Id="rId1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Relationship Id="rId15" Type="http://schemas.openxmlformats.org/officeDocument/2006/relationships/image" Target="../media/image82.png"/><Relationship Id="rId14" Type="http://schemas.openxmlformats.org/officeDocument/2006/relationships/image" Target="../media/image11.png"/><Relationship Id="rId5" Type="http://schemas.openxmlformats.org/officeDocument/2006/relationships/image" Target="../media/image25.png"/><Relationship Id="rId6" Type="http://schemas.openxmlformats.org/officeDocument/2006/relationships/image" Target="../media/image27.png"/><Relationship Id="rId7" Type="http://schemas.openxmlformats.org/officeDocument/2006/relationships/image" Target="../media/image30.png"/><Relationship Id="rId8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image" Target="../media/image22.png"/><Relationship Id="rId10" Type="http://schemas.openxmlformats.org/officeDocument/2006/relationships/image" Target="../media/image41.png"/><Relationship Id="rId1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3.png"/><Relationship Id="rId4" Type="http://schemas.openxmlformats.org/officeDocument/2006/relationships/image" Target="../media/image11.png"/><Relationship Id="rId9" Type="http://schemas.openxmlformats.org/officeDocument/2006/relationships/image" Target="../media/image37.png"/><Relationship Id="rId5" Type="http://schemas.openxmlformats.org/officeDocument/2006/relationships/image" Target="../media/image40.png"/><Relationship Id="rId6" Type="http://schemas.openxmlformats.org/officeDocument/2006/relationships/image" Target="../media/image16.png"/><Relationship Id="rId7" Type="http://schemas.openxmlformats.org/officeDocument/2006/relationships/image" Target="../media/image15.png"/><Relationship Id="rId8" Type="http://schemas.openxmlformats.org/officeDocument/2006/relationships/image" Target="../media/image35.png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55.png"/><Relationship Id="rId10" Type="http://schemas.openxmlformats.org/officeDocument/2006/relationships/image" Target="../media/image17.png"/><Relationship Id="rId1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3.png"/><Relationship Id="rId4" Type="http://schemas.openxmlformats.org/officeDocument/2006/relationships/image" Target="../media/image48.png"/><Relationship Id="rId9" Type="http://schemas.openxmlformats.org/officeDocument/2006/relationships/image" Target="../media/image50.png"/><Relationship Id="rId5" Type="http://schemas.openxmlformats.org/officeDocument/2006/relationships/image" Target="../media/image47.png"/><Relationship Id="rId6" Type="http://schemas.openxmlformats.org/officeDocument/2006/relationships/image" Target="../media/image45.png"/><Relationship Id="rId7" Type="http://schemas.openxmlformats.org/officeDocument/2006/relationships/image" Target="../media/image52.png"/><Relationship Id="rId8" Type="http://schemas.openxmlformats.org/officeDocument/2006/relationships/image" Target="../media/image4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3.jpg"/><Relationship Id="rId4" Type="http://schemas.openxmlformats.org/officeDocument/2006/relationships/image" Target="../media/image11.png"/><Relationship Id="rId5" Type="http://schemas.openxmlformats.org/officeDocument/2006/relationships/image" Target="../media/image82.png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image" Target="../media/image65.png"/><Relationship Id="rId10" Type="http://schemas.openxmlformats.org/officeDocument/2006/relationships/image" Target="../media/image66.png"/><Relationship Id="rId13" Type="http://schemas.openxmlformats.org/officeDocument/2006/relationships/image" Target="../media/image67.png"/><Relationship Id="rId12" Type="http://schemas.openxmlformats.org/officeDocument/2006/relationships/image" Target="../media/image6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2.png"/><Relationship Id="rId4" Type="http://schemas.openxmlformats.org/officeDocument/2006/relationships/image" Target="../media/image59.png"/><Relationship Id="rId9" Type="http://schemas.openxmlformats.org/officeDocument/2006/relationships/image" Target="../media/image68.png"/><Relationship Id="rId15" Type="http://schemas.openxmlformats.org/officeDocument/2006/relationships/image" Target="../media/image71.png"/><Relationship Id="rId14" Type="http://schemas.openxmlformats.org/officeDocument/2006/relationships/image" Target="../media/image72.png"/><Relationship Id="rId17" Type="http://schemas.openxmlformats.org/officeDocument/2006/relationships/image" Target="../media/image11.png"/><Relationship Id="rId16" Type="http://schemas.openxmlformats.org/officeDocument/2006/relationships/image" Target="../media/image70.png"/><Relationship Id="rId5" Type="http://schemas.openxmlformats.org/officeDocument/2006/relationships/image" Target="../media/image58.png"/><Relationship Id="rId6" Type="http://schemas.openxmlformats.org/officeDocument/2006/relationships/image" Target="../media/image56.png"/><Relationship Id="rId18" Type="http://schemas.openxmlformats.org/officeDocument/2006/relationships/image" Target="../media/image82.png"/><Relationship Id="rId7" Type="http://schemas.openxmlformats.org/officeDocument/2006/relationships/image" Target="../media/image57.png"/><Relationship Id="rId8" Type="http://schemas.openxmlformats.org/officeDocument/2006/relationships/image" Target="../media/image6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8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11.png"/><Relationship Id="rId6" Type="http://schemas.openxmlformats.org/officeDocument/2006/relationships/image" Target="../media/image8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82.png"/><Relationship Id="rId5" Type="http://schemas.openxmlformats.org/officeDocument/2006/relationships/image" Target="../media/image7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8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9.png"/><Relationship Id="rId4" Type="http://schemas.openxmlformats.org/officeDocument/2006/relationships/image" Target="../media/image75.png"/><Relationship Id="rId5" Type="http://schemas.openxmlformats.org/officeDocument/2006/relationships/image" Target="../media/image7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82.png"/><Relationship Id="rId5" Type="http://schemas.openxmlformats.org/officeDocument/2006/relationships/image" Target="../media/image78.png"/><Relationship Id="rId6" Type="http://schemas.openxmlformats.org/officeDocument/2006/relationships/image" Target="../media/image8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8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8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8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82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82.png"/><Relationship Id="rId1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Relationship Id="rId4" Type="http://schemas.openxmlformats.org/officeDocument/2006/relationships/image" Target="../media/image11.png"/><Relationship Id="rId9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5.png"/><Relationship Id="rId8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2.png"/><Relationship Id="rId7" Type="http://schemas.openxmlformats.org/officeDocument/2006/relationships/image" Target="../media/image8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8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6" name="Google Shape;326;p1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27" name="Google Shape;327;p1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8" name="Google Shape;328;p1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9" name="Google Shape;329;p1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0" name="Google Shape;330;p1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1" name="Google Shape;331;p1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2" name="Google Shape;332;p1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3" name="Google Shape;333;p1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4" name="Google Shape;334;p1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5" name="Google Shape;335;p1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6" name="Google Shape;336;p1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7" name="Google Shape;337;p1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8" name="Google Shape;338;p1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9" name="Google Shape;339;p1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0" name="Google Shape;340;p1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1" name="Google Shape;341;p1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2" name="Google Shape;342;p1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3" name="Google Shape;343;p1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4" name="Google Shape;344;p1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5" name="Google Shape;345;p1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6" name="Google Shape;346;p1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7" name="Google Shape;347;p1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8" name="Google Shape;348;p1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9" name="Google Shape;349;p1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0" name="Google Shape;350;p1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1" name="Google Shape;351;p1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2" name="Google Shape;352;p1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3" name="Google Shape;353;p1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4" name="Google Shape;354;p1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5" name="Google Shape;355;p1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6" name="Google Shape;356;p1"/>
            <p:cNvCxnSpPr/>
            <p:nvPr/>
          </p:nvCxnSpPr>
          <p:spPr>
            <a:xfrm>
              <a:off x="684225" y="171716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7" name="Google Shape;357;p1"/>
            <p:cNvCxnSpPr/>
            <p:nvPr/>
          </p:nvCxnSpPr>
          <p:spPr>
            <a:xfrm>
              <a:off x="11508412" y="173267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58" name="Google Shape;358;p1"/>
          <p:cNvSpPr/>
          <p:nvPr/>
        </p:nvSpPr>
        <p:spPr>
          <a:xfrm rot="-8100000">
            <a:off x="-279642" y="2600449"/>
            <a:ext cx="568289" cy="568289"/>
          </a:xfrm>
          <a:prstGeom prst="rtTriangle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"/>
          <p:cNvSpPr txBox="1"/>
          <p:nvPr>
            <p:ph type="ctrTitle"/>
          </p:nvPr>
        </p:nvSpPr>
        <p:spPr>
          <a:xfrm>
            <a:off x="498550" y="2036048"/>
            <a:ext cx="6592555" cy="35270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ARAH DAN KEBIJAKAN BEBAN KERJA DOSEN </a:t>
            </a:r>
            <a:b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Ditjen Pendidikan Vokasi </a:t>
            </a:r>
            <a:b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 2023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echnology abstract with upwards arrows" id="360" name="Google Shape;360;p1"/>
          <p:cNvPicPr preferRelativeResize="0"/>
          <p:nvPr/>
        </p:nvPicPr>
        <p:blipFill rotWithShape="1">
          <a:blip r:embed="rId3">
            <a:alphaModFix/>
          </a:blip>
          <a:srcRect b="-1" l="29480" r="1575" t="0"/>
          <a:stretch/>
        </p:blipFill>
        <p:spPr>
          <a:xfrm>
            <a:off x="7629528" y="-1554"/>
            <a:ext cx="4553093" cy="6857999"/>
          </a:xfrm>
          <a:custGeom>
            <a:rect b="b" l="l" r="r" t="t"/>
            <a:pathLst>
              <a:path extrusionOk="0" h="6861439" w="6129950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  <a:noFill/>
          <a:ln>
            <a:noFill/>
          </a:ln>
        </p:spPr>
      </p:pic>
      <p:grpSp>
        <p:nvGrpSpPr>
          <p:cNvPr id="361" name="Google Shape;361;p1"/>
          <p:cNvGrpSpPr/>
          <p:nvPr/>
        </p:nvGrpSpPr>
        <p:grpSpPr>
          <a:xfrm>
            <a:off x="209499" y="100455"/>
            <a:ext cx="4158405" cy="1325632"/>
            <a:chOff x="1241387" y="103031"/>
            <a:chExt cx="3282746" cy="804930"/>
          </a:xfrm>
        </p:grpSpPr>
        <p:pic>
          <p:nvPicPr>
            <p:cNvPr id="362" name="Google Shape;362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41387" y="103031"/>
              <a:ext cx="804930" cy="8049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3" name="Google Shape;363;p1"/>
            <p:cNvSpPr txBox="1"/>
            <p:nvPr/>
          </p:nvSpPr>
          <p:spPr>
            <a:xfrm>
              <a:off x="2131453" y="169297"/>
              <a:ext cx="2392680" cy="701040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KEMENTERIAN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PENDIDIKAN, KEBUDAYAAN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RISET, DAN TEKNOLOGI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4" name="Google Shape;364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58907" y="-294018"/>
            <a:ext cx="2419587" cy="1939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10"/>
          <p:cNvSpPr txBox="1"/>
          <p:nvPr>
            <p:ph type="title"/>
          </p:nvPr>
        </p:nvSpPr>
        <p:spPr>
          <a:xfrm>
            <a:off x="1307719" y="667003"/>
            <a:ext cx="8770620" cy="8375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ABBA"/>
              </a:buClr>
              <a:buSzPts val="5300"/>
              <a:buFont typeface="Arial"/>
              <a:buNone/>
            </a:pPr>
            <a:r>
              <a:rPr lang="en-US" sz="5300">
                <a:solidFill>
                  <a:srgbClr val="95ABBA"/>
                </a:solidFill>
                <a:latin typeface="Arial"/>
                <a:ea typeface="Arial"/>
                <a:cs typeface="Arial"/>
                <a:sym typeface="Arial"/>
              </a:rPr>
              <a:t>Kebijakan BKD Tahun 2021</a:t>
            </a:r>
            <a:endParaRPr sz="5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10"/>
          <p:cNvSpPr txBox="1"/>
          <p:nvPr/>
        </p:nvSpPr>
        <p:spPr>
          <a:xfrm>
            <a:off x="1231188" y="2472893"/>
            <a:ext cx="6393815" cy="30181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515619" lvl="0" marL="52768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3200"/>
              <a:buFont typeface="Trebuchet MS"/>
              <a:buAutoNum type="arabicPeriod"/>
            </a:pPr>
            <a:r>
              <a:rPr lang="en-US" sz="3200">
                <a:solidFill>
                  <a:srgbClr val="677480"/>
                </a:solidFill>
                <a:latin typeface="Trebuchet MS"/>
                <a:ea typeface="Trebuchet MS"/>
                <a:cs typeface="Trebuchet MS"/>
                <a:sym typeface="Trebuchet MS"/>
              </a:rPr>
              <a:t>Peraturan Mendikbudristek tentang  BKD</a:t>
            </a:r>
            <a:endParaRPr sz="3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515619" lvl="0" marL="527685" marR="0" rtl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rgbClr val="677480"/>
              </a:buClr>
              <a:buSzPts val="3200"/>
              <a:buFont typeface="Trebuchet MS"/>
              <a:buAutoNum type="arabicPeriod"/>
            </a:pPr>
            <a:r>
              <a:rPr lang="en-US" sz="3200">
                <a:solidFill>
                  <a:srgbClr val="677480"/>
                </a:solidFill>
                <a:latin typeface="Trebuchet MS"/>
                <a:ea typeface="Trebuchet MS"/>
                <a:cs typeface="Trebuchet MS"/>
                <a:sym typeface="Trebuchet MS"/>
              </a:rPr>
              <a:t>Pedoman	Operasional BKD</a:t>
            </a:r>
            <a:endParaRPr sz="3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515619" lvl="0" marL="527685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677480"/>
              </a:buClr>
              <a:buSzPts val="3200"/>
              <a:buFont typeface="Trebuchet MS"/>
              <a:buAutoNum type="arabicPeriod"/>
            </a:pPr>
            <a:r>
              <a:rPr lang="en-US" sz="3200">
                <a:solidFill>
                  <a:srgbClr val="677480"/>
                </a:solidFill>
                <a:latin typeface="Trebuchet MS"/>
                <a:ea typeface="Trebuchet MS"/>
                <a:cs typeface="Trebuchet MS"/>
                <a:sym typeface="Trebuchet MS"/>
              </a:rPr>
              <a:t>Sistem BKD Terintegrasi</a:t>
            </a:r>
            <a:endParaRPr sz="3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515619" lvl="0" marL="527685" marR="0" rtl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rgbClr val="677480"/>
              </a:buClr>
              <a:buSzPts val="3200"/>
              <a:buFont typeface="Trebuchet MS"/>
              <a:buAutoNum type="arabicPeriod"/>
            </a:pPr>
            <a:r>
              <a:rPr lang="en-US" sz="3200">
                <a:solidFill>
                  <a:srgbClr val="677480"/>
                </a:solidFill>
                <a:latin typeface="Trebuchet MS"/>
                <a:ea typeface="Trebuchet MS"/>
                <a:cs typeface="Trebuchet MS"/>
                <a:sym typeface="Trebuchet MS"/>
              </a:rPr>
              <a:t>Evaluasi Mutu Asesor BKD</a:t>
            </a:r>
            <a:endParaRPr sz="3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515619" lvl="0" marL="527685" marR="0" rtl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rgbClr val="677480"/>
              </a:buClr>
              <a:buSzPts val="3200"/>
              <a:buFont typeface="Trebuchet MS"/>
              <a:buAutoNum type="arabicPeriod"/>
            </a:pPr>
            <a:r>
              <a:rPr lang="en-US" sz="3200">
                <a:solidFill>
                  <a:srgbClr val="677480"/>
                </a:solidFill>
                <a:latin typeface="Trebuchet MS"/>
                <a:ea typeface="Trebuchet MS"/>
                <a:cs typeface="Trebuchet MS"/>
                <a:sym typeface="Trebuchet MS"/>
              </a:rPr>
              <a:t>BKD = SKP Dosen PNS</a:t>
            </a:r>
            <a:endParaRPr sz="3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76" name="Google Shape;576;p10"/>
          <p:cNvSpPr txBox="1"/>
          <p:nvPr/>
        </p:nvSpPr>
        <p:spPr>
          <a:xfrm>
            <a:off x="11433175" y="6376212"/>
            <a:ext cx="164465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95ABBA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  <a:endParaRPr sz="1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77" name="Google Shape;577;p10"/>
          <p:cNvSpPr/>
          <p:nvPr/>
        </p:nvSpPr>
        <p:spPr>
          <a:xfrm>
            <a:off x="286511" y="5740704"/>
            <a:ext cx="615695" cy="63550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8" name="Google Shape;57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15593" y="5656636"/>
            <a:ext cx="2419587" cy="143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" name="Google Shape;583;p11"/>
          <p:cNvGrpSpPr/>
          <p:nvPr/>
        </p:nvGrpSpPr>
        <p:grpSpPr>
          <a:xfrm>
            <a:off x="0" y="0"/>
            <a:ext cx="12191999" cy="6857999"/>
            <a:chOff x="0" y="0"/>
            <a:chExt cx="12191999" cy="6857999"/>
          </a:xfrm>
        </p:grpSpPr>
        <p:sp>
          <p:nvSpPr>
            <p:cNvPr id="584" name="Google Shape;584;p11"/>
            <p:cNvSpPr/>
            <p:nvPr/>
          </p:nvSpPr>
          <p:spPr>
            <a:xfrm>
              <a:off x="0" y="0"/>
              <a:ext cx="12191999" cy="685799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1"/>
            <p:cNvSpPr/>
            <p:nvPr/>
          </p:nvSpPr>
          <p:spPr>
            <a:xfrm>
              <a:off x="1455419" y="4180332"/>
              <a:ext cx="505968" cy="50291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1"/>
            <p:cNvSpPr/>
            <p:nvPr/>
          </p:nvSpPr>
          <p:spPr>
            <a:xfrm>
              <a:off x="2420111" y="2999232"/>
              <a:ext cx="519683" cy="521208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11"/>
            <p:cNvSpPr/>
            <p:nvPr/>
          </p:nvSpPr>
          <p:spPr>
            <a:xfrm>
              <a:off x="2348483" y="5227320"/>
              <a:ext cx="470915" cy="470915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1447800" y="1860804"/>
              <a:ext cx="521207" cy="519684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9" name="Google Shape;589;p11"/>
          <p:cNvSpPr txBox="1"/>
          <p:nvPr/>
        </p:nvSpPr>
        <p:spPr>
          <a:xfrm>
            <a:off x="2348483" y="1796288"/>
            <a:ext cx="4718685" cy="83058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5400">
            <a:spAutoFit/>
          </a:bodyPr>
          <a:lstStyle/>
          <a:p>
            <a:pPr indent="-662939" lvl="0" marL="1269365" marR="5988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Mengatur Unsur / Tata Cara  Pelaksanaan BKD</a:t>
            </a:r>
            <a:endParaRPr sz="24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590" name="Google Shape;590;p11"/>
          <p:cNvSpPr txBox="1"/>
          <p:nvPr/>
        </p:nvSpPr>
        <p:spPr>
          <a:xfrm>
            <a:off x="3351276" y="5097779"/>
            <a:ext cx="4787265" cy="113556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7300">
            <a:spAutoFit/>
          </a:bodyPr>
          <a:lstStyle/>
          <a:p>
            <a:pPr indent="0" lvl="0" marL="320040" marR="3098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Bersifat Nasional berlaku bagi PT  dibawah Kemdikbudristek dan K/L  lainnya</a:t>
            </a:r>
            <a:endParaRPr sz="24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591" name="Google Shape;591;p11"/>
          <p:cNvSpPr txBox="1"/>
          <p:nvPr/>
        </p:nvSpPr>
        <p:spPr>
          <a:xfrm>
            <a:off x="2348483" y="4206240"/>
            <a:ext cx="4768850" cy="46228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6025">
            <a:spAutoFit/>
          </a:bodyPr>
          <a:lstStyle/>
          <a:p>
            <a:pPr indent="0" lvl="0" marL="4121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Mengatur Penilaian dan Penilai</a:t>
            </a:r>
            <a:endParaRPr sz="24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grpSp>
        <p:nvGrpSpPr>
          <p:cNvPr id="592" name="Google Shape;592;p11"/>
          <p:cNvGrpSpPr/>
          <p:nvPr/>
        </p:nvGrpSpPr>
        <p:grpSpPr>
          <a:xfrm>
            <a:off x="10051668" y="2014220"/>
            <a:ext cx="1731010" cy="1624965"/>
            <a:chOff x="10051668" y="2014220"/>
            <a:chExt cx="1731010" cy="1624965"/>
          </a:xfrm>
        </p:grpSpPr>
        <p:sp>
          <p:nvSpPr>
            <p:cNvPr id="593" name="Google Shape;593;p11"/>
            <p:cNvSpPr/>
            <p:nvPr/>
          </p:nvSpPr>
          <p:spPr>
            <a:xfrm>
              <a:off x="10051668" y="2014220"/>
              <a:ext cx="1731010" cy="1624965"/>
            </a:xfrm>
            <a:custGeom>
              <a:rect b="b" l="l" r="r" t="t"/>
              <a:pathLst>
                <a:path extrusionOk="0" h="1624964" w="1731009">
                  <a:moveTo>
                    <a:pt x="939037" y="0"/>
                  </a:moveTo>
                  <a:lnTo>
                    <a:pt x="791972" y="0"/>
                  </a:lnTo>
                  <a:lnTo>
                    <a:pt x="762507" y="166369"/>
                  </a:lnTo>
                  <a:lnTo>
                    <a:pt x="715343" y="174468"/>
                  </a:lnTo>
                  <a:lnTo>
                    <a:pt x="668956" y="185518"/>
                  </a:lnTo>
                  <a:lnTo>
                    <a:pt x="623506" y="199469"/>
                  </a:lnTo>
                  <a:lnTo>
                    <a:pt x="579157" y="216266"/>
                  </a:lnTo>
                  <a:lnTo>
                    <a:pt x="536071" y="235858"/>
                  </a:lnTo>
                  <a:lnTo>
                    <a:pt x="494410" y="258190"/>
                  </a:lnTo>
                  <a:lnTo>
                    <a:pt x="368173" y="145795"/>
                  </a:lnTo>
                  <a:lnTo>
                    <a:pt x="256539" y="233933"/>
                  </a:lnTo>
                  <a:lnTo>
                    <a:pt x="336676" y="382777"/>
                  </a:lnTo>
                  <a:lnTo>
                    <a:pt x="300214" y="424664"/>
                  </a:lnTo>
                  <a:lnTo>
                    <a:pt x="267574" y="469093"/>
                  </a:lnTo>
                  <a:lnTo>
                    <a:pt x="238891" y="515832"/>
                  </a:lnTo>
                  <a:lnTo>
                    <a:pt x="214297" y="564650"/>
                  </a:lnTo>
                  <a:lnTo>
                    <a:pt x="193928" y="615314"/>
                  </a:lnTo>
                  <a:lnTo>
                    <a:pt x="25019" y="613409"/>
                  </a:lnTo>
                  <a:lnTo>
                    <a:pt x="0" y="746505"/>
                  </a:lnTo>
                  <a:lnTo>
                    <a:pt x="158241" y="805941"/>
                  </a:lnTo>
                  <a:lnTo>
                    <a:pt x="158918" y="860105"/>
                  </a:lnTo>
                  <a:lnTo>
                    <a:pt x="164264" y="913910"/>
                  </a:lnTo>
                  <a:lnTo>
                    <a:pt x="174225" y="967086"/>
                  </a:lnTo>
                  <a:lnTo>
                    <a:pt x="188746" y="1019367"/>
                  </a:lnTo>
                  <a:lnTo>
                    <a:pt x="207772" y="1070482"/>
                  </a:lnTo>
                  <a:lnTo>
                    <a:pt x="81279" y="1182496"/>
                  </a:lnTo>
                  <a:lnTo>
                    <a:pt x="153542" y="1300226"/>
                  </a:lnTo>
                  <a:lnTo>
                    <a:pt x="310641" y="1238122"/>
                  </a:lnTo>
                  <a:lnTo>
                    <a:pt x="341693" y="1272577"/>
                  </a:lnTo>
                  <a:lnTo>
                    <a:pt x="375073" y="1304882"/>
                  </a:lnTo>
                  <a:lnTo>
                    <a:pt x="410654" y="1334944"/>
                  </a:lnTo>
                  <a:lnTo>
                    <a:pt x="448309" y="1362667"/>
                  </a:lnTo>
                  <a:lnTo>
                    <a:pt x="487912" y="1387956"/>
                  </a:lnTo>
                  <a:lnTo>
                    <a:pt x="529335" y="1410715"/>
                  </a:lnTo>
                  <a:lnTo>
                    <a:pt x="503174" y="1577720"/>
                  </a:lnTo>
                  <a:lnTo>
                    <a:pt x="641096" y="1624964"/>
                  </a:lnTo>
                  <a:lnTo>
                    <a:pt x="722756" y="1477009"/>
                  </a:lnTo>
                  <a:lnTo>
                    <a:pt x="770080" y="1484577"/>
                  </a:lnTo>
                  <a:lnTo>
                    <a:pt x="817715" y="1489117"/>
                  </a:lnTo>
                  <a:lnTo>
                    <a:pt x="865504" y="1490630"/>
                  </a:lnTo>
                  <a:lnTo>
                    <a:pt x="913294" y="1489117"/>
                  </a:lnTo>
                  <a:lnTo>
                    <a:pt x="960929" y="1484577"/>
                  </a:lnTo>
                  <a:lnTo>
                    <a:pt x="1008252" y="1477009"/>
                  </a:lnTo>
                  <a:lnTo>
                    <a:pt x="1089913" y="1624964"/>
                  </a:lnTo>
                  <a:lnTo>
                    <a:pt x="1227835" y="1577720"/>
                  </a:lnTo>
                  <a:lnTo>
                    <a:pt x="1201674" y="1410715"/>
                  </a:lnTo>
                  <a:lnTo>
                    <a:pt x="1243097" y="1387956"/>
                  </a:lnTo>
                  <a:lnTo>
                    <a:pt x="1282700" y="1362667"/>
                  </a:lnTo>
                  <a:lnTo>
                    <a:pt x="1320355" y="1334944"/>
                  </a:lnTo>
                  <a:lnTo>
                    <a:pt x="1355936" y="1304882"/>
                  </a:lnTo>
                  <a:lnTo>
                    <a:pt x="1389316" y="1272577"/>
                  </a:lnTo>
                  <a:lnTo>
                    <a:pt x="1420367" y="1238122"/>
                  </a:lnTo>
                  <a:lnTo>
                    <a:pt x="1577466" y="1300226"/>
                  </a:lnTo>
                  <a:lnTo>
                    <a:pt x="1649729" y="1182496"/>
                  </a:lnTo>
                  <a:lnTo>
                    <a:pt x="1523237" y="1070482"/>
                  </a:lnTo>
                  <a:lnTo>
                    <a:pt x="1542263" y="1019367"/>
                  </a:lnTo>
                  <a:lnTo>
                    <a:pt x="1556784" y="967086"/>
                  </a:lnTo>
                  <a:lnTo>
                    <a:pt x="1566745" y="913910"/>
                  </a:lnTo>
                  <a:lnTo>
                    <a:pt x="1572091" y="860105"/>
                  </a:lnTo>
                  <a:lnTo>
                    <a:pt x="1572767" y="805941"/>
                  </a:lnTo>
                  <a:lnTo>
                    <a:pt x="1731009" y="746505"/>
                  </a:lnTo>
                  <a:lnTo>
                    <a:pt x="1705990" y="613409"/>
                  </a:lnTo>
                  <a:lnTo>
                    <a:pt x="1537080" y="615314"/>
                  </a:lnTo>
                  <a:lnTo>
                    <a:pt x="1516712" y="564650"/>
                  </a:lnTo>
                  <a:lnTo>
                    <a:pt x="1492118" y="515832"/>
                  </a:lnTo>
                  <a:lnTo>
                    <a:pt x="1463435" y="469093"/>
                  </a:lnTo>
                  <a:lnTo>
                    <a:pt x="1430795" y="424664"/>
                  </a:lnTo>
                  <a:lnTo>
                    <a:pt x="1394332" y="382777"/>
                  </a:lnTo>
                  <a:lnTo>
                    <a:pt x="1474470" y="233933"/>
                  </a:lnTo>
                  <a:lnTo>
                    <a:pt x="1362836" y="145795"/>
                  </a:lnTo>
                  <a:lnTo>
                    <a:pt x="1236599" y="258190"/>
                  </a:lnTo>
                  <a:lnTo>
                    <a:pt x="1194938" y="235858"/>
                  </a:lnTo>
                  <a:lnTo>
                    <a:pt x="1151852" y="216266"/>
                  </a:lnTo>
                  <a:lnTo>
                    <a:pt x="1107503" y="199469"/>
                  </a:lnTo>
                  <a:lnTo>
                    <a:pt x="1062053" y="185518"/>
                  </a:lnTo>
                  <a:lnTo>
                    <a:pt x="1015666" y="174468"/>
                  </a:lnTo>
                  <a:lnTo>
                    <a:pt x="968501" y="166369"/>
                  </a:lnTo>
                  <a:lnTo>
                    <a:pt x="939037" y="0"/>
                  </a:lnTo>
                  <a:close/>
                </a:path>
              </a:pathLst>
            </a:custGeom>
            <a:solidFill>
              <a:srgbClr val="001F5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1"/>
            <p:cNvSpPr/>
            <p:nvPr/>
          </p:nvSpPr>
          <p:spPr>
            <a:xfrm>
              <a:off x="10051668" y="2014220"/>
              <a:ext cx="1731010" cy="1624965"/>
            </a:xfrm>
            <a:custGeom>
              <a:rect b="b" l="l" r="r" t="t"/>
              <a:pathLst>
                <a:path extrusionOk="0" h="1624964" w="1731009">
                  <a:moveTo>
                    <a:pt x="1236599" y="258190"/>
                  </a:moveTo>
                  <a:lnTo>
                    <a:pt x="1362836" y="145795"/>
                  </a:lnTo>
                  <a:lnTo>
                    <a:pt x="1474470" y="233933"/>
                  </a:lnTo>
                  <a:lnTo>
                    <a:pt x="1394332" y="382777"/>
                  </a:lnTo>
                  <a:lnTo>
                    <a:pt x="1430795" y="424664"/>
                  </a:lnTo>
                  <a:lnTo>
                    <a:pt x="1463435" y="469093"/>
                  </a:lnTo>
                  <a:lnTo>
                    <a:pt x="1492118" y="515832"/>
                  </a:lnTo>
                  <a:lnTo>
                    <a:pt x="1516712" y="564650"/>
                  </a:lnTo>
                  <a:lnTo>
                    <a:pt x="1537080" y="615314"/>
                  </a:lnTo>
                  <a:lnTo>
                    <a:pt x="1705990" y="613409"/>
                  </a:lnTo>
                  <a:lnTo>
                    <a:pt x="1731009" y="746505"/>
                  </a:lnTo>
                  <a:lnTo>
                    <a:pt x="1572767" y="805941"/>
                  </a:lnTo>
                  <a:lnTo>
                    <a:pt x="1572091" y="860105"/>
                  </a:lnTo>
                  <a:lnTo>
                    <a:pt x="1566745" y="913910"/>
                  </a:lnTo>
                  <a:lnTo>
                    <a:pt x="1556784" y="967086"/>
                  </a:lnTo>
                  <a:lnTo>
                    <a:pt x="1542263" y="1019367"/>
                  </a:lnTo>
                  <a:lnTo>
                    <a:pt x="1523237" y="1070482"/>
                  </a:lnTo>
                  <a:lnTo>
                    <a:pt x="1649729" y="1182496"/>
                  </a:lnTo>
                  <a:lnTo>
                    <a:pt x="1577466" y="1300226"/>
                  </a:lnTo>
                  <a:lnTo>
                    <a:pt x="1420367" y="1238122"/>
                  </a:lnTo>
                  <a:lnTo>
                    <a:pt x="1389316" y="1272577"/>
                  </a:lnTo>
                  <a:lnTo>
                    <a:pt x="1355936" y="1304882"/>
                  </a:lnTo>
                  <a:lnTo>
                    <a:pt x="1320355" y="1334944"/>
                  </a:lnTo>
                  <a:lnTo>
                    <a:pt x="1282700" y="1362667"/>
                  </a:lnTo>
                  <a:lnTo>
                    <a:pt x="1243097" y="1387956"/>
                  </a:lnTo>
                  <a:lnTo>
                    <a:pt x="1201674" y="1410715"/>
                  </a:lnTo>
                  <a:lnTo>
                    <a:pt x="1227835" y="1577720"/>
                  </a:lnTo>
                  <a:lnTo>
                    <a:pt x="1089913" y="1624964"/>
                  </a:lnTo>
                  <a:lnTo>
                    <a:pt x="1008252" y="1477009"/>
                  </a:lnTo>
                  <a:lnTo>
                    <a:pt x="960929" y="1484577"/>
                  </a:lnTo>
                  <a:lnTo>
                    <a:pt x="913294" y="1489117"/>
                  </a:lnTo>
                  <a:lnTo>
                    <a:pt x="865504" y="1490630"/>
                  </a:lnTo>
                  <a:lnTo>
                    <a:pt x="817715" y="1489117"/>
                  </a:lnTo>
                  <a:lnTo>
                    <a:pt x="770080" y="1484577"/>
                  </a:lnTo>
                  <a:lnTo>
                    <a:pt x="722756" y="1477009"/>
                  </a:lnTo>
                  <a:lnTo>
                    <a:pt x="641096" y="1624964"/>
                  </a:lnTo>
                  <a:lnTo>
                    <a:pt x="503174" y="1577720"/>
                  </a:lnTo>
                  <a:lnTo>
                    <a:pt x="529335" y="1410715"/>
                  </a:lnTo>
                  <a:lnTo>
                    <a:pt x="487912" y="1387956"/>
                  </a:lnTo>
                  <a:lnTo>
                    <a:pt x="448309" y="1362667"/>
                  </a:lnTo>
                  <a:lnTo>
                    <a:pt x="410654" y="1334944"/>
                  </a:lnTo>
                  <a:lnTo>
                    <a:pt x="375073" y="1304882"/>
                  </a:lnTo>
                  <a:lnTo>
                    <a:pt x="341693" y="1272577"/>
                  </a:lnTo>
                  <a:lnTo>
                    <a:pt x="310641" y="1238122"/>
                  </a:lnTo>
                  <a:lnTo>
                    <a:pt x="153542" y="1300226"/>
                  </a:lnTo>
                  <a:lnTo>
                    <a:pt x="81279" y="1182496"/>
                  </a:lnTo>
                  <a:lnTo>
                    <a:pt x="207772" y="1070482"/>
                  </a:lnTo>
                  <a:lnTo>
                    <a:pt x="188746" y="1019367"/>
                  </a:lnTo>
                  <a:lnTo>
                    <a:pt x="174225" y="967086"/>
                  </a:lnTo>
                  <a:lnTo>
                    <a:pt x="164264" y="913910"/>
                  </a:lnTo>
                  <a:lnTo>
                    <a:pt x="158918" y="860105"/>
                  </a:lnTo>
                  <a:lnTo>
                    <a:pt x="158241" y="805941"/>
                  </a:lnTo>
                  <a:lnTo>
                    <a:pt x="0" y="746505"/>
                  </a:lnTo>
                  <a:lnTo>
                    <a:pt x="25019" y="613409"/>
                  </a:lnTo>
                  <a:lnTo>
                    <a:pt x="193928" y="615314"/>
                  </a:lnTo>
                  <a:lnTo>
                    <a:pt x="214297" y="564650"/>
                  </a:lnTo>
                  <a:lnTo>
                    <a:pt x="238891" y="515832"/>
                  </a:lnTo>
                  <a:lnTo>
                    <a:pt x="267574" y="469093"/>
                  </a:lnTo>
                  <a:lnTo>
                    <a:pt x="300214" y="424664"/>
                  </a:lnTo>
                  <a:lnTo>
                    <a:pt x="336676" y="382777"/>
                  </a:lnTo>
                  <a:lnTo>
                    <a:pt x="256539" y="233933"/>
                  </a:lnTo>
                  <a:lnTo>
                    <a:pt x="368173" y="145795"/>
                  </a:lnTo>
                  <a:lnTo>
                    <a:pt x="494410" y="258190"/>
                  </a:lnTo>
                  <a:lnTo>
                    <a:pt x="536071" y="235858"/>
                  </a:lnTo>
                  <a:lnTo>
                    <a:pt x="579157" y="216266"/>
                  </a:lnTo>
                  <a:lnTo>
                    <a:pt x="623506" y="199469"/>
                  </a:lnTo>
                  <a:lnTo>
                    <a:pt x="668956" y="185518"/>
                  </a:lnTo>
                  <a:lnTo>
                    <a:pt x="715343" y="174468"/>
                  </a:lnTo>
                  <a:lnTo>
                    <a:pt x="762507" y="166369"/>
                  </a:lnTo>
                  <a:lnTo>
                    <a:pt x="791972" y="0"/>
                  </a:lnTo>
                  <a:lnTo>
                    <a:pt x="939037" y="0"/>
                  </a:lnTo>
                  <a:lnTo>
                    <a:pt x="968501" y="166369"/>
                  </a:lnTo>
                  <a:lnTo>
                    <a:pt x="1015666" y="174468"/>
                  </a:lnTo>
                  <a:lnTo>
                    <a:pt x="1062053" y="185518"/>
                  </a:lnTo>
                  <a:lnTo>
                    <a:pt x="1107503" y="199469"/>
                  </a:lnTo>
                  <a:lnTo>
                    <a:pt x="1151852" y="216266"/>
                  </a:lnTo>
                  <a:lnTo>
                    <a:pt x="1194938" y="235858"/>
                  </a:lnTo>
                  <a:lnTo>
                    <a:pt x="1236599" y="258190"/>
                  </a:lnTo>
                  <a:close/>
                </a:path>
              </a:pathLst>
            </a:custGeom>
            <a:noFill/>
            <a:ln cap="flat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5" name="Google Shape;595;p11"/>
          <p:cNvSpPr txBox="1"/>
          <p:nvPr/>
        </p:nvSpPr>
        <p:spPr>
          <a:xfrm>
            <a:off x="10635233" y="2586989"/>
            <a:ext cx="567055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7450">
            <a:spAutoFit/>
          </a:bodyPr>
          <a:lstStyle/>
          <a:p>
            <a:pPr indent="-9525" lvl="0" marL="21590" marR="5080" rtl="0" algn="l">
              <a:lnSpc>
                <a:spcPct val="10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  <a:latin typeface="Carlito"/>
                <a:ea typeface="Carlito"/>
                <a:cs typeface="Carlito"/>
                <a:sym typeface="Carlito"/>
              </a:rPr>
              <a:t>KARIER  DOSEN</a:t>
            </a:r>
            <a:endParaRPr sz="14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grpSp>
        <p:nvGrpSpPr>
          <p:cNvPr id="596" name="Google Shape;596;p11"/>
          <p:cNvGrpSpPr/>
          <p:nvPr/>
        </p:nvGrpSpPr>
        <p:grpSpPr>
          <a:xfrm>
            <a:off x="0" y="504444"/>
            <a:ext cx="12192000" cy="1647444"/>
            <a:chOff x="0" y="504444"/>
            <a:chExt cx="12192000" cy="1647444"/>
          </a:xfrm>
        </p:grpSpPr>
        <p:sp>
          <p:nvSpPr>
            <p:cNvPr id="597" name="Google Shape;597;p11"/>
            <p:cNvSpPr/>
            <p:nvPr/>
          </p:nvSpPr>
          <p:spPr>
            <a:xfrm>
              <a:off x="10655300" y="1260348"/>
              <a:ext cx="848360" cy="891540"/>
            </a:xfrm>
            <a:custGeom>
              <a:rect b="b" l="l" r="r" t="t"/>
              <a:pathLst>
                <a:path extrusionOk="0" h="891539" w="848359">
                  <a:moveTo>
                    <a:pt x="477774" y="0"/>
                  </a:moveTo>
                  <a:lnTo>
                    <a:pt x="370585" y="0"/>
                  </a:lnTo>
                  <a:lnTo>
                    <a:pt x="338327" y="136905"/>
                  </a:lnTo>
                  <a:lnTo>
                    <a:pt x="296142" y="150429"/>
                  </a:lnTo>
                  <a:lnTo>
                    <a:pt x="256397" y="169084"/>
                  </a:lnTo>
                  <a:lnTo>
                    <a:pt x="219581" y="192573"/>
                  </a:lnTo>
                  <a:lnTo>
                    <a:pt x="186181" y="220599"/>
                  </a:lnTo>
                  <a:lnTo>
                    <a:pt x="52450" y="177037"/>
                  </a:lnTo>
                  <a:lnTo>
                    <a:pt x="0" y="263651"/>
                  </a:lnTo>
                  <a:lnTo>
                    <a:pt x="100329" y="362076"/>
                  </a:lnTo>
                  <a:lnTo>
                    <a:pt x="91543" y="403661"/>
                  </a:lnTo>
                  <a:lnTo>
                    <a:pt x="88614" y="445769"/>
                  </a:lnTo>
                  <a:lnTo>
                    <a:pt x="91543" y="487878"/>
                  </a:lnTo>
                  <a:lnTo>
                    <a:pt x="100329" y="529463"/>
                  </a:lnTo>
                  <a:lnTo>
                    <a:pt x="0" y="627888"/>
                  </a:lnTo>
                  <a:lnTo>
                    <a:pt x="52450" y="714501"/>
                  </a:lnTo>
                  <a:lnTo>
                    <a:pt x="186181" y="670940"/>
                  </a:lnTo>
                  <a:lnTo>
                    <a:pt x="219581" y="698966"/>
                  </a:lnTo>
                  <a:lnTo>
                    <a:pt x="256397" y="722455"/>
                  </a:lnTo>
                  <a:lnTo>
                    <a:pt x="296142" y="741110"/>
                  </a:lnTo>
                  <a:lnTo>
                    <a:pt x="338327" y="754634"/>
                  </a:lnTo>
                  <a:lnTo>
                    <a:pt x="370585" y="891539"/>
                  </a:lnTo>
                  <a:lnTo>
                    <a:pt x="477774" y="891539"/>
                  </a:lnTo>
                  <a:lnTo>
                    <a:pt x="510031" y="754634"/>
                  </a:lnTo>
                  <a:lnTo>
                    <a:pt x="552217" y="741110"/>
                  </a:lnTo>
                  <a:lnTo>
                    <a:pt x="591962" y="722455"/>
                  </a:lnTo>
                  <a:lnTo>
                    <a:pt x="628778" y="698966"/>
                  </a:lnTo>
                  <a:lnTo>
                    <a:pt x="662177" y="670940"/>
                  </a:lnTo>
                  <a:lnTo>
                    <a:pt x="795908" y="714501"/>
                  </a:lnTo>
                  <a:lnTo>
                    <a:pt x="848359" y="627888"/>
                  </a:lnTo>
                  <a:lnTo>
                    <a:pt x="748029" y="529463"/>
                  </a:lnTo>
                  <a:lnTo>
                    <a:pt x="756816" y="487878"/>
                  </a:lnTo>
                  <a:lnTo>
                    <a:pt x="759745" y="445770"/>
                  </a:lnTo>
                  <a:lnTo>
                    <a:pt x="756816" y="403661"/>
                  </a:lnTo>
                  <a:lnTo>
                    <a:pt x="748029" y="362076"/>
                  </a:lnTo>
                  <a:lnTo>
                    <a:pt x="848359" y="263651"/>
                  </a:lnTo>
                  <a:lnTo>
                    <a:pt x="795908" y="177037"/>
                  </a:lnTo>
                  <a:lnTo>
                    <a:pt x="662177" y="220599"/>
                  </a:lnTo>
                  <a:lnTo>
                    <a:pt x="628778" y="192573"/>
                  </a:lnTo>
                  <a:lnTo>
                    <a:pt x="591962" y="169084"/>
                  </a:lnTo>
                  <a:lnTo>
                    <a:pt x="552217" y="150429"/>
                  </a:lnTo>
                  <a:lnTo>
                    <a:pt x="510031" y="136905"/>
                  </a:lnTo>
                  <a:lnTo>
                    <a:pt x="477774" y="0"/>
                  </a:lnTo>
                  <a:close/>
                </a:path>
              </a:pathLst>
            </a:custGeom>
            <a:solidFill>
              <a:srgbClr val="4B7E1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11"/>
            <p:cNvSpPr/>
            <p:nvPr/>
          </p:nvSpPr>
          <p:spPr>
            <a:xfrm>
              <a:off x="10655300" y="1260348"/>
              <a:ext cx="848360" cy="891540"/>
            </a:xfrm>
            <a:custGeom>
              <a:rect b="b" l="l" r="r" t="t"/>
              <a:pathLst>
                <a:path extrusionOk="0" h="891539" w="848359">
                  <a:moveTo>
                    <a:pt x="662177" y="220599"/>
                  </a:moveTo>
                  <a:lnTo>
                    <a:pt x="795908" y="177037"/>
                  </a:lnTo>
                  <a:lnTo>
                    <a:pt x="848359" y="263651"/>
                  </a:lnTo>
                  <a:lnTo>
                    <a:pt x="748029" y="362076"/>
                  </a:lnTo>
                  <a:lnTo>
                    <a:pt x="756816" y="403661"/>
                  </a:lnTo>
                  <a:lnTo>
                    <a:pt x="759745" y="445770"/>
                  </a:lnTo>
                  <a:lnTo>
                    <a:pt x="756816" y="487878"/>
                  </a:lnTo>
                  <a:lnTo>
                    <a:pt x="748029" y="529463"/>
                  </a:lnTo>
                  <a:lnTo>
                    <a:pt x="848359" y="627888"/>
                  </a:lnTo>
                  <a:lnTo>
                    <a:pt x="795908" y="714501"/>
                  </a:lnTo>
                  <a:lnTo>
                    <a:pt x="662177" y="670940"/>
                  </a:lnTo>
                  <a:lnTo>
                    <a:pt x="628778" y="698966"/>
                  </a:lnTo>
                  <a:lnTo>
                    <a:pt x="591962" y="722455"/>
                  </a:lnTo>
                  <a:lnTo>
                    <a:pt x="552217" y="741110"/>
                  </a:lnTo>
                  <a:lnTo>
                    <a:pt x="510031" y="754634"/>
                  </a:lnTo>
                  <a:lnTo>
                    <a:pt x="477774" y="891539"/>
                  </a:lnTo>
                  <a:lnTo>
                    <a:pt x="370585" y="891539"/>
                  </a:lnTo>
                  <a:lnTo>
                    <a:pt x="338327" y="754634"/>
                  </a:lnTo>
                  <a:lnTo>
                    <a:pt x="296142" y="741110"/>
                  </a:lnTo>
                  <a:lnTo>
                    <a:pt x="256397" y="722455"/>
                  </a:lnTo>
                  <a:lnTo>
                    <a:pt x="219581" y="698966"/>
                  </a:lnTo>
                  <a:lnTo>
                    <a:pt x="186181" y="670940"/>
                  </a:lnTo>
                  <a:lnTo>
                    <a:pt x="52450" y="714501"/>
                  </a:lnTo>
                  <a:lnTo>
                    <a:pt x="0" y="627888"/>
                  </a:lnTo>
                  <a:lnTo>
                    <a:pt x="100329" y="529463"/>
                  </a:lnTo>
                  <a:lnTo>
                    <a:pt x="91543" y="487878"/>
                  </a:lnTo>
                  <a:lnTo>
                    <a:pt x="88614" y="445769"/>
                  </a:lnTo>
                  <a:lnTo>
                    <a:pt x="91543" y="403661"/>
                  </a:lnTo>
                  <a:lnTo>
                    <a:pt x="100329" y="362076"/>
                  </a:lnTo>
                  <a:lnTo>
                    <a:pt x="0" y="263651"/>
                  </a:lnTo>
                  <a:lnTo>
                    <a:pt x="52450" y="177037"/>
                  </a:lnTo>
                  <a:lnTo>
                    <a:pt x="186181" y="220599"/>
                  </a:lnTo>
                  <a:lnTo>
                    <a:pt x="219581" y="192573"/>
                  </a:lnTo>
                  <a:lnTo>
                    <a:pt x="256397" y="169084"/>
                  </a:lnTo>
                  <a:lnTo>
                    <a:pt x="296142" y="150429"/>
                  </a:lnTo>
                  <a:lnTo>
                    <a:pt x="338327" y="136905"/>
                  </a:lnTo>
                  <a:lnTo>
                    <a:pt x="370585" y="0"/>
                  </a:lnTo>
                  <a:lnTo>
                    <a:pt x="477774" y="0"/>
                  </a:lnTo>
                  <a:lnTo>
                    <a:pt x="510031" y="136905"/>
                  </a:lnTo>
                  <a:lnTo>
                    <a:pt x="552217" y="150429"/>
                  </a:lnTo>
                  <a:lnTo>
                    <a:pt x="591962" y="169084"/>
                  </a:lnTo>
                  <a:lnTo>
                    <a:pt x="628778" y="192573"/>
                  </a:lnTo>
                  <a:lnTo>
                    <a:pt x="662177" y="220599"/>
                  </a:lnTo>
                  <a:close/>
                </a:path>
              </a:pathLst>
            </a:custGeom>
            <a:noFill/>
            <a:ln cap="flat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1"/>
            <p:cNvSpPr/>
            <p:nvPr/>
          </p:nvSpPr>
          <p:spPr>
            <a:xfrm>
              <a:off x="0" y="504444"/>
              <a:ext cx="12192000" cy="523240"/>
            </a:xfrm>
            <a:custGeom>
              <a:rect b="b" l="l" r="r" t="t"/>
              <a:pathLst>
                <a:path extrusionOk="0" h="523240" w="12192000">
                  <a:moveTo>
                    <a:pt x="12192000" y="0"/>
                  </a:moveTo>
                  <a:lnTo>
                    <a:pt x="0" y="0"/>
                  </a:lnTo>
                  <a:lnTo>
                    <a:pt x="0" y="522731"/>
                  </a:lnTo>
                  <a:lnTo>
                    <a:pt x="12192000" y="522731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0" name="Google Shape;600;p11"/>
          <p:cNvSpPr txBox="1"/>
          <p:nvPr>
            <p:ph type="title"/>
          </p:nvPr>
        </p:nvSpPr>
        <p:spPr>
          <a:xfrm>
            <a:off x="448536" y="103203"/>
            <a:ext cx="10325000" cy="14424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3325">
            <a:spAutoFit/>
          </a:bodyPr>
          <a:lstStyle/>
          <a:p>
            <a:pPr indent="0" lvl="0" marL="1333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/>
              <a:t>1. Konsep Peraturan Mendikbud tentang Karier Dosen</a:t>
            </a:r>
            <a:endParaRPr/>
          </a:p>
        </p:txBody>
      </p:sp>
      <p:sp>
        <p:nvSpPr>
          <p:cNvPr id="601" name="Google Shape;601;p11"/>
          <p:cNvSpPr/>
          <p:nvPr/>
        </p:nvSpPr>
        <p:spPr>
          <a:xfrm>
            <a:off x="3387852" y="3005327"/>
            <a:ext cx="4750435" cy="462280"/>
          </a:xfrm>
          <a:custGeom>
            <a:rect b="b" l="l" r="r" t="t"/>
            <a:pathLst>
              <a:path extrusionOk="0" h="462279" w="4750434">
                <a:moveTo>
                  <a:pt x="0" y="461772"/>
                </a:moveTo>
                <a:lnTo>
                  <a:pt x="4750308" y="461772"/>
                </a:lnTo>
                <a:lnTo>
                  <a:pt x="4750308" y="0"/>
                </a:lnTo>
                <a:lnTo>
                  <a:pt x="0" y="0"/>
                </a:lnTo>
                <a:lnTo>
                  <a:pt x="0" y="461772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11"/>
          <p:cNvSpPr txBox="1"/>
          <p:nvPr/>
        </p:nvSpPr>
        <p:spPr>
          <a:xfrm>
            <a:off x="3564382" y="3018790"/>
            <a:ext cx="439737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Mengatur Penghargaan dan Sanksi</a:t>
            </a:r>
            <a:endParaRPr sz="24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grpSp>
        <p:nvGrpSpPr>
          <p:cNvPr id="603" name="Google Shape;603;p11"/>
          <p:cNvGrpSpPr/>
          <p:nvPr/>
        </p:nvGrpSpPr>
        <p:grpSpPr>
          <a:xfrm>
            <a:off x="9341866" y="1938020"/>
            <a:ext cx="1547622" cy="2411476"/>
            <a:chOff x="9341866" y="1938020"/>
            <a:chExt cx="1547622" cy="2411476"/>
          </a:xfrm>
        </p:grpSpPr>
        <p:sp>
          <p:nvSpPr>
            <p:cNvPr id="604" name="Google Shape;604;p11"/>
            <p:cNvSpPr/>
            <p:nvPr/>
          </p:nvSpPr>
          <p:spPr>
            <a:xfrm>
              <a:off x="9341866" y="1938020"/>
              <a:ext cx="934719" cy="918844"/>
            </a:xfrm>
            <a:custGeom>
              <a:rect b="b" l="l" r="r" t="t"/>
              <a:pathLst>
                <a:path extrusionOk="0" h="918844" w="934720">
                  <a:moveTo>
                    <a:pt x="456564" y="0"/>
                  </a:moveTo>
                  <a:lnTo>
                    <a:pt x="341629" y="17271"/>
                  </a:lnTo>
                  <a:lnTo>
                    <a:pt x="330073" y="160654"/>
                  </a:lnTo>
                  <a:lnTo>
                    <a:pt x="287936" y="180978"/>
                  </a:lnTo>
                  <a:lnTo>
                    <a:pt x="249110" y="206089"/>
                  </a:lnTo>
                  <a:lnTo>
                    <a:pt x="214094" y="235628"/>
                  </a:lnTo>
                  <a:lnTo>
                    <a:pt x="183387" y="269239"/>
                  </a:lnTo>
                  <a:lnTo>
                    <a:pt x="42036" y="243458"/>
                  </a:lnTo>
                  <a:lnTo>
                    <a:pt x="0" y="339851"/>
                  </a:lnTo>
                  <a:lnTo>
                    <a:pt x="115061" y="425957"/>
                  </a:lnTo>
                  <a:lnTo>
                    <a:pt x="112210" y="469318"/>
                  </a:lnTo>
                  <a:lnTo>
                    <a:pt x="115585" y="512333"/>
                  </a:lnTo>
                  <a:lnTo>
                    <a:pt x="125081" y="554420"/>
                  </a:lnTo>
                  <a:lnTo>
                    <a:pt x="140588" y="594994"/>
                  </a:lnTo>
                  <a:lnTo>
                    <a:pt x="56133" y="711326"/>
                  </a:lnTo>
                  <a:lnTo>
                    <a:pt x="124713" y="790955"/>
                  </a:lnTo>
                  <a:lnTo>
                    <a:pt x="252222" y="724407"/>
                  </a:lnTo>
                  <a:lnTo>
                    <a:pt x="291488" y="747444"/>
                  </a:lnTo>
                  <a:lnTo>
                    <a:pt x="333660" y="765349"/>
                  </a:lnTo>
                  <a:lnTo>
                    <a:pt x="378166" y="777896"/>
                  </a:lnTo>
                  <a:lnTo>
                    <a:pt x="424433" y="784859"/>
                  </a:lnTo>
                  <a:lnTo>
                    <a:pt x="477900" y="918337"/>
                  </a:lnTo>
                  <a:lnTo>
                    <a:pt x="592835" y="900938"/>
                  </a:lnTo>
                  <a:lnTo>
                    <a:pt x="604392" y="757681"/>
                  </a:lnTo>
                  <a:lnTo>
                    <a:pt x="646529" y="737284"/>
                  </a:lnTo>
                  <a:lnTo>
                    <a:pt x="685355" y="712136"/>
                  </a:lnTo>
                  <a:lnTo>
                    <a:pt x="720371" y="682583"/>
                  </a:lnTo>
                  <a:lnTo>
                    <a:pt x="751077" y="648969"/>
                  </a:lnTo>
                  <a:lnTo>
                    <a:pt x="892428" y="674751"/>
                  </a:lnTo>
                  <a:lnTo>
                    <a:pt x="934465" y="578484"/>
                  </a:lnTo>
                  <a:lnTo>
                    <a:pt x="819403" y="492378"/>
                  </a:lnTo>
                  <a:lnTo>
                    <a:pt x="822253" y="448964"/>
                  </a:lnTo>
                  <a:lnTo>
                    <a:pt x="818864" y="405955"/>
                  </a:lnTo>
                  <a:lnTo>
                    <a:pt x="809331" y="363898"/>
                  </a:lnTo>
                  <a:lnTo>
                    <a:pt x="793750" y="323341"/>
                  </a:lnTo>
                  <a:lnTo>
                    <a:pt x="878331" y="207009"/>
                  </a:lnTo>
                  <a:lnTo>
                    <a:pt x="809751" y="127380"/>
                  </a:lnTo>
                  <a:lnTo>
                    <a:pt x="682243" y="193801"/>
                  </a:lnTo>
                  <a:lnTo>
                    <a:pt x="642977" y="170783"/>
                  </a:lnTo>
                  <a:lnTo>
                    <a:pt x="600805" y="152908"/>
                  </a:lnTo>
                  <a:lnTo>
                    <a:pt x="556299" y="140366"/>
                  </a:lnTo>
                  <a:lnTo>
                    <a:pt x="510031" y="133350"/>
                  </a:lnTo>
                  <a:lnTo>
                    <a:pt x="456564" y="0"/>
                  </a:lnTo>
                  <a:close/>
                </a:path>
              </a:pathLst>
            </a:custGeom>
            <a:solidFill>
              <a:srgbClr val="4B7E1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11"/>
            <p:cNvSpPr/>
            <p:nvPr/>
          </p:nvSpPr>
          <p:spPr>
            <a:xfrm>
              <a:off x="9341866" y="1938020"/>
              <a:ext cx="934719" cy="918844"/>
            </a:xfrm>
            <a:custGeom>
              <a:rect b="b" l="l" r="r" t="t"/>
              <a:pathLst>
                <a:path extrusionOk="0" h="918844" w="934720">
                  <a:moveTo>
                    <a:pt x="682243" y="193801"/>
                  </a:moveTo>
                  <a:lnTo>
                    <a:pt x="809751" y="127380"/>
                  </a:lnTo>
                  <a:lnTo>
                    <a:pt x="878331" y="207009"/>
                  </a:lnTo>
                  <a:lnTo>
                    <a:pt x="793750" y="323341"/>
                  </a:lnTo>
                  <a:lnTo>
                    <a:pt x="809331" y="363898"/>
                  </a:lnTo>
                  <a:lnTo>
                    <a:pt x="818864" y="405955"/>
                  </a:lnTo>
                  <a:lnTo>
                    <a:pt x="822253" y="448964"/>
                  </a:lnTo>
                  <a:lnTo>
                    <a:pt x="819403" y="492378"/>
                  </a:lnTo>
                  <a:lnTo>
                    <a:pt x="934465" y="578484"/>
                  </a:lnTo>
                  <a:lnTo>
                    <a:pt x="892428" y="674751"/>
                  </a:lnTo>
                  <a:lnTo>
                    <a:pt x="751077" y="648969"/>
                  </a:lnTo>
                  <a:lnTo>
                    <a:pt x="720371" y="682583"/>
                  </a:lnTo>
                  <a:lnTo>
                    <a:pt x="685355" y="712136"/>
                  </a:lnTo>
                  <a:lnTo>
                    <a:pt x="646529" y="737284"/>
                  </a:lnTo>
                  <a:lnTo>
                    <a:pt x="604392" y="757681"/>
                  </a:lnTo>
                  <a:lnTo>
                    <a:pt x="592835" y="900938"/>
                  </a:lnTo>
                  <a:lnTo>
                    <a:pt x="477900" y="918337"/>
                  </a:lnTo>
                  <a:lnTo>
                    <a:pt x="424433" y="784859"/>
                  </a:lnTo>
                  <a:lnTo>
                    <a:pt x="378166" y="777896"/>
                  </a:lnTo>
                  <a:lnTo>
                    <a:pt x="333660" y="765349"/>
                  </a:lnTo>
                  <a:lnTo>
                    <a:pt x="291488" y="747444"/>
                  </a:lnTo>
                  <a:lnTo>
                    <a:pt x="252222" y="724407"/>
                  </a:lnTo>
                  <a:lnTo>
                    <a:pt x="124713" y="790955"/>
                  </a:lnTo>
                  <a:lnTo>
                    <a:pt x="56133" y="711326"/>
                  </a:lnTo>
                  <a:lnTo>
                    <a:pt x="140588" y="594994"/>
                  </a:lnTo>
                  <a:lnTo>
                    <a:pt x="125081" y="554420"/>
                  </a:lnTo>
                  <a:lnTo>
                    <a:pt x="115585" y="512333"/>
                  </a:lnTo>
                  <a:lnTo>
                    <a:pt x="112210" y="469318"/>
                  </a:lnTo>
                  <a:lnTo>
                    <a:pt x="115061" y="425957"/>
                  </a:lnTo>
                  <a:lnTo>
                    <a:pt x="0" y="339851"/>
                  </a:lnTo>
                  <a:lnTo>
                    <a:pt x="42036" y="243458"/>
                  </a:lnTo>
                  <a:lnTo>
                    <a:pt x="183387" y="269239"/>
                  </a:lnTo>
                  <a:lnTo>
                    <a:pt x="214094" y="235628"/>
                  </a:lnTo>
                  <a:lnTo>
                    <a:pt x="249110" y="206089"/>
                  </a:lnTo>
                  <a:lnTo>
                    <a:pt x="287936" y="180978"/>
                  </a:lnTo>
                  <a:lnTo>
                    <a:pt x="330073" y="160654"/>
                  </a:lnTo>
                  <a:lnTo>
                    <a:pt x="341629" y="17271"/>
                  </a:lnTo>
                  <a:lnTo>
                    <a:pt x="456564" y="0"/>
                  </a:lnTo>
                  <a:lnTo>
                    <a:pt x="510031" y="133350"/>
                  </a:lnTo>
                  <a:lnTo>
                    <a:pt x="556299" y="140366"/>
                  </a:lnTo>
                  <a:lnTo>
                    <a:pt x="600805" y="152908"/>
                  </a:lnTo>
                  <a:lnTo>
                    <a:pt x="642977" y="170783"/>
                  </a:lnTo>
                  <a:lnTo>
                    <a:pt x="682243" y="193801"/>
                  </a:lnTo>
                  <a:close/>
                </a:path>
              </a:pathLst>
            </a:cu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11"/>
            <p:cNvSpPr/>
            <p:nvPr/>
          </p:nvSpPr>
          <p:spPr>
            <a:xfrm>
              <a:off x="10041128" y="3457956"/>
              <a:ext cx="848360" cy="891540"/>
            </a:xfrm>
            <a:custGeom>
              <a:rect b="b" l="l" r="r" t="t"/>
              <a:pathLst>
                <a:path extrusionOk="0" h="891539" w="848359">
                  <a:moveTo>
                    <a:pt x="477774" y="0"/>
                  </a:moveTo>
                  <a:lnTo>
                    <a:pt x="370586" y="0"/>
                  </a:lnTo>
                  <a:lnTo>
                    <a:pt x="338327" y="136906"/>
                  </a:lnTo>
                  <a:lnTo>
                    <a:pt x="296142" y="150429"/>
                  </a:lnTo>
                  <a:lnTo>
                    <a:pt x="256397" y="169084"/>
                  </a:lnTo>
                  <a:lnTo>
                    <a:pt x="219581" y="192573"/>
                  </a:lnTo>
                  <a:lnTo>
                    <a:pt x="186181" y="220599"/>
                  </a:lnTo>
                  <a:lnTo>
                    <a:pt x="52450" y="177038"/>
                  </a:lnTo>
                  <a:lnTo>
                    <a:pt x="0" y="263652"/>
                  </a:lnTo>
                  <a:lnTo>
                    <a:pt x="100329" y="362077"/>
                  </a:lnTo>
                  <a:lnTo>
                    <a:pt x="91543" y="403661"/>
                  </a:lnTo>
                  <a:lnTo>
                    <a:pt x="88614" y="445770"/>
                  </a:lnTo>
                  <a:lnTo>
                    <a:pt x="91543" y="487878"/>
                  </a:lnTo>
                  <a:lnTo>
                    <a:pt x="100329" y="529463"/>
                  </a:lnTo>
                  <a:lnTo>
                    <a:pt x="0" y="627888"/>
                  </a:lnTo>
                  <a:lnTo>
                    <a:pt x="52450" y="714502"/>
                  </a:lnTo>
                  <a:lnTo>
                    <a:pt x="186181" y="670941"/>
                  </a:lnTo>
                  <a:lnTo>
                    <a:pt x="219581" y="698966"/>
                  </a:lnTo>
                  <a:lnTo>
                    <a:pt x="256397" y="722455"/>
                  </a:lnTo>
                  <a:lnTo>
                    <a:pt x="296142" y="741110"/>
                  </a:lnTo>
                  <a:lnTo>
                    <a:pt x="338327" y="754634"/>
                  </a:lnTo>
                  <a:lnTo>
                    <a:pt x="370586" y="891540"/>
                  </a:lnTo>
                  <a:lnTo>
                    <a:pt x="477774" y="891540"/>
                  </a:lnTo>
                  <a:lnTo>
                    <a:pt x="510031" y="754634"/>
                  </a:lnTo>
                  <a:lnTo>
                    <a:pt x="552217" y="741110"/>
                  </a:lnTo>
                  <a:lnTo>
                    <a:pt x="591962" y="722455"/>
                  </a:lnTo>
                  <a:lnTo>
                    <a:pt x="628778" y="698966"/>
                  </a:lnTo>
                  <a:lnTo>
                    <a:pt x="662177" y="670941"/>
                  </a:lnTo>
                  <a:lnTo>
                    <a:pt x="795908" y="714502"/>
                  </a:lnTo>
                  <a:lnTo>
                    <a:pt x="848360" y="627888"/>
                  </a:lnTo>
                  <a:lnTo>
                    <a:pt x="748029" y="529463"/>
                  </a:lnTo>
                  <a:lnTo>
                    <a:pt x="756816" y="487878"/>
                  </a:lnTo>
                  <a:lnTo>
                    <a:pt x="759745" y="445770"/>
                  </a:lnTo>
                  <a:lnTo>
                    <a:pt x="756816" y="403661"/>
                  </a:lnTo>
                  <a:lnTo>
                    <a:pt x="748029" y="362077"/>
                  </a:lnTo>
                  <a:lnTo>
                    <a:pt x="848360" y="263652"/>
                  </a:lnTo>
                  <a:lnTo>
                    <a:pt x="795908" y="177038"/>
                  </a:lnTo>
                  <a:lnTo>
                    <a:pt x="662177" y="220599"/>
                  </a:lnTo>
                  <a:lnTo>
                    <a:pt x="628778" y="192573"/>
                  </a:lnTo>
                  <a:lnTo>
                    <a:pt x="591962" y="169084"/>
                  </a:lnTo>
                  <a:lnTo>
                    <a:pt x="552217" y="150429"/>
                  </a:lnTo>
                  <a:lnTo>
                    <a:pt x="510031" y="136906"/>
                  </a:lnTo>
                  <a:lnTo>
                    <a:pt x="477774" y="0"/>
                  </a:lnTo>
                  <a:close/>
                </a:path>
              </a:pathLst>
            </a:custGeom>
            <a:solidFill>
              <a:srgbClr val="4B7E1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11"/>
            <p:cNvSpPr/>
            <p:nvPr/>
          </p:nvSpPr>
          <p:spPr>
            <a:xfrm>
              <a:off x="10041128" y="3457956"/>
              <a:ext cx="848360" cy="891540"/>
            </a:xfrm>
            <a:custGeom>
              <a:rect b="b" l="l" r="r" t="t"/>
              <a:pathLst>
                <a:path extrusionOk="0" h="891539" w="848359">
                  <a:moveTo>
                    <a:pt x="662177" y="220599"/>
                  </a:moveTo>
                  <a:lnTo>
                    <a:pt x="795908" y="177038"/>
                  </a:lnTo>
                  <a:lnTo>
                    <a:pt x="848360" y="263652"/>
                  </a:lnTo>
                  <a:lnTo>
                    <a:pt x="748029" y="362077"/>
                  </a:lnTo>
                  <a:lnTo>
                    <a:pt x="756816" y="403661"/>
                  </a:lnTo>
                  <a:lnTo>
                    <a:pt x="759745" y="445770"/>
                  </a:lnTo>
                  <a:lnTo>
                    <a:pt x="756816" y="487878"/>
                  </a:lnTo>
                  <a:lnTo>
                    <a:pt x="748029" y="529463"/>
                  </a:lnTo>
                  <a:lnTo>
                    <a:pt x="848360" y="627888"/>
                  </a:lnTo>
                  <a:lnTo>
                    <a:pt x="795908" y="714502"/>
                  </a:lnTo>
                  <a:lnTo>
                    <a:pt x="662177" y="670941"/>
                  </a:lnTo>
                  <a:lnTo>
                    <a:pt x="628778" y="698966"/>
                  </a:lnTo>
                  <a:lnTo>
                    <a:pt x="591962" y="722455"/>
                  </a:lnTo>
                  <a:lnTo>
                    <a:pt x="552217" y="741110"/>
                  </a:lnTo>
                  <a:lnTo>
                    <a:pt x="510031" y="754634"/>
                  </a:lnTo>
                  <a:lnTo>
                    <a:pt x="477774" y="891540"/>
                  </a:lnTo>
                  <a:lnTo>
                    <a:pt x="370586" y="891540"/>
                  </a:lnTo>
                  <a:lnTo>
                    <a:pt x="338327" y="754634"/>
                  </a:lnTo>
                  <a:lnTo>
                    <a:pt x="296142" y="741110"/>
                  </a:lnTo>
                  <a:lnTo>
                    <a:pt x="256397" y="722455"/>
                  </a:lnTo>
                  <a:lnTo>
                    <a:pt x="219581" y="698966"/>
                  </a:lnTo>
                  <a:lnTo>
                    <a:pt x="186181" y="670941"/>
                  </a:lnTo>
                  <a:lnTo>
                    <a:pt x="52450" y="714502"/>
                  </a:lnTo>
                  <a:lnTo>
                    <a:pt x="0" y="627888"/>
                  </a:lnTo>
                  <a:lnTo>
                    <a:pt x="100329" y="529463"/>
                  </a:lnTo>
                  <a:lnTo>
                    <a:pt x="91543" y="487878"/>
                  </a:lnTo>
                  <a:lnTo>
                    <a:pt x="88614" y="445770"/>
                  </a:lnTo>
                  <a:lnTo>
                    <a:pt x="91543" y="403661"/>
                  </a:lnTo>
                  <a:lnTo>
                    <a:pt x="100329" y="362077"/>
                  </a:lnTo>
                  <a:lnTo>
                    <a:pt x="0" y="263652"/>
                  </a:lnTo>
                  <a:lnTo>
                    <a:pt x="52450" y="177038"/>
                  </a:lnTo>
                  <a:lnTo>
                    <a:pt x="186181" y="220599"/>
                  </a:lnTo>
                  <a:lnTo>
                    <a:pt x="219581" y="192573"/>
                  </a:lnTo>
                  <a:lnTo>
                    <a:pt x="256397" y="169084"/>
                  </a:lnTo>
                  <a:lnTo>
                    <a:pt x="296142" y="150429"/>
                  </a:lnTo>
                  <a:lnTo>
                    <a:pt x="338327" y="136906"/>
                  </a:lnTo>
                  <a:lnTo>
                    <a:pt x="370586" y="0"/>
                  </a:lnTo>
                  <a:lnTo>
                    <a:pt x="477774" y="0"/>
                  </a:lnTo>
                  <a:lnTo>
                    <a:pt x="510031" y="136906"/>
                  </a:lnTo>
                  <a:lnTo>
                    <a:pt x="552217" y="150429"/>
                  </a:lnTo>
                  <a:lnTo>
                    <a:pt x="591962" y="169084"/>
                  </a:lnTo>
                  <a:lnTo>
                    <a:pt x="628778" y="192573"/>
                  </a:lnTo>
                  <a:lnTo>
                    <a:pt x="662177" y="220599"/>
                  </a:lnTo>
                  <a:close/>
                </a:path>
              </a:pathLst>
            </a:custGeom>
            <a:noFill/>
            <a:ln cap="flat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8" name="Google Shape;608;p11"/>
          <p:cNvSpPr txBox="1"/>
          <p:nvPr/>
        </p:nvSpPr>
        <p:spPr>
          <a:xfrm>
            <a:off x="10297159" y="3772280"/>
            <a:ext cx="335915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  <a:latin typeface="Carlito"/>
                <a:ea typeface="Carlito"/>
                <a:cs typeface="Carlito"/>
                <a:sym typeface="Carlito"/>
              </a:rPr>
              <a:t>BKD</a:t>
            </a:r>
            <a:endParaRPr sz="14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609" name="Google Shape;609;p11"/>
          <p:cNvSpPr txBox="1"/>
          <p:nvPr/>
        </p:nvSpPr>
        <p:spPr>
          <a:xfrm>
            <a:off x="10773536" y="1551558"/>
            <a:ext cx="614680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  <a:latin typeface="Carlito"/>
                <a:ea typeface="Carlito"/>
                <a:cs typeface="Carlito"/>
                <a:sym typeface="Carlito"/>
              </a:rPr>
              <a:t>SERDOS</a:t>
            </a:r>
            <a:endParaRPr sz="14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610" name="Google Shape;610;p11"/>
          <p:cNvSpPr txBox="1"/>
          <p:nvPr/>
        </p:nvSpPr>
        <p:spPr>
          <a:xfrm>
            <a:off x="9686290" y="2254961"/>
            <a:ext cx="313690" cy="2400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  <a:latin typeface="Carlito"/>
                <a:ea typeface="Carlito"/>
                <a:cs typeface="Carlito"/>
                <a:sym typeface="Carlito"/>
              </a:rPr>
              <a:t>PAK</a:t>
            </a:r>
            <a:endParaRPr sz="14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611" name="Google Shape;611;p11"/>
          <p:cNvSpPr/>
          <p:nvPr/>
        </p:nvSpPr>
        <p:spPr>
          <a:xfrm>
            <a:off x="286511" y="5740704"/>
            <a:ext cx="615695" cy="635508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2" name="Google Shape;612;p1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415593" y="5656636"/>
            <a:ext cx="2419587" cy="143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12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12"/>
          <p:cNvSpPr/>
          <p:nvPr/>
        </p:nvSpPr>
        <p:spPr>
          <a:xfrm>
            <a:off x="0" y="1426463"/>
            <a:ext cx="550545" cy="342900"/>
          </a:xfrm>
          <a:custGeom>
            <a:rect b="b" l="l" r="r" t="t"/>
            <a:pathLst>
              <a:path extrusionOk="0" h="342900" w="550545">
                <a:moveTo>
                  <a:pt x="550164" y="0"/>
                </a:moveTo>
                <a:lnTo>
                  <a:pt x="0" y="0"/>
                </a:lnTo>
                <a:lnTo>
                  <a:pt x="0" y="342900"/>
                </a:lnTo>
                <a:lnTo>
                  <a:pt x="550164" y="342900"/>
                </a:lnTo>
                <a:lnTo>
                  <a:pt x="5501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12"/>
          <p:cNvSpPr txBox="1"/>
          <p:nvPr>
            <p:ph type="title"/>
          </p:nvPr>
        </p:nvSpPr>
        <p:spPr>
          <a:xfrm>
            <a:off x="492353" y="816686"/>
            <a:ext cx="5830570" cy="69723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lang="en-US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PO </a:t>
            </a:r>
            <a:r>
              <a:rPr b="0" lang="en-US" sz="44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BKD </a:t>
            </a:r>
            <a:r>
              <a:rPr b="0" lang="en-US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Tahun 2021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12"/>
          <p:cNvSpPr txBox="1"/>
          <p:nvPr/>
        </p:nvSpPr>
        <p:spPr>
          <a:xfrm>
            <a:off x="648716" y="2651887"/>
            <a:ext cx="3250565" cy="10236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#MBKM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114999"/>
              </a:lnSpc>
              <a:spcBef>
                <a:spcPts val="885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Kebijakan Merdeka Belajar Kampus  Merdeka masuk dalam Rubrik BKD.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12"/>
          <p:cNvSpPr txBox="1"/>
          <p:nvPr/>
        </p:nvSpPr>
        <p:spPr>
          <a:xfrm>
            <a:off x="4382515" y="2651887"/>
            <a:ext cx="2668905" cy="351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Sesuai PO PAK 2019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12"/>
          <p:cNvSpPr txBox="1"/>
          <p:nvPr/>
        </p:nvSpPr>
        <p:spPr>
          <a:xfrm>
            <a:off x="4382515" y="3088919"/>
            <a:ext cx="3293745" cy="586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Rubrik BKD disesuaikan dengan PO  PAK 2019.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12"/>
          <p:cNvSpPr txBox="1"/>
          <p:nvPr/>
        </p:nvSpPr>
        <p:spPr>
          <a:xfrm>
            <a:off x="8190356" y="2547950"/>
            <a:ext cx="2785745" cy="743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Kinerja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175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Kinerja berorientasi “Outcome”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12"/>
          <p:cNvSpPr txBox="1"/>
          <p:nvPr/>
        </p:nvSpPr>
        <p:spPr>
          <a:xfrm>
            <a:off x="8190356" y="3302889"/>
            <a:ext cx="324993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minimal “Output” dan bukan proses.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12"/>
          <p:cNvSpPr txBox="1"/>
          <p:nvPr/>
        </p:nvSpPr>
        <p:spPr>
          <a:xfrm>
            <a:off x="4439539" y="4614164"/>
            <a:ext cx="3312160" cy="1304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Kewajiban Khusus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just">
              <a:lnSpc>
                <a:spcPct val="115100"/>
              </a:lnSpc>
              <a:spcBef>
                <a:spcPts val="8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Melaporkan Kewajiban Khusus Bagi  Dosen dengan Jafung AA, L, LK dan  Profesor setiap 3 Tahun.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12"/>
          <p:cNvSpPr txBox="1"/>
          <p:nvPr/>
        </p:nvSpPr>
        <p:spPr>
          <a:xfrm>
            <a:off x="8264397" y="4576064"/>
            <a:ext cx="2693035" cy="351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Penghargaan/Sanksi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12"/>
          <p:cNvSpPr txBox="1"/>
          <p:nvPr/>
        </p:nvSpPr>
        <p:spPr>
          <a:xfrm>
            <a:off x="8264397" y="5012288"/>
            <a:ext cx="3420745" cy="14268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5080" rtl="0" algn="l">
              <a:lnSpc>
                <a:spcPct val="114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Penghargaan bagi Dosen berkinerja  Lebih dan Sanksi bagi dosen  berkinerja kurang (Sesuai kebijakan  internal PT dan peraturan perundang-  undangan yang berlaku).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12"/>
          <p:cNvSpPr txBox="1"/>
          <p:nvPr/>
        </p:nvSpPr>
        <p:spPr>
          <a:xfrm>
            <a:off x="648716" y="4690364"/>
            <a:ext cx="1606550" cy="351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Beban Kerja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12"/>
          <p:cNvSpPr txBox="1"/>
          <p:nvPr/>
        </p:nvSpPr>
        <p:spPr>
          <a:xfrm>
            <a:off x="648716" y="5127142"/>
            <a:ext cx="3397250" cy="14268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4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Beban kerja dosen mengacu pada  ekuivalen waktu mengajar penuh  (Minimum 37,5 jam per minggu) serta  nisbah dosen dan mahasiswa (IPS=  1:45 dan IPA= 1:30)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0" name="Google Shape;630;p12"/>
          <p:cNvGrpSpPr/>
          <p:nvPr/>
        </p:nvGrpSpPr>
        <p:grpSpPr>
          <a:xfrm>
            <a:off x="7232141" y="4500371"/>
            <a:ext cx="413765" cy="375920"/>
            <a:chOff x="7232141" y="4500371"/>
            <a:chExt cx="413765" cy="375920"/>
          </a:xfrm>
        </p:grpSpPr>
        <p:sp>
          <p:nvSpPr>
            <p:cNvPr id="631" name="Google Shape;631;p12"/>
            <p:cNvSpPr/>
            <p:nvPr/>
          </p:nvSpPr>
          <p:spPr>
            <a:xfrm>
              <a:off x="7485887" y="4500371"/>
              <a:ext cx="160019" cy="14630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12"/>
            <p:cNvSpPr/>
            <p:nvPr/>
          </p:nvSpPr>
          <p:spPr>
            <a:xfrm>
              <a:off x="7232141" y="4549901"/>
              <a:ext cx="360045" cy="326390"/>
            </a:xfrm>
            <a:custGeom>
              <a:rect b="b" l="l" r="r" t="t"/>
              <a:pathLst>
                <a:path extrusionOk="0" h="326389" w="360045">
                  <a:moveTo>
                    <a:pt x="330707" y="64008"/>
                  </a:moveTo>
                  <a:lnTo>
                    <a:pt x="88391" y="283464"/>
                  </a:lnTo>
                </a:path>
                <a:path extrusionOk="0" h="326389" w="360045">
                  <a:moveTo>
                    <a:pt x="260984" y="0"/>
                  </a:moveTo>
                  <a:lnTo>
                    <a:pt x="17525" y="221361"/>
                  </a:lnTo>
                  <a:lnTo>
                    <a:pt x="15748" y="222885"/>
                  </a:lnTo>
                  <a:lnTo>
                    <a:pt x="14731" y="224409"/>
                  </a:lnTo>
                  <a:lnTo>
                    <a:pt x="14097" y="225933"/>
                  </a:lnTo>
                  <a:lnTo>
                    <a:pt x="13588" y="227965"/>
                  </a:lnTo>
                  <a:lnTo>
                    <a:pt x="0" y="312293"/>
                  </a:lnTo>
                  <a:lnTo>
                    <a:pt x="0" y="314833"/>
                  </a:lnTo>
                  <a:lnTo>
                    <a:pt x="13588" y="326136"/>
                  </a:lnTo>
                  <a:lnTo>
                    <a:pt x="15239" y="326136"/>
                  </a:lnTo>
                  <a:lnTo>
                    <a:pt x="108203" y="313817"/>
                  </a:lnTo>
                  <a:lnTo>
                    <a:pt x="112140" y="312800"/>
                  </a:lnTo>
                  <a:lnTo>
                    <a:pt x="113918" y="311785"/>
                  </a:lnTo>
                  <a:lnTo>
                    <a:pt x="115569" y="310261"/>
                  </a:lnTo>
                  <a:lnTo>
                    <a:pt x="359663" y="89408"/>
                  </a:lnTo>
                </a:path>
                <a:path extrusionOk="0" h="326389" w="360045">
                  <a:moveTo>
                    <a:pt x="47243" y="245364"/>
                  </a:moveTo>
                  <a:lnTo>
                    <a:pt x="289559" y="25908"/>
                  </a:lnTo>
                </a:path>
                <a:path extrusionOk="0" h="326389" w="360045">
                  <a:moveTo>
                    <a:pt x="51815" y="316992"/>
                  </a:moveTo>
                  <a:lnTo>
                    <a:pt x="10667" y="278892"/>
                  </a:lnTo>
                </a:path>
                <a:path extrusionOk="0" h="326389" w="360045">
                  <a:moveTo>
                    <a:pt x="18287" y="223520"/>
                  </a:moveTo>
                  <a:lnTo>
                    <a:pt x="18923" y="222504"/>
                  </a:lnTo>
                  <a:lnTo>
                    <a:pt x="112775" y="307340"/>
                  </a:lnTo>
                  <a:lnTo>
                    <a:pt x="111632" y="307848"/>
                  </a:lnTo>
                </a:path>
              </a:pathLst>
            </a:custGeom>
            <a:noFill/>
            <a:ln cap="flat" cmpd="sng" w="198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3" name="Google Shape;633;p12"/>
          <p:cNvGrpSpPr/>
          <p:nvPr/>
        </p:nvGrpSpPr>
        <p:grpSpPr>
          <a:xfrm>
            <a:off x="3431285" y="2623566"/>
            <a:ext cx="421005" cy="401320"/>
            <a:chOff x="3431285" y="2623566"/>
            <a:chExt cx="421005" cy="401320"/>
          </a:xfrm>
        </p:grpSpPr>
        <p:sp>
          <p:nvSpPr>
            <p:cNvPr id="634" name="Google Shape;634;p12"/>
            <p:cNvSpPr/>
            <p:nvPr/>
          </p:nvSpPr>
          <p:spPr>
            <a:xfrm>
              <a:off x="3431285" y="2623566"/>
              <a:ext cx="421005" cy="401320"/>
            </a:xfrm>
            <a:custGeom>
              <a:rect b="b" l="l" r="r" t="t"/>
              <a:pathLst>
                <a:path extrusionOk="0" h="401319" w="421004">
                  <a:moveTo>
                    <a:pt x="210312" y="0"/>
                  </a:moveTo>
                  <a:lnTo>
                    <a:pt x="199516" y="0"/>
                  </a:lnTo>
                  <a:lnTo>
                    <a:pt x="188849" y="1270"/>
                  </a:lnTo>
                  <a:lnTo>
                    <a:pt x="178053" y="2539"/>
                  </a:lnTo>
                  <a:lnTo>
                    <a:pt x="168021" y="3810"/>
                  </a:lnTo>
                  <a:lnTo>
                    <a:pt x="157861" y="6476"/>
                  </a:lnTo>
                  <a:lnTo>
                    <a:pt x="147827" y="9017"/>
                  </a:lnTo>
                  <a:lnTo>
                    <a:pt x="137794" y="12192"/>
                  </a:lnTo>
                  <a:lnTo>
                    <a:pt x="128397" y="16001"/>
                  </a:lnTo>
                  <a:lnTo>
                    <a:pt x="118872" y="19812"/>
                  </a:lnTo>
                  <a:lnTo>
                    <a:pt x="110236" y="24384"/>
                  </a:lnTo>
                  <a:lnTo>
                    <a:pt x="101473" y="28829"/>
                  </a:lnTo>
                  <a:lnTo>
                    <a:pt x="92710" y="33909"/>
                  </a:lnTo>
                  <a:lnTo>
                    <a:pt x="84709" y="39750"/>
                  </a:lnTo>
                  <a:lnTo>
                    <a:pt x="76580" y="45466"/>
                  </a:lnTo>
                  <a:lnTo>
                    <a:pt x="69214" y="51816"/>
                  </a:lnTo>
                  <a:lnTo>
                    <a:pt x="61849" y="58928"/>
                  </a:lnTo>
                  <a:lnTo>
                    <a:pt x="54483" y="65912"/>
                  </a:lnTo>
                  <a:lnTo>
                    <a:pt x="47751" y="73025"/>
                  </a:lnTo>
                  <a:lnTo>
                    <a:pt x="41655" y="80645"/>
                  </a:lnTo>
                  <a:lnTo>
                    <a:pt x="35560" y="88392"/>
                  </a:lnTo>
                  <a:lnTo>
                    <a:pt x="30225" y="96647"/>
                  </a:lnTo>
                  <a:lnTo>
                    <a:pt x="25526" y="105029"/>
                  </a:lnTo>
                  <a:lnTo>
                    <a:pt x="20827" y="113284"/>
                  </a:lnTo>
                  <a:lnTo>
                    <a:pt x="16763" y="122300"/>
                  </a:lnTo>
                  <a:lnTo>
                    <a:pt x="12826" y="131318"/>
                  </a:lnTo>
                  <a:lnTo>
                    <a:pt x="9398" y="140843"/>
                  </a:lnTo>
                  <a:lnTo>
                    <a:pt x="6730" y="150495"/>
                  </a:lnTo>
                  <a:lnTo>
                    <a:pt x="4063" y="160020"/>
                  </a:lnTo>
                  <a:lnTo>
                    <a:pt x="2666" y="169672"/>
                  </a:lnTo>
                  <a:lnTo>
                    <a:pt x="1397" y="179959"/>
                  </a:lnTo>
                  <a:lnTo>
                    <a:pt x="0" y="190119"/>
                  </a:lnTo>
                  <a:lnTo>
                    <a:pt x="0" y="200406"/>
                  </a:lnTo>
                  <a:lnTo>
                    <a:pt x="0" y="210693"/>
                  </a:lnTo>
                  <a:lnTo>
                    <a:pt x="1397" y="220853"/>
                  </a:lnTo>
                  <a:lnTo>
                    <a:pt x="2666" y="231139"/>
                  </a:lnTo>
                  <a:lnTo>
                    <a:pt x="4063" y="240792"/>
                  </a:lnTo>
                  <a:lnTo>
                    <a:pt x="6730" y="250317"/>
                  </a:lnTo>
                  <a:lnTo>
                    <a:pt x="9398" y="259969"/>
                  </a:lnTo>
                  <a:lnTo>
                    <a:pt x="12826" y="269494"/>
                  </a:lnTo>
                  <a:lnTo>
                    <a:pt x="16763" y="278511"/>
                  </a:lnTo>
                  <a:lnTo>
                    <a:pt x="20827" y="287528"/>
                  </a:lnTo>
                  <a:lnTo>
                    <a:pt x="25526" y="295783"/>
                  </a:lnTo>
                  <a:lnTo>
                    <a:pt x="30225" y="304164"/>
                  </a:lnTo>
                  <a:lnTo>
                    <a:pt x="54483" y="334899"/>
                  </a:lnTo>
                  <a:lnTo>
                    <a:pt x="61849" y="341884"/>
                  </a:lnTo>
                  <a:lnTo>
                    <a:pt x="69214" y="348996"/>
                  </a:lnTo>
                  <a:lnTo>
                    <a:pt x="76580" y="355346"/>
                  </a:lnTo>
                  <a:lnTo>
                    <a:pt x="84709" y="361061"/>
                  </a:lnTo>
                  <a:lnTo>
                    <a:pt x="92710" y="366903"/>
                  </a:lnTo>
                  <a:lnTo>
                    <a:pt x="101473" y="371983"/>
                  </a:lnTo>
                  <a:lnTo>
                    <a:pt x="110236" y="376428"/>
                  </a:lnTo>
                  <a:lnTo>
                    <a:pt x="118872" y="381000"/>
                  </a:lnTo>
                  <a:lnTo>
                    <a:pt x="128397" y="384810"/>
                  </a:lnTo>
                  <a:lnTo>
                    <a:pt x="137794" y="388620"/>
                  </a:lnTo>
                  <a:lnTo>
                    <a:pt x="147827" y="391795"/>
                  </a:lnTo>
                  <a:lnTo>
                    <a:pt x="157861" y="394335"/>
                  </a:lnTo>
                  <a:lnTo>
                    <a:pt x="168021" y="397001"/>
                  </a:lnTo>
                  <a:lnTo>
                    <a:pt x="178053" y="398272"/>
                  </a:lnTo>
                  <a:lnTo>
                    <a:pt x="188849" y="399542"/>
                  </a:lnTo>
                  <a:lnTo>
                    <a:pt x="199516" y="400812"/>
                  </a:lnTo>
                  <a:lnTo>
                    <a:pt x="210312" y="400812"/>
                  </a:lnTo>
                  <a:lnTo>
                    <a:pt x="221106" y="400812"/>
                  </a:lnTo>
                  <a:lnTo>
                    <a:pt x="231775" y="399542"/>
                  </a:lnTo>
                  <a:lnTo>
                    <a:pt x="242569" y="398272"/>
                  </a:lnTo>
                  <a:lnTo>
                    <a:pt x="252602" y="397001"/>
                  </a:lnTo>
                  <a:lnTo>
                    <a:pt x="262763" y="394335"/>
                  </a:lnTo>
                  <a:lnTo>
                    <a:pt x="272796" y="391795"/>
                  </a:lnTo>
                  <a:lnTo>
                    <a:pt x="282828" y="388620"/>
                  </a:lnTo>
                  <a:lnTo>
                    <a:pt x="292226" y="384810"/>
                  </a:lnTo>
                  <a:lnTo>
                    <a:pt x="301625" y="381000"/>
                  </a:lnTo>
                  <a:lnTo>
                    <a:pt x="310388" y="376428"/>
                  </a:lnTo>
                  <a:lnTo>
                    <a:pt x="319150" y="371983"/>
                  </a:lnTo>
                  <a:lnTo>
                    <a:pt x="327913" y="366903"/>
                  </a:lnTo>
                  <a:lnTo>
                    <a:pt x="335914" y="361061"/>
                  </a:lnTo>
                  <a:lnTo>
                    <a:pt x="344042" y="355346"/>
                  </a:lnTo>
                  <a:lnTo>
                    <a:pt x="351409" y="348996"/>
                  </a:lnTo>
                  <a:lnTo>
                    <a:pt x="358775" y="341884"/>
                  </a:lnTo>
                  <a:lnTo>
                    <a:pt x="366140" y="334899"/>
                  </a:lnTo>
                  <a:lnTo>
                    <a:pt x="372872" y="327787"/>
                  </a:lnTo>
                  <a:lnTo>
                    <a:pt x="378967" y="320167"/>
                  </a:lnTo>
                  <a:lnTo>
                    <a:pt x="384937" y="312420"/>
                  </a:lnTo>
                  <a:lnTo>
                    <a:pt x="390398" y="304164"/>
                  </a:lnTo>
                  <a:lnTo>
                    <a:pt x="395097" y="295783"/>
                  </a:lnTo>
                  <a:lnTo>
                    <a:pt x="399796" y="287528"/>
                  </a:lnTo>
                  <a:lnTo>
                    <a:pt x="403733" y="278511"/>
                  </a:lnTo>
                  <a:lnTo>
                    <a:pt x="407797" y="269494"/>
                  </a:lnTo>
                  <a:lnTo>
                    <a:pt x="411225" y="259969"/>
                  </a:lnTo>
                  <a:lnTo>
                    <a:pt x="413892" y="250317"/>
                  </a:lnTo>
                  <a:lnTo>
                    <a:pt x="416560" y="240792"/>
                  </a:lnTo>
                  <a:lnTo>
                    <a:pt x="417956" y="231139"/>
                  </a:lnTo>
                  <a:lnTo>
                    <a:pt x="419226" y="220853"/>
                  </a:lnTo>
                  <a:lnTo>
                    <a:pt x="420624" y="210693"/>
                  </a:lnTo>
                  <a:lnTo>
                    <a:pt x="420624" y="200406"/>
                  </a:lnTo>
                  <a:lnTo>
                    <a:pt x="420624" y="190119"/>
                  </a:lnTo>
                  <a:lnTo>
                    <a:pt x="419226" y="179959"/>
                  </a:lnTo>
                  <a:lnTo>
                    <a:pt x="417956" y="169672"/>
                  </a:lnTo>
                  <a:lnTo>
                    <a:pt x="416560" y="160020"/>
                  </a:lnTo>
                  <a:lnTo>
                    <a:pt x="413892" y="150495"/>
                  </a:lnTo>
                  <a:lnTo>
                    <a:pt x="411225" y="140843"/>
                  </a:lnTo>
                  <a:lnTo>
                    <a:pt x="407797" y="131318"/>
                  </a:lnTo>
                  <a:lnTo>
                    <a:pt x="403733" y="122300"/>
                  </a:lnTo>
                  <a:lnTo>
                    <a:pt x="399796" y="113284"/>
                  </a:lnTo>
                  <a:lnTo>
                    <a:pt x="395097" y="105029"/>
                  </a:lnTo>
                  <a:lnTo>
                    <a:pt x="390398" y="96647"/>
                  </a:lnTo>
                  <a:lnTo>
                    <a:pt x="384937" y="88392"/>
                  </a:lnTo>
                  <a:lnTo>
                    <a:pt x="378967" y="80645"/>
                  </a:lnTo>
                  <a:lnTo>
                    <a:pt x="372872" y="73025"/>
                  </a:lnTo>
                  <a:lnTo>
                    <a:pt x="366140" y="65912"/>
                  </a:lnTo>
                  <a:lnTo>
                    <a:pt x="358775" y="58928"/>
                  </a:lnTo>
                  <a:lnTo>
                    <a:pt x="351409" y="51816"/>
                  </a:lnTo>
                  <a:lnTo>
                    <a:pt x="344042" y="45466"/>
                  </a:lnTo>
                  <a:lnTo>
                    <a:pt x="335914" y="39750"/>
                  </a:lnTo>
                  <a:lnTo>
                    <a:pt x="327913" y="33909"/>
                  </a:lnTo>
                  <a:lnTo>
                    <a:pt x="319150" y="28829"/>
                  </a:lnTo>
                  <a:lnTo>
                    <a:pt x="310388" y="24384"/>
                  </a:lnTo>
                  <a:lnTo>
                    <a:pt x="301625" y="19812"/>
                  </a:lnTo>
                  <a:lnTo>
                    <a:pt x="292226" y="16001"/>
                  </a:lnTo>
                  <a:lnTo>
                    <a:pt x="282828" y="12192"/>
                  </a:lnTo>
                  <a:lnTo>
                    <a:pt x="272796" y="9017"/>
                  </a:lnTo>
                  <a:lnTo>
                    <a:pt x="262763" y="6476"/>
                  </a:lnTo>
                  <a:lnTo>
                    <a:pt x="252602" y="3810"/>
                  </a:lnTo>
                  <a:lnTo>
                    <a:pt x="242569" y="2539"/>
                  </a:lnTo>
                  <a:lnTo>
                    <a:pt x="231775" y="1270"/>
                  </a:lnTo>
                  <a:lnTo>
                    <a:pt x="221106" y="0"/>
                  </a:lnTo>
                  <a:lnTo>
                    <a:pt x="210312" y="0"/>
                  </a:lnTo>
                </a:path>
              </a:pathLst>
            </a:custGeom>
            <a:noFill/>
            <a:ln cap="flat" cmpd="sng" w="198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12"/>
            <p:cNvSpPr/>
            <p:nvPr/>
          </p:nvSpPr>
          <p:spPr>
            <a:xfrm>
              <a:off x="3692651" y="2791968"/>
              <a:ext cx="68579" cy="70103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12"/>
            <p:cNvSpPr/>
            <p:nvPr/>
          </p:nvSpPr>
          <p:spPr>
            <a:xfrm>
              <a:off x="3520439" y="2791968"/>
              <a:ext cx="68579" cy="70103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12"/>
            <p:cNvSpPr/>
            <p:nvPr/>
          </p:nvSpPr>
          <p:spPr>
            <a:xfrm>
              <a:off x="3530345" y="2908554"/>
              <a:ext cx="220979" cy="43180"/>
            </a:xfrm>
            <a:custGeom>
              <a:rect b="b" l="l" r="r" t="t"/>
              <a:pathLst>
                <a:path extrusionOk="0" h="43180" w="220979">
                  <a:moveTo>
                    <a:pt x="220979" y="0"/>
                  </a:moveTo>
                  <a:lnTo>
                    <a:pt x="209550" y="9525"/>
                  </a:lnTo>
                  <a:lnTo>
                    <a:pt x="197357" y="18415"/>
                  </a:lnTo>
                  <a:lnTo>
                    <a:pt x="155575" y="36322"/>
                  </a:lnTo>
                  <a:lnTo>
                    <a:pt x="110489" y="42672"/>
                  </a:lnTo>
                  <a:lnTo>
                    <a:pt x="94995" y="42037"/>
                  </a:lnTo>
                  <a:lnTo>
                    <a:pt x="50545" y="31876"/>
                  </a:lnTo>
                  <a:lnTo>
                    <a:pt x="11429" y="9525"/>
                  </a:lnTo>
                  <a:lnTo>
                    <a:pt x="0" y="0"/>
                  </a:lnTo>
                </a:path>
              </a:pathLst>
            </a:custGeom>
            <a:noFill/>
            <a:ln cap="flat" cmpd="sng" w="198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8" name="Google Shape;638;p12"/>
          <p:cNvGrpSpPr/>
          <p:nvPr/>
        </p:nvGrpSpPr>
        <p:grpSpPr>
          <a:xfrm>
            <a:off x="10972037" y="2590038"/>
            <a:ext cx="502920" cy="503681"/>
            <a:chOff x="10972037" y="2590038"/>
            <a:chExt cx="502920" cy="503681"/>
          </a:xfrm>
        </p:grpSpPr>
        <p:sp>
          <p:nvSpPr>
            <p:cNvPr id="639" name="Google Shape;639;p12"/>
            <p:cNvSpPr/>
            <p:nvPr/>
          </p:nvSpPr>
          <p:spPr>
            <a:xfrm>
              <a:off x="10972037" y="2590038"/>
              <a:ext cx="502920" cy="386080"/>
            </a:xfrm>
            <a:custGeom>
              <a:rect b="b" l="l" r="r" t="t"/>
              <a:pathLst>
                <a:path extrusionOk="0" h="386080" w="502920">
                  <a:moveTo>
                    <a:pt x="488314" y="33527"/>
                  </a:moveTo>
                  <a:lnTo>
                    <a:pt x="14604" y="33527"/>
                  </a:lnTo>
                  <a:lnTo>
                    <a:pt x="11683" y="33527"/>
                  </a:lnTo>
                  <a:lnTo>
                    <a:pt x="8762" y="34289"/>
                  </a:lnTo>
                  <a:lnTo>
                    <a:pt x="0" y="46354"/>
                  </a:lnTo>
                  <a:lnTo>
                    <a:pt x="0" y="49657"/>
                  </a:lnTo>
                  <a:lnTo>
                    <a:pt x="0" y="369442"/>
                  </a:lnTo>
                  <a:lnTo>
                    <a:pt x="0" y="372745"/>
                  </a:lnTo>
                  <a:lnTo>
                    <a:pt x="761" y="375920"/>
                  </a:lnTo>
                  <a:lnTo>
                    <a:pt x="14604" y="385572"/>
                  </a:lnTo>
                  <a:lnTo>
                    <a:pt x="488314" y="385572"/>
                  </a:lnTo>
                  <a:lnTo>
                    <a:pt x="502919" y="372745"/>
                  </a:lnTo>
                  <a:lnTo>
                    <a:pt x="502919" y="369442"/>
                  </a:lnTo>
                  <a:lnTo>
                    <a:pt x="502919" y="49657"/>
                  </a:lnTo>
                  <a:lnTo>
                    <a:pt x="502919" y="46354"/>
                  </a:lnTo>
                  <a:lnTo>
                    <a:pt x="502157" y="43179"/>
                  </a:lnTo>
                  <a:lnTo>
                    <a:pt x="491235" y="33527"/>
                  </a:lnTo>
                  <a:lnTo>
                    <a:pt x="488314" y="33527"/>
                  </a:lnTo>
                  <a:close/>
                </a:path>
                <a:path extrusionOk="0" h="386080" w="502920">
                  <a:moveTo>
                    <a:pt x="265175" y="33527"/>
                  </a:moveTo>
                  <a:lnTo>
                    <a:pt x="265175" y="16383"/>
                  </a:lnTo>
                  <a:lnTo>
                    <a:pt x="265175" y="13081"/>
                  </a:lnTo>
                  <a:lnTo>
                    <a:pt x="263778" y="9778"/>
                  </a:lnTo>
                  <a:lnTo>
                    <a:pt x="263016" y="7365"/>
                  </a:lnTo>
                  <a:lnTo>
                    <a:pt x="260857" y="4952"/>
                  </a:lnTo>
                  <a:lnTo>
                    <a:pt x="258698" y="2539"/>
                  </a:lnTo>
                  <a:lnTo>
                    <a:pt x="256412" y="1650"/>
                  </a:lnTo>
                  <a:lnTo>
                    <a:pt x="253618" y="0"/>
                  </a:lnTo>
                  <a:lnTo>
                    <a:pt x="250697" y="0"/>
                  </a:lnTo>
                  <a:lnTo>
                    <a:pt x="247776" y="0"/>
                  </a:lnTo>
                  <a:lnTo>
                    <a:pt x="244855" y="1650"/>
                  </a:lnTo>
                  <a:lnTo>
                    <a:pt x="242696" y="2539"/>
                  </a:lnTo>
                  <a:lnTo>
                    <a:pt x="240537" y="4952"/>
                  </a:lnTo>
                  <a:lnTo>
                    <a:pt x="238378" y="7365"/>
                  </a:lnTo>
                  <a:lnTo>
                    <a:pt x="237616" y="9778"/>
                  </a:lnTo>
                  <a:lnTo>
                    <a:pt x="236219" y="13081"/>
                  </a:lnTo>
                  <a:lnTo>
                    <a:pt x="236219" y="16383"/>
                  </a:lnTo>
                  <a:lnTo>
                    <a:pt x="236219" y="33527"/>
                  </a:lnTo>
                </a:path>
              </a:pathLst>
            </a:custGeom>
            <a:noFill/>
            <a:ln cap="flat" cmpd="sng" w="198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12"/>
            <p:cNvSpPr/>
            <p:nvPr/>
          </p:nvSpPr>
          <p:spPr>
            <a:xfrm>
              <a:off x="11041379" y="2965704"/>
              <a:ext cx="91440" cy="128015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12"/>
            <p:cNvSpPr/>
            <p:nvPr/>
          </p:nvSpPr>
          <p:spPr>
            <a:xfrm>
              <a:off x="11312651" y="2965704"/>
              <a:ext cx="92963" cy="128015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12"/>
            <p:cNvSpPr/>
            <p:nvPr/>
          </p:nvSpPr>
          <p:spPr>
            <a:xfrm>
              <a:off x="11000993" y="2655608"/>
              <a:ext cx="445134" cy="288290"/>
            </a:xfrm>
            <a:custGeom>
              <a:rect b="b" l="l" r="r" t="t"/>
              <a:pathLst>
                <a:path extrusionOk="0" h="288289" w="445134">
                  <a:moveTo>
                    <a:pt x="0" y="287997"/>
                  </a:moveTo>
                  <a:lnTo>
                    <a:pt x="444944" y="287997"/>
                  </a:lnTo>
                  <a:lnTo>
                    <a:pt x="444944" y="0"/>
                  </a:lnTo>
                  <a:lnTo>
                    <a:pt x="0" y="0"/>
                  </a:lnTo>
                  <a:lnTo>
                    <a:pt x="0" y="287997"/>
                  </a:lnTo>
                  <a:close/>
                </a:path>
                <a:path extrusionOk="0" h="288289" w="445134">
                  <a:moveTo>
                    <a:pt x="352044" y="70065"/>
                  </a:moveTo>
                  <a:lnTo>
                    <a:pt x="232409" y="202907"/>
                  </a:lnTo>
                  <a:lnTo>
                    <a:pt x="222123" y="207733"/>
                  </a:lnTo>
                  <a:lnTo>
                    <a:pt x="219201" y="206971"/>
                  </a:lnTo>
                  <a:lnTo>
                    <a:pt x="216280" y="206082"/>
                  </a:lnTo>
                  <a:lnTo>
                    <a:pt x="214122" y="204558"/>
                  </a:lnTo>
                  <a:lnTo>
                    <a:pt x="211962" y="202907"/>
                  </a:lnTo>
                  <a:lnTo>
                    <a:pt x="153542" y="138137"/>
                  </a:lnTo>
                  <a:lnTo>
                    <a:pt x="76200" y="223989"/>
                  </a:lnTo>
                </a:path>
              </a:pathLst>
            </a:custGeom>
            <a:noFill/>
            <a:ln cap="flat" cmpd="sng" w="198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12"/>
            <p:cNvSpPr/>
            <p:nvPr/>
          </p:nvSpPr>
          <p:spPr>
            <a:xfrm>
              <a:off x="11266931" y="2709672"/>
              <a:ext cx="102107" cy="111251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4" name="Google Shape;644;p12"/>
          <p:cNvSpPr txBox="1"/>
          <p:nvPr/>
        </p:nvSpPr>
        <p:spPr>
          <a:xfrm>
            <a:off x="11891009" y="6440525"/>
            <a:ext cx="164465" cy="289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95ABBA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  <a:endParaRPr sz="1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645" name="Google Shape;645;p12"/>
          <p:cNvGrpSpPr/>
          <p:nvPr/>
        </p:nvGrpSpPr>
        <p:grpSpPr>
          <a:xfrm>
            <a:off x="11049000" y="4422648"/>
            <a:ext cx="408940" cy="518160"/>
            <a:chOff x="11049000" y="4422648"/>
            <a:chExt cx="408940" cy="518160"/>
          </a:xfrm>
        </p:grpSpPr>
        <p:sp>
          <p:nvSpPr>
            <p:cNvPr id="646" name="Google Shape;646;p12"/>
            <p:cNvSpPr/>
            <p:nvPr/>
          </p:nvSpPr>
          <p:spPr>
            <a:xfrm>
              <a:off x="11049000" y="4422648"/>
              <a:ext cx="408940" cy="518159"/>
            </a:xfrm>
            <a:custGeom>
              <a:rect b="b" l="l" r="r" t="t"/>
              <a:pathLst>
                <a:path extrusionOk="0" h="518160" w="408940">
                  <a:moveTo>
                    <a:pt x="245872" y="266700"/>
                  </a:moveTo>
                  <a:lnTo>
                    <a:pt x="408431" y="266700"/>
                  </a:lnTo>
                  <a:lnTo>
                    <a:pt x="408431" y="170306"/>
                  </a:lnTo>
                  <a:lnTo>
                    <a:pt x="407670" y="167639"/>
                  </a:lnTo>
                  <a:lnTo>
                    <a:pt x="407034" y="164845"/>
                  </a:lnTo>
                  <a:lnTo>
                    <a:pt x="397509" y="156718"/>
                  </a:lnTo>
                  <a:lnTo>
                    <a:pt x="394716" y="156718"/>
                  </a:lnTo>
                  <a:lnTo>
                    <a:pt x="303275" y="156718"/>
                  </a:lnTo>
                  <a:lnTo>
                    <a:pt x="341502" y="135762"/>
                  </a:lnTo>
                  <a:lnTo>
                    <a:pt x="369443" y="99059"/>
                  </a:lnTo>
                  <a:lnTo>
                    <a:pt x="376300" y="69214"/>
                  </a:lnTo>
                  <a:lnTo>
                    <a:pt x="375666" y="62483"/>
                  </a:lnTo>
                  <a:lnTo>
                    <a:pt x="374269" y="55625"/>
                  </a:lnTo>
                  <a:lnTo>
                    <a:pt x="372236" y="48894"/>
                  </a:lnTo>
                  <a:lnTo>
                    <a:pt x="370204" y="42799"/>
                  </a:lnTo>
                  <a:lnTo>
                    <a:pt x="366775" y="37337"/>
                  </a:lnTo>
                  <a:lnTo>
                    <a:pt x="363347" y="31241"/>
                  </a:lnTo>
                  <a:lnTo>
                    <a:pt x="333248" y="6095"/>
                  </a:lnTo>
                  <a:lnTo>
                    <a:pt x="306704" y="0"/>
                  </a:lnTo>
                  <a:lnTo>
                    <a:pt x="299084" y="634"/>
                  </a:lnTo>
                  <a:lnTo>
                    <a:pt x="260223" y="16256"/>
                  </a:lnTo>
                  <a:lnTo>
                    <a:pt x="231521" y="46100"/>
                  </a:lnTo>
                  <a:lnTo>
                    <a:pt x="217931" y="74675"/>
                  </a:lnTo>
                  <a:lnTo>
                    <a:pt x="214502" y="84835"/>
                  </a:lnTo>
                  <a:lnTo>
                    <a:pt x="206882" y="122174"/>
                  </a:lnTo>
                  <a:lnTo>
                    <a:pt x="204216" y="152019"/>
                  </a:lnTo>
                  <a:lnTo>
                    <a:pt x="203580" y="136397"/>
                  </a:lnTo>
                  <a:lnTo>
                    <a:pt x="196723" y="94360"/>
                  </a:lnTo>
                  <a:lnTo>
                    <a:pt x="190500" y="74675"/>
                  </a:lnTo>
                  <a:lnTo>
                    <a:pt x="187198" y="64515"/>
                  </a:lnTo>
                  <a:lnTo>
                    <a:pt x="164592" y="29844"/>
                  </a:lnTo>
                  <a:lnTo>
                    <a:pt x="131825" y="6857"/>
                  </a:lnTo>
                  <a:lnTo>
                    <a:pt x="101726" y="0"/>
                  </a:lnTo>
                  <a:lnTo>
                    <a:pt x="94996" y="634"/>
                  </a:lnTo>
                  <a:lnTo>
                    <a:pt x="58800" y="17018"/>
                  </a:lnTo>
                  <a:lnTo>
                    <a:pt x="41655" y="37337"/>
                  </a:lnTo>
                  <a:lnTo>
                    <a:pt x="38226" y="42799"/>
                  </a:lnTo>
                  <a:lnTo>
                    <a:pt x="36195" y="48894"/>
                  </a:lnTo>
                  <a:lnTo>
                    <a:pt x="34163" y="55625"/>
                  </a:lnTo>
                  <a:lnTo>
                    <a:pt x="32766" y="62483"/>
                  </a:lnTo>
                  <a:lnTo>
                    <a:pt x="32130" y="69214"/>
                  </a:lnTo>
                  <a:lnTo>
                    <a:pt x="32766" y="76707"/>
                  </a:lnTo>
                  <a:lnTo>
                    <a:pt x="48514" y="115315"/>
                  </a:lnTo>
                  <a:lnTo>
                    <a:pt x="81915" y="145922"/>
                  </a:lnTo>
                  <a:lnTo>
                    <a:pt x="105155" y="156718"/>
                  </a:lnTo>
                  <a:lnTo>
                    <a:pt x="13716" y="156718"/>
                  </a:lnTo>
                  <a:lnTo>
                    <a:pt x="10922" y="156718"/>
                  </a:lnTo>
                  <a:lnTo>
                    <a:pt x="8890" y="157479"/>
                  </a:lnTo>
                  <a:lnTo>
                    <a:pt x="761" y="167639"/>
                  </a:lnTo>
                  <a:lnTo>
                    <a:pt x="0" y="170306"/>
                  </a:lnTo>
                  <a:lnTo>
                    <a:pt x="0" y="266700"/>
                  </a:lnTo>
                  <a:lnTo>
                    <a:pt x="162559" y="266700"/>
                  </a:lnTo>
                </a:path>
                <a:path extrusionOk="0" h="518160" w="408940">
                  <a:moveTo>
                    <a:pt x="105155" y="156971"/>
                  </a:moveTo>
                  <a:lnTo>
                    <a:pt x="303275" y="156971"/>
                  </a:lnTo>
                </a:path>
                <a:path extrusionOk="0" h="518160" w="408940">
                  <a:moveTo>
                    <a:pt x="163068" y="156971"/>
                  </a:moveTo>
                  <a:lnTo>
                    <a:pt x="163068" y="518159"/>
                  </a:lnTo>
                  <a:lnTo>
                    <a:pt x="245364" y="518159"/>
                  </a:lnTo>
                  <a:lnTo>
                    <a:pt x="245364" y="156971"/>
                  </a:lnTo>
                </a:path>
              </a:pathLst>
            </a:custGeom>
            <a:noFill/>
            <a:ln cap="flat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12"/>
            <p:cNvSpPr/>
            <p:nvPr/>
          </p:nvSpPr>
          <p:spPr>
            <a:xfrm>
              <a:off x="11274552" y="4465320"/>
              <a:ext cx="108203" cy="106679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12"/>
            <p:cNvSpPr/>
            <p:nvPr/>
          </p:nvSpPr>
          <p:spPr>
            <a:xfrm>
              <a:off x="11123676" y="4465320"/>
              <a:ext cx="108203" cy="106679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12"/>
            <p:cNvSpPr/>
            <p:nvPr/>
          </p:nvSpPr>
          <p:spPr>
            <a:xfrm>
              <a:off x="11070336" y="4689348"/>
              <a:ext cx="365760" cy="251460"/>
            </a:xfrm>
            <a:custGeom>
              <a:rect b="b" l="l" r="r" t="t"/>
              <a:pathLst>
                <a:path extrusionOk="0" h="251460" w="365759">
                  <a:moveTo>
                    <a:pt x="0" y="0"/>
                  </a:moveTo>
                  <a:lnTo>
                    <a:pt x="0" y="237744"/>
                  </a:lnTo>
                  <a:lnTo>
                    <a:pt x="762" y="240537"/>
                  </a:lnTo>
                  <a:lnTo>
                    <a:pt x="1397" y="243204"/>
                  </a:lnTo>
                  <a:lnTo>
                    <a:pt x="2794" y="245363"/>
                  </a:lnTo>
                  <a:lnTo>
                    <a:pt x="4064" y="247395"/>
                  </a:lnTo>
                  <a:lnTo>
                    <a:pt x="6223" y="248665"/>
                  </a:lnTo>
                  <a:lnTo>
                    <a:pt x="8890" y="250062"/>
                  </a:lnTo>
                  <a:lnTo>
                    <a:pt x="11049" y="250697"/>
                  </a:lnTo>
                  <a:lnTo>
                    <a:pt x="13716" y="251459"/>
                  </a:lnTo>
                  <a:lnTo>
                    <a:pt x="141732" y="251459"/>
                  </a:lnTo>
                </a:path>
                <a:path extrusionOk="0" h="251460" w="365759">
                  <a:moveTo>
                    <a:pt x="224028" y="251459"/>
                  </a:moveTo>
                  <a:lnTo>
                    <a:pt x="352044" y="251459"/>
                  </a:lnTo>
                  <a:lnTo>
                    <a:pt x="354711" y="250697"/>
                  </a:lnTo>
                  <a:lnTo>
                    <a:pt x="356743" y="250062"/>
                  </a:lnTo>
                  <a:lnTo>
                    <a:pt x="359537" y="248665"/>
                  </a:lnTo>
                  <a:lnTo>
                    <a:pt x="361696" y="247395"/>
                  </a:lnTo>
                  <a:lnTo>
                    <a:pt x="362966" y="245363"/>
                  </a:lnTo>
                  <a:lnTo>
                    <a:pt x="364363" y="243204"/>
                  </a:lnTo>
                  <a:lnTo>
                    <a:pt x="364998" y="240537"/>
                  </a:lnTo>
                  <a:lnTo>
                    <a:pt x="365760" y="237744"/>
                  </a:lnTo>
                  <a:lnTo>
                    <a:pt x="365760" y="0"/>
                  </a:lnTo>
                </a:path>
              </a:pathLst>
            </a:custGeom>
            <a:noFill/>
            <a:ln cap="flat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0" name="Google Shape;650;p12"/>
          <p:cNvSpPr/>
          <p:nvPr/>
        </p:nvSpPr>
        <p:spPr>
          <a:xfrm>
            <a:off x="7176516" y="2511551"/>
            <a:ext cx="455930" cy="596265"/>
          </a:xfrm>
          <a:custGeom>
            <a:rect b="b" l="l" r="r" t="t"/>
            <a:pathLst>
              <a:path extrusionOk="0" h="596264" w="455929">
                <a:moveTo>
                  <a:pt x="36575" y="568578"/>
                </a:moveTo>
                <a:lnTo>
                  <a:pt x="37210" y="572643"/>
                </a:lnTo>
                <a:lnTo>
                  <a:pt x="37973" y="577469"/>
                </a:lnTo>
                <a:lnTo>
                  <a:pt x="57657" y="595884"/>
                </a:lnTo>
                <a:lnTo>
                  <a:pt x="62483" y="595884"/>
                </a:lnTo>
                <a:lnTo>
                  <a:pt x="440689" y="595884"/>
                </a:lnTo>
                <a:lnTo>
                  <a:pt x="442722" y="595884"/>
                </a:lnTo>
                <a:lnTo>
                  <a:pt x="444753" y="595122"/>
                </a:lnTo>
                <a:lnTo>
                  <a:pt x="455675" y="565912"/>
                </a:lnTo>
                <a:lnTo>
                  <a:pt x="455675" y="91312"/>
                </a:lnTo>
                <a:lnTo>
                  <a:pt x="455675" y="87249"/>
                </a:lnTo>
                <a:lnTo>
                  <a:pt x="448182" y="78359"/>
                </a:lnTo>
                <a:lnTo>
                  <a:pt x="440689" y="77724"/>
                </a:lnTo>
              </a:path>
              <a:path extrusionOk="0" h="596264" w="455929">
                <a:moveTo>
                  <a:pt x="400303" y="28956"/>
                </a:moveTo>
                <a:lnTo>
                  <a:pt x="21843" y="28956"/>
                </a:lnTo>
                <a:lnTo>
                  <a:pt x="17779" y="29718"/>
                </a:lnTo>
                <a:lnTo>
                  <a:pt x="0" y="50800"/>
                </a:lnTo>
                <a:lnTo>
                  <a:pt x="0" y="525272"/>
                </a:lnTo>
                <a:lnTo>
                  <a:pt x="21843" y="547115"/>
                </a:lnTo>
                <a:lnTo>
                  <a:pt x="400303" y="547115"/>
                </a:lnTo>
                <a:lnTo>
                  <a:pt x="422148" y="525272"/>
                </a:lnTo>
                <a:lnTo>
                  <a:pt x="422148" y="50800"/>
                </a:lnTo>
                <a:lnTo>
                  <a:pt x="400303" y="28956"/>
                </a:lnTo>
              </a:path>
              <a:path extrusionOk="0" h="596264" w="455929">
                <a:moveTo>
                  <a:pt x="256031" y="33527"/>
                </a:moveTo>
                <a:lnTo>
                  <a:pt x="260984" y="34162"/>
                </a:lnTo>
                <a:lnTo>
                  <a:pt x="265810" y="35560"/>
                </a:lnTo>
                <a:lnTo>
                  <a:pt x="270763" y="37592"/>
                </a:lnTo>
                <a:lnTo>
                  <a:pt x="274192" y="41021"/>
                </a:lnTo>
                <a:lnTo>
                  <a:pt x="277749" y="44450"/>
                </a:lnTo>
                <a:lnTo>
                  <a:pt x="279780" y="49149"/>
                </a:lnTo>
                <a:lnTo>
                  <a:pt x="281177" y="53975"/>
                </a:lnTo>
                <a:lnTo>
                  <a:pt x="281939" y="58674"/>
                </a:lnTo>
                <a:lnTo>
                  <a:pt x="281177" y="63500"/>
                </a:lnTo>
                <a:lnTo>
                  <a:pt x="279780" y="68199"/>
                </a:lnTo>
                <a:lnTo>
                  <a:pt x="277749" y="72898"/>
                </a:lnTo>
                <a:lnTo>
                  <a:pt x="274192" y="76326"/>
                </a:lnTo>
                <a:lnTo>
                  <a:pt x="270763" y="79756"/>
                </a:lnTo>
                <a:lnTo>
                  <a:pt x="265810" y="81787"/>
                </a:lnTo>
                <a:lnTo>
                  <a:pt x="260984" y="83185"/>
                </a:lnTo>
                <a:lnTo>
                  <a:pt x="256031" y="83820"/>
                </a:lnTo>
                <a:lnTo>
                  <a:pt x="251205" y="83185"/>
                </a:lnTo>
                <a:lnTo>
                  <a:pt x="246252" y="81787"/>
                </a:lnTo>
                <a:lnTo>
                  <a:pt x="241300" y="79756"/>
                </a:lnTo>
                <a:lnTo>
                  <a:pt x="237870" y="76326"/>
                </a:lnTo>
                <a:lnTo>
                  <a:pt x="234314" y="72898"/>
                </a:lnTo>
                <a:lnTo>
                  <a:pt x="232282" y="68199"/>
                </a:lnTo>
                <a:lnTo>
                  <a:pt x="230885" y="63500"/>
                </a:lnTo>
                <a:lnTo>
                  <a:pt x="230124" y="58674"/>
                </a:lnTo>
                <a:lnTo>
                  <a:pt x="230885" y="53975"/>
                </a:lnTo>
                <a:lnTo>
                  <a:pt x="232282" y="49149"/>
                </a:lnTo>
                <a:lnTo>
                  <a:pt x="234314" y="44450"/>
                </a:lnTo>
                <a:lnTo>
                  <a:pt x="237870" y="41021"/>
                </a:lnTo>
                <a:lnTo>
                  <a:pt x="241300" y="37592"/>
                </a:lnTo>
                <a:lnTo>
                  <a:pt x="246252" y="35560"/>
                </a:lnTo>
                <a:lnTo>
                  <a:pt x="251205" y="34162"/>
                </a:lnTo>
                <a:lnTo>
                  <a:pt x="256031" y="33527"/>
                </a:lnTo>
              </a:path>
              <a:path extrusionOk="0" h="596264" w="455929">
                <a:moveTo>
                  <a:pt x="163829" y="33527"/>
                </a:moveTo>
                <a:lnTo>
                  <a:pt x="168528" y="34162"/>
                </a:lnTo>
                <a:lnTo>
                  <a:pt x="173354" y="35560"/>
                </a:lnTo>
                <a:lnTo>
                  <a:pt x="178053" y="37592"/>
                </a:lnTo>
                <a:lnTo>
                  <a:pt x="181482" y="41021"/>
                </a:lnTo>
                <a:lnTo>
                  <a:pt x="184911" y="44450"/>
                </a:lnTo>
                <a:lnTo>
                  <a:pt x="186943" y="49149"/>
                </a:lnTo>
                <a:lnTo>
                  <a:pt x="188340" y="53975"/>
                </a:lnTo>
                <a:lnTo>
                  <a:pt x="188975" y="58674"/>
                </a:lnTo>
                <a:lnTo>
                  <a:pt x="188340" y="63500"/>
                </a:lnTo>
                <a:lnTo>
                  <a:pt x="186943" y="68199"/>
                </a:lnTo>
                <a:lnTo>
                  <a:pt x="184911" y="72898"/>
                </a:lnTo>
                <a:lnTo>
                  <a:pt x="181482" y="76326"/>
                </a:lnTo>
                <a:lnTo>
                  <a:pt x="178053" y="79756"/>
                </a:lnTo>
                <a:lnTo>
                  <a:pt x="173354" y="81787"/>
                </a:lnTo>
                <a:lnTo>
                  <a:pt x="168528" y="83185"/>
                </a:lnTo>
                <a:lnTo>
                  <a:pt x="163829" y="83820"/>
                </a:lnTo>
                <a:lnTo>
                  <a:pt x="159130" y="83185"/>
                </a:lnTo>
                <a:lnTo>
                  <a:pt x="154304" y="81787"/>
                </a:lnTo>
                <a:lnTo>
                  <a:pt x="149605" y="79756"/>
                </a:lnTo>
                <a:lnTo>
                  <a:pt x="146176" y="76326"/>
                </a:lnTo>
                <a:lnTo>
                  <a:pt x="142748" y="72898"/>
                </a:lnTo>
                <a:lnTo>
                  <a:pt x="140715" y="68199"/>
                </a:lnTo>
                <a:lnTo>
                  <a:pt x="139318" y="63500"/>
                </a:lnTo>
                <a:lnTo>
                  <a:pt x="138683" y="58674"/>
                </a:lnTo>
                <a:lnTo>
                  <a:pt x="139318" y="53975"/>
                </a:lnTo>
                <a:lnTo>
                  <a:pt x="140715" y="49149"/>
                </a:lnTo>
                <a:lnTo>
                  <a:pt x="142748" y="44450"/>
                </a:lnTo>
                <a:lnTo>
                  <a:pt x="146176" y="41021"/>
                </a:lnTo>
                <a:lnTo>
                  <a:pt x="149605" y="37592"/>
                </a:lnTo>
                <a:lnTo>
                  <a:pt x="154304" y="35560"/>
                </a:lnTo>
                <a:lnTo>
                  <a:pt x="159130" y="34162"/>
                </a:lnTo>
                <a:lnTo>
                  <a:pt x="163829" y="33527"/>
                </a:lnTo>
              </a:path>
              <a:path extrusionOk="0" h="596264" w="455929">
                <a:moveTo>
                  <a:pt x="45719" y="58674"/>
                </a:moveTo>
                <a:lnTo>
                  <a:pt x="46354" y="53975"/>
                </a:lnTo>
                <a:lnTo>
                  <a:pt x="47751" y="49149"/>
                </a:lnTo>
                <a:lnTo>
                  <a:pt x="49783" y="44450"/>
                </a:lnTo>
                <a:lnTo>
                  <a:pt x="53212" y="41021"/>
                </a:lnTo>
                <a:lnTo>
                  <a:pt x="56641" y="37592"/>
                </a:lnTo>
                <a:lnTo>
                  <a:pt x="61340" y="35560"/>
                </a:lnTo>
                <a:lnTo>
                  <a:pt x="66166" y="34162"/>
                </a:lnTo>
                <a:lnTo>
                  <a:pt x="70865" y="33527"/>
                </a:lnTo>
                <a:lnTo>
                  <a:pt x="75564" y="34162"/>
                </a:lnTo>
                <a:lnTo>
                  <a:pt x="80390" y="35560"/>
                </a:lnTo>
                <a:lnTo>
                  <a:pt x="85089" y="37592"/>
                </a:lnTo>
                <a:lnTo>
                  <a:pt x="88518" y="41021"/>
                </a:lnTo>
                <a:lnTo>
                  <a:pt x="91948" y="44450"/>
                </a:lnTo>
                <a:lnTo>
                  <a:pt x="93979" y="49149"/>
                </a:lnTo>
                <a:lnTo>
                  <a:pt x="95376" y="53975"/>
                </a:lnTo>
                <a:lnTo>
                  <a:pt x="96011" y="58674"/>
                </a:lnTo>
                <a:lnTo>
                  <a:pt x="95376" y="63500"/>
                </a:lnTo>
                <a:lnTo>
                  <a:pt x="93979" y="68199"/>
                </a:lnTo>
                <a:lnTo>
                  <a:pt x="91948" y="72898"/>
                </a:lnTo>
                <a:lnTo>
                  <a:pt x="88518" y="76326"/>
                </a:lnTo>
                <a:lnTo>
                  <a:pt x="85089" y="79756"/>
                </a:lnTo>
                <a:lnTo>
                  <a:pt x="80390" y="81787"/>
                </a:lnTo>
                <a:lnTo>
                  <a:pt x="75564" y="83185"/>
                </a:lnTo>
                <a:lnTo>
                  <a:pt x="70865" y="83820"/>
                </a:lnTo>
                <a:lnTo>
                  <a:pt x="66166" y="83185"/>
                </a:lnTo>
                <a:lnTo>
                  <a:pt x="61340" y="81787"/>
                </a:lnTo>
                <a:lnTo>
                  <a:pt x="56641" y="79756"/>
                </a:lnTo>
                <a:lnTo>
                  <a:pt x="53212" y="76326"/>
                </a:lnTo>
                <a:lnTo>
                  <a:pt x="49783" y="72898"/>
                </a:lnTo>
                <a:lnTo>
                  <a:pt x="47751" y="68199"/>
                </a:lnTo>
                <a:lnTo>
                  <a:pt x="46354" y="63500"/>
                </a:lnTo>
                <a:lnTo>
                  <a:pt x="45719" y="58674"/>
                </a:lnTo>
              </a:path>
              <a:path extrusionOk="0" h="596264" w="455929">
                <a:moveTo>
                  <a:pt x="216407" y="387096"/>
                </a:moveTo>
                <a:lnTo>
                  <a:pt x="67055" y="387096"/>
                </a:lnTo>
              </a:path>
              <a:path extrusionOk="0" h="596264" w="455929">
                <a:moveTo>
                  <a:pt x="353567" y="324612"/>
                </a:moveTo>
                <a:lnTo>
                  <a:pt x="67055" y="324612"/>
                </a:lnTo>
              </a:path>
              <a:path extrusionOk="0" h="596264" w="455929">
                <a:moveTo>
                  <a:pt x="353567" y="263651"/>
                </a:moveTo>
                <a:lnTo>
                  <a:pt x="67055" y="263651"/>
                </a:lnTo>
              </a:path>
              <a:path extrusionOk="0" h="596264" w="455929">
                <a:moveTo>
                  <a:pt x="353567" y="201168"/>
                </a:moveTo>
                <a:lnTo>
                  <a:pt x="67055" y="201168"/>
                </a:lnTo>
              </a:path>
              <a:path extrusionOk="0" h="596264" w="455929">
                <a:moveTo>
                  <a:pt x="348233" y="83820"/>
                </a:moveTo>
                <a:lnTo>
                  <a:pt x="343534" y="83185"/>
                </a:lnTo>
                <a:lnTo>
                  <a:pt x="338708" y="81787"/>
                </a:lnTo>
                <a:lnTo>
                  <a:pt x="334009" y="79756"/>
                </a:lnTo>
                <a:lnTo>
                  <a:pt x="330580" y="76326"/>
                </a:lnTo>
                <a:lnTo>
                  <a:pt x="327151" y="72898"/>
                </a:lnTo>
                <a:lnTo>
                  <a:pt x="325119" y="68199"/>
                </a:lnTo>
                <a:lnTo>
                  <a:pt x="323723" y="63500"/>
                </a:lnTo>
                <a:lnTo>
                  <a:pt x="323087" y="58674"/>
                </a:lnTo>
                <a:lnTo>
                  <a:pt x="323723" y="53975"/>
                </a:lnTo>
                <a:lnTo>
                  <a:pt x="325119" y="49149"/>
                </a:lnTo>
                <a:lnTo>
                  <a:pt x="327151" y="44450"/>
                </a:lnTo>
                <a:lnTo>
                  <a:pt x="330580" y="41021"/>
                </a:lnTo>
                <a:lnTo>
                  <a:pt x="334009" y="37592"/>
                </a:lnTo>
                <a:lnTo>
                  <a:pt x="338708" y="35560"/>
                </a:lnTo>
                <a:lnTo>
                  <a:pt x="343534" y="34162"/>
                </a:lnTo>
                <a:lnTo>
                  <a:pt x="348233" y="33527"/>
                </a:lnTo>
                <a:lnTo>
                  <a:pt x="352932" y="34162"/>
                </a:lnTo>
                <a:lnTo>
                  <a:pt x="357758" y="35560"/>
                </a:lnTo>
                <a:lnTo>
                  <a:pt x="362457" y="37592"/>
                </a:lnTo>
                <a:lnTo>
                  <a:pt x="365886" y="41021"/>
                </a:lnTo>
                <a:lnTo>
                  <a:pt x="369315" y="44450"/>
                </a:lnTo>
                <a:lnTo>
                  <a:pt x="371348" y="49149"/>
                </a:lnTo>
                <a:lnTo>
                  <a:pt x="372744" y="53975"/>
                </a:lnTo>
                <a:lnTo>
                  <a:pt x="373379" y="58674"/>
                </a:lnTo>
                <a:lnTo>
                  <a:pt x="372744" y="63500"/>
                </a:lnTo>
                <a:lnTo>
                  <a:pt x="371348" y="68199"/>
                </a:lnTo>
                <a:lnTo>
                  <a:pt x="369315" y="72898"/>
                </a:lnTo>
                <a:lnTo>
                  <a:pt x="365886" y="76326"/>
                </a:lnTo>
                <a:lnTo>
                  <a:pt x="362457" y="79756"/>
                </a:lnTo>
                <a:lnTo>
                  <a:pt x="357758" y="81787"/>
                </a:lnTo>
                <a:lnTo>
                  <a:pt x="352932" y="83185"/>
                </a:lnTo>
                <a:lnTo>
                  <a:pt x="348233" y="83820"/>
                </a:lnTo>
              </a:path>
              <a:path extrusionOk="0" h="596264" w="455929">
                <a:moveTo>
                  <a:pt x="71627" y="0"/>
                </a:moveTo>
                <a:lnTo>
                  <a:pt x="71627" y="57912"/>
                </a:lnTo>
              </a:path>
              <a:path extrusionOk="0" h="596264" w="455929">
                <a:moveTo>
                  <a:pt x="164591" y="0"/>
                </a:moveTo>
                <a:lnTo>
                  <a:pt x="164591" y="57912"/>
                </a:lnTo>
              </a:path>
              <a:path extrusionOk="0" h="596264" w="455929">
                <a:moveTo>
                  <a:pt x="257555" y="0"/>
                </a:moveTo>
                <a:lnTo>
                  <a:pt x="257555" y="57912"/>
                </a:lnTo>
              </a:path>
              <a:path extrusionOk="0" h="596264" w="455929">
                <a:moveTo>
                  <a:pt x="350519" y="0"/>
                </a:moveTo>
                <a:lnTo>
                  <a:pt x="350519" y="57912"/>
                </a:lnTo>
              </a:path>
            </a:pathLst>
          </a:custGeom>
          <a:noFill/>
          <a:ln cap="flat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1" name="Google Shape;651;p12"/>
          <p:cNvGrpSpPr/>
          <p:nvPr/>
        </p:nvGrpSpPr>
        <p:grpSpPr>
          <a:xfrm>
            <a:off x="3284219" y="4680204"/>
            <a:ext cx="490855" cy="355600"/>
            <a:chOff x="3284219" y="4680204"/>
            <a:chExt cx="490855" cy="355600"/>
          </a:xfrm>
        </p:grpSpPr>
        <p:sp>
          <p:nvSpPr>
            <p:cNvPr id="652" name="Google Shape;652;p12"/>
            <p:cNvSpPr/>
            <p:nvPr/>
          </p:nvSpPr>
          <p:spPr>
            <a:xfrm>
              <a:off x="3284219" y="4680204"/>
              <a:ext cx="490855" cy="355600"/>
            </a:xfrm>
            <a:custGeom>
              <a:rect b="b" l="l" r="r" t="t"/>
              <a:pathLst>
                <a:path extrusionOk="0" h="355600" w="490854">
                  <a:moveTo>
                    <a:pt x="0" y="0"/>
                  </a:moveTo>
                  <a:lnTo>
                    <a:pt x="0" y="341503"/>
                  </a:lnTo>
                  <a:lnTo>
                    <a:pt x="0" y="344297"/>
                  </a:lnTo>
                  <a:lnTo>
                    <a:pt x="634" y="346964"/>
                  </a:lnTo>
                  <a:lnTo>
                    <a:pt x="2031" y="348996"/>
                  </a:lnTo>
                  <a:lnTo>
                    <a:pt x="3428" y="351028"/>
                  </a:lnTo>
                  <a:lnTo>
                    <a:pt x="5460" y="353060"/>
                  </a:lnTo>
                  <a:lnTo>
                    <a:pt x="8127" y="353695"/>
                  </a:lnTo>
                  <a:lnTo>
                    <a:pt x="10159" y="355092"/>
                  </a:lnTo>
                  <a:lnTo>
                    <a:pt x="13588" y="355092"/>
                  </a:lnTo>
                  <a:lnTo>
                    <a:pt x="490727" y="355092"/>
                  </a:lnTo>
                </a:path>
              </a:pathLst>
            </a:custGeom>
            <a:noFill/>
            <a:ln cap="flat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12"/>
            <p:cNvSpPr/>
            <p:nvPr/>
          </p:nvSpPr>
          <p:spPr>
            <a:xfrm>
              <a:off x="3320795" y="4838700"/>
              <a:ext cx="97536" cy="160019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12"/>
            <p:cNvSpPr/>
            <p:nvPr/>
          </p:nvSpPr>
          <p:spPr>
            <a:xfrm>
              <a:off x="3665219" y="4838700"/>
              <a:ext cx="97536" cy="160019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12"/>
            <p:cNvSpPr/>
            <p:nvPr/>
          </p:nvSpPr>
          <p:spPr>
            <a:xfrm>
              <a:off x="3441191" y="4683252"/>
              <a:ext cx="86995" cy="309880"/>
            </a:xfrm>
            <a:custGeom>
              <a:rect b="b" l="l" r="r" t="t"/>
              <a:pathLst>
                <a:path extrusionOk="0" h="309879" w="86995">
                  <a:moveTo>
                    <a:pt x="86868" y="309372"/>
                  </a:moveTo>
                  <a:lnTo>
                    <a:pt x="86868" y="13589"/>
                  </a:lnTo>
                  <a:lnTo>
                    <a:pt x="86868" y="10795"/>
                  </a:lnTo>
                  <a:lnTo>
                    <a:pt x="86233" y="8128"/>
                  </a:lnTo>
                  <a:lnTo>
                    <a:pt x="73152" y="0"/>
                  </a:lnTo>
                  <a:lnTo>
                    <a:pt x="13716" y="0"/>
                  </a:lnTo>
                  <a:lnTo>
                    <a:pt x="1397" y="8128"/>
                  </a:lnTo>
                  <a:lnTo>
                    <a:pt x="0" y="10795"/>
                  </a:lnTo>
                  <a:lnTo>
                    <a:pt x="0" y="13589"/>
                  </a:lnTo>
                  <a:lnTo>
                    <a:pt x="0" y="309372"/>
                  </a:lnTo>
                  <a:lnTo>
                    <a:pt x="86868" y="309372"/>
                  </a:lnTo>
                  <a:close/>
                </a:path>
              </a:pathLst>
            </a:custGeom>
            <a:noFill/>
            <a:ln cap="flat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12"/>
            <p:cNvSpPr/>
            <p:nvPr/>
          </p:nvSpPr>
          <p:spPr>
            <a:xfrm>
              <a:off x="3549395" y="4754880"/>
              <a:ext cx="99060" cy="243839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7" name="Google Shape;657;p12"/>
          <p:cNvSpPr/>
          <p:nvPr/>
        </p:nvSpPr>
        <p:spPr>
          <a:xfrm>
            <a:off x="299211" y="89204"/>
            <a:ext cx="615695" cy="635508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8" name="Google Shape;658;p12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9428293" y="5136"/>
            <a:ext cx="2419587" cy="143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3"/>
          <p:cNvSpPr txBox="1"/>
          <p:nvPr>
            <p:ph type="title"/>
          </p:nvPr>
        </p:nvSpPr>
        <p:spPr>
          <a:xfrm>
            <a:off x="647700" y="569864"/>
            <a:ext cx="2856230" cy="366126"/>
          </a:xfrm>
          <a:prstGeom prst="rect">
            <a:avLst/>
          </a:prstGeom>
          <a:solidFill>
            <a:srgbClr val="E3F4CE"/>
          </a:solidFill>
          <a:ln cap="flat" cmpd="sng" w="12175">
            <a:solidFill>
              <a:srgbClr val="438A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0" lIns="0" spcFirstLastPara="1" rIns="0" wrap="square" tIns="88250">
            <a:spAutoFit/>
          </a:bodyPr>
          <a:lstStyle/>
          <a:p>
            <a:pPr indent="0" lvl="0" marL="6991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 BKD 2010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13"/>
          <p:cNvSpPr txBox="1"/>
          <p:nvPr/>
        </p:nvSpPr>
        <p:spPr>
          <a:xfrm>
            <a:off x="7586471" y="472440"/>
            <a:ext cx="2857500" cy="366126"/>
          </a:xfrm>
          <a:prstGeom prst="rect">
            <a:avLst/>
          </a:prstGeom>
          <a:solidFill>
            <a:srgbClr val="E3F4CE"/>
          </a:solidFill>
          <a:ln cap="flat" cmpd="sng" w="12175">
            <a:solidFill>
              <a:srgbClr val="438A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6991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 BKD 2021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5" name="Google Shape;665;p13"/>
          <p:cNvGrpSpPr/>
          <p:nvPr/>
        </p:nvGrpSpPr>
        <p:grpSpPr>
          <a:xfrm>
            <a:off x="5702045" y="938021"/>
            <a:ext cx="678942" cy="5419725"/>
            <a:chOff x="5702045" y="938021"/>
            <a:chExt cx="678942" cy="5419725"/>
          </a:xfrm>
        </p:grpSpPr>
        <p:sp>
          <p:nvSpPr>
            <p:cNvPr id="666" name="Google Shape;666;p13"/>
            <p:cNvSpPr/>
            <p:nvPr/>
          </p:nvSpPr>
          <p:spPr>
            <a:xfrm>
              <a:off x="5785103" y="1057655"/>
              <a:ext cx="595884" cy="54863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13"/>
            <p:cNvSpPr/>
            <p:nvPr/>
          </p:nvSpPr>
          <p:spPr>
            <a:xfrm>
              <a:off x="5702045" y="938021"/>
              <a:ext cx="65405" cy="5419725"/>
            </a:xfrm>
            <a:custGeom>
              <a:rect b="b" l="l" r="r" t="t"/>
              <a:pathLst>
                <a:path extrusionOk="0" h="5419725" w="65404">
                  <a:moveTo>
                    <a:pt x="0" y="0"/>
                  </a:moveTo>
                  <a:lnTo>
                    <a:pt x="65150" y="5419725"/>
                  </a:lnTo>
                </a:path>
              </a:pathLst>
            </a:custGeom>
            <a:noFill/>
            <a:ln cap="flat" cmpd="sng" w="28950">
              <a:solidFill>
                <a:srgbClr val="001F5F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8" name="Google Shape;668;p13"/>
          <p:cNvGrpSpPr/>
          <p:nvPr/>
        </p:nvGrpSpPr>
        <p:grpSpPr>
          <a:xfrm>
            <a:off x="11205971" y="837438"/>
            <a:ext cx="619633" cy="5953506"/>
            <a:chOff x="11205971" y="837438"/>
            <a:chExt cx="619633" cy="5953506"/>
          </a:xfrm>
        </p:grpSpPr>
        <p:sp>
          <p:nvSpPr>
            <p:cNvPr id="669" name="Google Shape;669;p13"/>
            <p:cNvSpPr/>
            <p:nvPr/>
          </p:nvSpPr>
          <p:spPr>
            <a:xfrm>
              <a:off x="11822429" y="837438"/>
              <a:ext cx="3175" cy="5415280"/>
            </a:xfrm>
            <a:custGeom>
              <a:rect b="b" l="l" r="r" t="t"/>
              <a:pathLst>
                <a:path extrusionOk="0" h="5415280" w="3175">
                  <a:moveTo>
                    <a:pt x="0" y="0"/>
                  </a:moveTo>
                  <a:lnTo>
                    <a:pt x="3175" y="5414962"/>
                  </a:lnTo>
                </a:path>
              </a:pathLst>
            </a:custGeom>
            <a:noFill/>
            <a:ln cap="flat" cmpd="sng" w="28950">
              <a:solidFill>
                <a:srgbClr val="001F5F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13"/>
            <p:cNvSpPr/>
            <p:nvPr/>
          </p:nvSpPr>
          <p:spPr>
            <a:xfrm>
              <a:off x="11205971" y="6156960"/>
              <a:ext cx="615696" cy="63398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1" name="Google Shape;671;p13"/>
          <p:cNvSpPr txBox="1"/>
          <p:nvPr/>
        </p:nvSpPr>
        <p:spPr>
          <a:xfrm>
            <a:off x="6399276" y="1197863"/>
            <a:ext cx="5084445" cy="474345"/>
          </a:xfrm>
          <a:prstGeom prst="rect">
            <a:avLst/>
          </a:prstGeom>
          <a:noFill/>
          <a:ln cap="flat" cmpd="sng" w="12175">
            <a:solidFill>
              <a:srgbClr val="001F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92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6FC0"/>
                </a:solidFill>
                <a:latin typeface="Carlito"/>
                <a:ea typeface="Carlito"/>
                <a:cs typeface="Carlito"/>
                <a:sym typeface="Carlito"/>
              </a:rPr>
              <a:t>PELAKSANAAN DISTANDARDISASI SESUAI PERMENDIKBUD NO. 3</a:t>
            </a:r>
            <a:endParaRPr sz="14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  <a:p>
            <a:pPr indent="0" lvl="0" marL="92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6FC0"/>
                </a:solidFill>
                <a:latin typeface="Carlito"/>
                <a:ea typeface="Carlito"/>
                <a:cs typeface="Carlito"/>
                <a:sym typeface="Carlito"/>
              </a:rPr>
              <a:t>TAHUN 2020 Pasal 30 ayat (5)</a:t>
            </a:r>
            <a:endParaRPr sz="14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672" name="Google Shape;672;p13"/>
          <p:cNvSpPr txBox="1"/>
          <p:nvPr/>
        </p:nvSpPr>
        <p:spPr>
          <a:xfrm>
            <a:off x="6409944" y="1752600"/>
            <a:ext cx="5105400" cy="474345"/>
          </a:xfrm>
          <a:prstGeom prst="rect">
            <a:avLst/>
          </a:prstGeom>
          <a:noFill/>
          <a:ln cap="flat" cmpd="sng" w="12175">
            <a:solidFill>
              <a:srgbClr val="001F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92075" marR="5105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6FC0"/>
                </a:solidFill>
                <a:latin typeface="Carlito"/>
                <a:ea typeface="Carlito"/>
                <a:cs typeface="Carlito"/>
                <a:sym typeface="Carlito"/>
              </a:rPr>
              <a:t>CAPAIAN LUARAN KEGIATAN BERBASIS ‘OUTCOME’ MINIMAL  ‘OUTPUT’</a:t>
            </a:r>
            <a:endParaRPr sz="14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673" name="Google Shape;673;p13"/>
          <p:cNvSpPr txBox="1"/>
          <p:nvPr/>
        </p:nvSpPr>
        <p:spPr>
          <a:xfrm>
            <a:off x="6426708" y="2439923"/>
            <a:ext cx="5088890" cy="546100"/>
          </a:xfrm>
          <a:prstGeom prst="rect">
            <a:avLst/>
          </a:prstGeom>
          <a:noFill/>
          <a:ln cap="flat" cmpd="sng" w="12175">
            <a:solidFill>
              <a:srgbClr val="001F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825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6FC0"/>
                </a:solidFill>
                <a:latin typeface="Carlito"/>
                <a:ea typeface="Carlito"/>
                <a:cs typeface="Carlito"/>
                <a:sym typeface="Carlito"/>
              </a:rPr>
              <a:t>RINCIAN KEGIATAN DOSEN MENGACU PADA TRIDHARMA PT DAN</a:t>
            </a:r>
            <a:endParaRPr sz="14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6FC0"/>
                </a:solidFill>
                <a:latin typeface="Carlito"/>
                <a:ea typeface="Carlito"/>
                <a:cs typeface="Carlito"/>
                <a:sym typeface="Carlito"/>
              </a:rPr>
              <a:t>ARAH ‘KEBIJAKAN MBKM’</a:t>
            </a:r>
            <a:endParaRPr sz="14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674" name="Google Shape;674;p13"/>
          <p:cNvSpPr txBox="1"/>
          <p:nvPr/>
        </p:nvSpPr>
        <p:spPr>
          <a:xfrm>
            <a:off x="6437376" y="3265932"/>
            <a:ext cx="5084445" cy="617220"/>
          </a:xfrm>
          <a:prstGeom prst="rect">
            <a:avLst/>
          </a:prstGeom>
          <a:noFill/>
          <a:ln cap="flat" cmpd="sng" w="12175">
            <a:solidFill>
              <a:srgbClr val="001F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92075" marR="0" rtl="0" algn="l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6FC0"/>
                </a:solidFill>
                <a:latin typeface="Carlito"/>
                <a:ea typeface="Carlito"/>
                <a:cs typeface="Carlito"/>
                <a:sym typeface="Carlito"/>
              </a:rPr>
              <a:t>MEMBERIKAN APRESIASI KEGIATAN LAYANAN DOSEN KEPADA</a:t>
            </a:r>
            <a:endParaRPr sz="14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  <a:p>
            <a:pPr indent="0" lvl="0" marL="92075" marR="29654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6FC0"/>
                </a:solidFill>
                <a:latin typeface="Carlito"/>
                <a:ea typeface="Carlito"/>
                <a:cs typeface="Carlito"/>
                <a:sym typeface="Carlito"/>
              </a:rPr>
              <a:t>MAHASISWA , MEREDEFINISI SKS DARI ‘JAM BELAJAR’ MENJADI  ‘JAM BERKEGIATAN’</a:t>
            </a:r>
            <a:endParaRPr sz="14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675" name="Google Shape;675;p13"/>
          <p:cNvSpPr txBox="1"/>
          <p:nvPr/>
        </p:nvSpPr>
        <p:spPr>
          <a:xfrm>
            <a:off x="6429755" y="4052315"/>
            <a:ext cx="5085715" cy="474345"/>
          </a:xfrm>
          <a:prstGeom prst="rect">
            <a:avLst/>
          </a:prstGeom>
          <a:noFill/>
          <a:ln cap="flat" cmpd="sng" w="12175">
            <a:solidFill>
              <a:srgbClr val="001F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92075" marR="4006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6FC0"/>
                </a:solidFill>
                <a:latin typeface="Carlito"/>
                <a:ea typeface="Carlito"/>
                <a:cs typeface="Carlito"/>
                <a:sym typeface="Carlito"/>
              </a:rPr>
              <a:t>KINERJA DOSEN TIDAK DIBATASI HANYA 16 SKS PER SEMESTER  KARENA ADANYA PENGHARGAAN ‘KINERJA LEBIH’</a:t>
            </a:r>
            <a:endParaRPr sz="14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676" name="Google Shape;676;p13"/>
          <p:cNvSpPr txBox="1"/>
          <p:nvPr/>
        </p:nvSpPr>
        <p:spPr>
          <a:xfrm>
            <a:off x="813816" y="4059935"/>
            <a:ext cx="4581525" cy="472440"/>
          </a:xfrm>
          <a:prstGeom prst="rect">
            <a:avLst/>
          </a:prstGeom>
          <a:noFill/>
          <a:ln cap="flat" cmpd="sng" w="12175">
            <a:solidFill>
              <a:srgbClr val="001F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18725">
            <a:spAutoFit/>
          </a:bodyPr>
          <a:lstStyle/>
          <a:p>
            <a:pPr indent="0" lvl="0" marL="908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6FC0"/>
                </a:solidFill>
                <a:latin typeface="Carlito"/>
                <a:ea typeface="Carlito"/>
                <a:cs typeface="Carlito"/>
                <a:sym typeface="Carlito"/>
              </a:rPr>
              <a:t>KINERJA DOSEN DIBATASI 16 SKS PER SEMESTER</a:t>
            </a:r>
            <a:endParaRPr sz="14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677" name="Google Shape;677;p13"/>
          <p:cNvSpPr txBox="1"/>
          <p:nvPr/>
        </p:nvSpPr>
        <p:spPr>
          <a:xfrm>
            <a:off x="737616" y="1188719"/>
            <a:ext cx="4657725" cy="28702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6FC0"/>
                </a:solidFill>
                <a:latin typeface="Carlito"/>
                <a:ea typeface="Carlito"/>
                <a:cs typeface="Carlito"/>
                <a:sym typeface="Carlito"/>
              </a:rPr>
              <a:t>PELAKSANAAN ‘BERVARIASI TIDAK TERSTANDAR’</a:t>
            </a:r>
            <a:endParaRPr sz="14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678" name="Google Shape;678;p13"/>
          <p:cNvSpPr txBox="1"/>
          <p:nvPr/>
        </p:nvSpPr>
        <p:spPr>
          <a:xfrm>
            <a:off x="784859" y="1751076"/>
            <a:ext cx="4610100" cy="28702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6FC0"/>
                </a:solidFill>
                <a:latin typeface="Carlito"/>
                <a:ea typeface="Carlito"/>
                <a:cs typeface="Carlito"/>
                <a:sym typeface="Carlito"/>
              </a:rPr>
              <a:t>CAPAIAN LUARAN KEGIATAN DOSEN BKD BERBASIS ‘PROSES</a:t>
            </a:r>
            <a:endParaRPr sz="14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679" name="Google Shape;679;p13"/>
          <p:cNvSpPr txBox="1"/>
          <p:nvPr/>
        </p:nvSpPr>
        <p:spPr>
          <a:xfrm>
            <a:off x="792480" y="2439923"/>
            <a:ext cx="4602480" cy="52324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4925">
            <a:spAutoFit/>
          </a:bodyPr>
          <a:lstStyle/>
          <a:p>
            <a:pPr indent="0" lvl="0" marL="908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6FC0"/>
                </a:solidFill>
                <a:latin typeface="Carlito"/>
                <a:ea typeface="Carlito"/>
                <a:cs typeface="Carlito"/>
                <a:sym typeface="Carlito"/>
              </a:rPr>
              <a:t>RINCIAN KEGIATAN DOSEN TIDAK TERSTANDAR</a:t>
            </a:r>
            <a:endParaRPr sz="14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680" name="Google Shape;680;p13"/>
          <p:cNvSpPr txBox="1"/>
          <p:nvPr/>
        </p:nvSpPr>
        <p:spPr>
          <a:xfrm>
            <a:off x="783336" y="3241548"/>
            <a:ext cx="4617720" cy="73914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4925">
            <a:spAutoFit/>
          </a:bodyPr>
          <a:lstStyle/>
          <a:p>
            <a:pPr indent="0" lvl="0" marL="91440" marR="4400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6FC0"/>
                </a:solidFill>
                <a:latin typeface="Carlito"/>
                <a:ea typeface="Carlito"/>
                <a:cs typeface="Carlito"/>
                <a:sym typeface="Carlito"/>
              </a:rPr>
              <a:t>MASIH MENEKANKAN KEGIATAN DALAM KAMPUS DAN  BELUM MENGAPRESIASI LAYANAN DOSEN KEPADA  MAHASISWA</a:t>
            </a:r>
            <a:endParaRPr sz="14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681" name="Google Shape;681;p13"/>
          <p:cNvSpPr txBox="1"/>
          <p:nvPr/>
        </p:nvSpPr>
        <p:spPr>
          <a:xfrm>
            <a:off x="858011" y="4820411"/>
            <a:ext cx="4581525" cy="474345"/>
          </a:xfrm>
          <a:prstGeom prst="rect">
            <a:avLst/>
          </a:prstGeom>
          <a:noFill/>
          <a:ln cap="flat" cmpd="sng" w="12175">
            <a:solidFill>
              <a:srgbClr val="001F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90805" marR="6146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6FC0"/>
                </a:solidFill>
                <a:latin typeface="Carlito"/>
                <a:ea typeface="Carlito"/>
                <a:cs typeface="Carlito"/>
                <a:sym typeface="Carlito"/>
              </a:rPr>
              <a:t>KEWAJIBAN KHUSUS DIBERLAKUKAN HANYA UNTUK  JENJANG JABATAN FUNGSIONAL ‘PROFESOR’</a:t>
            </a:r>
            <a:endParaRPr sz="14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682" name="Google Shape;682;p13"/>
          <p:cNvSpPr txBox="1"/>
          <p:nvPr/>
        </p:nvSpPr>
        <p:spPr>
          <a:xfrm>
            <a:off x="853439" y="5532120"/>
            <a:ext cx="4581525" cy="472440"/>
          </a:xfrm>
          <a:prstGeom prst="rect">
            <a:avLst/>
          </a:prstGeom>
          <a:noFill/>
          <a:ln cap="flat" cmpd="sng" w="12175">
            <a:solidFill>
              <a:srgbClr val="001F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18725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6FC0"/>
                </a:solidFill>
                <a:latin typeface="Carlito"/>
                <a:ea typeface="Carlito"/>
                <a:cs typeface="Carlito"/>
                <a:sym typeface="Carlito"/>
              </a:rPr>
              <a:t>DATA BKD TIDAK BERMAKNA.</a:t>
            </a:r>
            <a:endParaRPr sz="14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683" name="Google Shape;683;p13"/>
          <p:cNvSpPr txBox="1"/>
          <p:nvPr/>
        </p:nvSpPr>
        <p:spPr>
          <a:xfrm>
            <a:off x="6420611" y="4817364"/>
            <a:ext cx="5084445" cy="475615"/>
          </a:xfrm>
          <a:prstGeom prst="rect">
            <a:avLst/>
          </a:prstGeom>
          <a:noFill/>
          <a:ln cap="flat" cmpd="sng" w="12175">
            <a:solidFill>
              <a:srgbClr val="001F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90805" marR="3987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6FC0"/>
                </a:solidFill>
                <a:latin typeface="Carlito"/>
                <a:ea typeface="Carlito"/>
                <a:cs typeface="Carlito"/>
                <a:sym typeface="Carlito"/>
              </a:rPr>
              <a:t>KEWAJIBAN KHUSUS DIBERLAKUKAN UNTUK SEMUA JENJANG  JABATAN FUNGSIONAL ( AA, L, LK, DAN PROFESOR)</a:t>
            </a:r>
            <a:endParaRPr sz="14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684" name="Google Shape;684;p13"/>
          <p:cNvSpPr txBox="1"/>
          <p:nvPr/>
        </p:nvSpPr>
        <p:spPr>
          <a:xfrm>
            <a:off x="6420611" y="5532120"/>
            <a:ext cx="5084445" cy="474345"/>
          </a:xfrm>
          <a:prstGeom prst="rect">
            <a:avLst/>
          </a:prstGeom>
          <a:noFill/>
          <a:ln cap="flat" cmpd="sng" w="12175">
            <a:solidFill>
              <a:srgbClr val="001F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90805" marR="3054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6FC0"/>
                </a:solidFill>
                <a:latin typeface="Carlito"/>
                <a:ea typeface="Carlito"/>
                <a:cs typeface="Carlito"/>
                <a:sym typeface="Carlito"/>
              </a:rPr>
              <a:t>DATA BKD DAPAT DIGUNAKAN UNTUK LAYANAN KARIER DOSEN  YANG LAIN</a:t>
            </a:r>
            <a:endParaRPr sz="14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685" name="Google Shape;685;p13"/>
          <p:cNvSpPr/>
          <p:nvPr/>
        </p:nvSpPr>
        <p:spPr>
          <a:xfrm>
            <a:off x="85343" y="1057655"/>
            <a:ext cx="595884" cy="54863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6" name="Google Shape;686;p13"/>
          <p:cNvGrpSpPr/>
          <p:nvPr/>
        </p:nvGrpSpPr>
        <p:grpSpPr>
          <a:xfrm>
            <a:off x="4960620" y="179831"/>
            <a:ext cx="1716405" cy="5824729"/>
            <a:chOff x="4960620" y="179831"/>
            <a:chExt cx="1716405" cy="5824729"/>
          </a:xfrm>
        </p:grpSpPr>
        <p:sp>
          <p:nvSpPr>
            <p:cNvPr id="687" name="Google Shape;687;p13"/>
            <p:cNvSpPr/>
            <p:nvPr/>
          </p:nvSpPr>
          <p:spPr>
            <a:xfrm>
              <a:off x="5830824" y="1708404"/>
              <a:ext cx="524255" cy="51816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5801868" y="2482596"/>
              <a:ext cx="504443" cy="50292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5852160" y="3404615"/>
              <a:ext cx="519684" cy="484631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5919216" y="4133087"/>
              <a:ext cx="399288" cy="400812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5899404" y="4817364"/>
              <a:ext cx="438912" cy="457200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5893308" y="5483352"/>
              <a:ext cx="505967" cy="521208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4960620" y="179831"/>
              <a:ext cx="1716405" cy="856615"/>
            </a:xfrm>
            <a:custGeom>
              <a:rect b="b" l="l" r="r" t="t"/>
              <a:pathLst>
                <a:path extrusionOk="0" h="856615" w="1716404">
                  <a:moveTo>
                    <a:pt x="1287779" y="0"/>
                  </a:moveTo>
                  <a:lnTo>
                    <a:pt x="1287779" y="214122"/>
                  </a:lnTo>
                  <a:lnTo>
                    <a:pt x="0" y="214122"/>
                  </a:lnTo>
                  <a:lnTo>
                    <a:pt x="214121" y="428244"/>
                  </a:lnTo>
                  <a:lnTo>
                    <a:pt x="0" y="642366"/>
                  </a:lnTo>
                  <a:lnTo>
                    <a:pt x="1287779" y="642366"/>
                  </a:lnTo>
                  <a:lnTo>
                    <a:pt x="1287779" y="856488"/>
                  </a:lnTo>
                  <a:lnTo>
                    <a:pt x="1716024" y="428244"/>
                  </a:lnTo>
                  <a:lnTo>
                    <a:pt x="1287779" y="0"/>
                  </a:lnTo>
                  <a:close/>
                </a:path>
              </a:pathLst>
            </a:custGeom>
            <a:solidFill>
              <a:srgbClr val="00AF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4" name="Google Shape;694;p13"/>
          <p:cNvSpPr/>
          <p:nvPr/>
        </p:nvSpPr>
        <p:spPr>
          <a:xfrm>
            <a:off x="85343" y="1671827"/>
            <a:ext cx="519684" cy="519684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13"/>
          <p:cNvSpPr/>
          <p:nvPr/>
        </p:nvSpPr>
        <p:spPr>
          <a:xfrm>
            <a:off x="143255" y="2450592"/>
            <a:ext cx="504444" cy="50292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13"/>
          <p:cNvSpPr/>
          <p:nvPr/>
        </p:nvSpPr>
        <p:spPr>
          <a:xfrm>
            <a:off x="190500" y="3314700"/>
            <a:ext cx="521208" cy="521207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13"/>
          <p:cNvSpPr/>
          <p:nvPr/>
        </p:nvSpPr>
        <p:spPr>
          <a:xfrm>
            <a:off x="216408" y="4059935"/>
            <a:ext cx="399288" cy="402336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13"/>
          <p:cNvSpPr/>
          <p:nvPr/>
        </p:nvSpPr>
        <p:spPr>
          <a:xfrm>
            <a:off x="280415" y="4835652"/>
            <a:ext cx="437388" cy="4572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13"/>
          <p:cNvSpPr/>
          <p:nvPr/>
        </p:nvSpPr>
        <p:spPr>
          <a:xfrm>
            <a:off x="199644" y="5457444"/>
            <a:ext cx="507492" cy="519684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4"/>
          <p:cNvSpPr txBox="1"/>
          <p:nvPr>
            <p:ph type="title"/>
          </p:nvPr>
        </p:nvSpPr>
        <p:spPr>
          <a:xfrm>
            <a:off x="647700" y="569864"/>
            <a:ext cx="2856230" cy="366126"/>
          </a:xfrm>
          <a:prstGeom prst="rect">
            <a:avLst/>
          </a:prstGeom>
          <a:solidFill>
            <a:srgbClr val="E3F4CE"/>
          </a:solidFill>
          <a:ln cap="flat" cmpd="sng" w="12175">
            <a:solidFill>
              <a:srgbClr val="438A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0" lIns="0" spcFirstLastPara="1" rIns="0" wrap="square" tIns="88250">
            <a:spAutoFit/>
          </a:bodyPr>
          <a:lstStyle/>
          <a:p>
            <a:pPr indent="0" lvl="0" marL="6991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 BKD 2010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14"/>
          <p:cNvSpPr txBox="1"/>
          <p:nvPr/>
        </p:nvSpPr>
        <p:spPr>
          <a:xfrm>
            <a:off x="7586471" y="472440"/>
            <a:ext cx="2857500" cy="366126"/>
          </a:xfrm>
          <a:prstGeom prst="rect">
            <a:avLst/>
          </a:prstGeom>
          <a:solidFill>
            <a:srgbClr val="E3F4CE"/>
          </a:solidFill>
          <a:ln cap="flat" cmpd="sng" w="12175">
            <a:solidFill>
              <a:srgbClr val="438A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6991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 BKD 2021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14"/>
          <p:cNvSpPr/>
          <p:nvPr/>
        </p:nvSpPr>
        <p:spPr>
          <a:xfrm>
            <a:off x="94488" y="4079747"/>
            <a:ext cx="638556" cy="5669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14"/>
          <p:cNvSpPr/>
          <p:nvPr/>
        </p:nvSpPr>
        <p:spPr>
          <a:xfrm>
            <a:off x="120395" y="3290315"/>
            <a:ext cx="580644" cy="56997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8" name="Google Shape;708;p14"/>
          <p:cNvGrpSpPr/>
          <p:nvPr/>
        </p:nvGrpSpPr>
        <p:grpSpPr>
          <a:xfrm>
            <a:off x="5702045" y="938021"/>
            <a:ext cx="613410" cy="5419725"/>
            <a:chOff x="5702045" y="938021"/>
            <a:chExt cx="613410" cy="5419725"/>
          </a:xfrm>
        </p:grpSpPr>
        <p:sp>
          <p:nvSpPr>
            <p:cNvPr id="709" name="Google Shape;709;p14"/>
            <p:cNvSpPr/>
            <p:nvPr/>
          </p:nvSpPr>
          <p:spPr>
            <a:xfrm>
              <a:off x="5777483" y="2449067"/>
              <a:ext cx="537972" cy="55321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14"/>
            <p:cNvSpPr/>
            <p:nvPr/>
          </p:nvSpPr>
          <p:spPr>
            <a:xfrm>
              <a:off x="5702045" y="938021"/>
              <a:ext cx="65405" cy="5419725"/>
            </a:xfrm>
            <a:custGeom>
              <a:rect b="b" l="l" r="r" t="t"/>
              <a:pathLst>
                <a:path extrusionOk="0" h="5419725" w="65404">
                  <a:moveTo>
                    <a:pt x="0" y="0"/>
                  </a:moveTo>
                  <a:lnTo>
                    <a:pt x="65150" y="5419725"/>
                  </a:lnTo>
                </a:path>
              </a:pathLst>
            </a:custGeom>
            <a:noFill/>
            <a:ln cap="flat" cmpd="sng" w="28950">
              <a:solidFill>
                <a:srgbClr val="001F5F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1" name="Google Shape;711;p14"/>
          <p:cNvGrpSpPr/>
          <p:nvPr/>
        </p:nvGrpSpPr>
        <p:grpSpPr>
          <a:xfrm>
            <a:off x="11161776" y="837438"/>
            <a:ext cx="663829" cy="6020559"/>
            <a:chOff x="11161776" y="837438"/>
            <a:chExt cx="663829" cy="6020559"/>
          </a:xfrm>
        </p:grpSpPr>
        <p:sp>
          <p:nvSpPr>
            <p:cNvPr id="712" name="Google Shape;712;p14"/>
            <p:cNvSpPr/>
            <p:nvPr/>
          </p:nvSpPr>
          <p:spPr>
            <a:xfrm>
              <a:off x="11822430" y="837438"/>
              <a:ext cx="3175" cy="5415280"/>
            </a:xfrm>
            <a:custGeom>
              <a:rect b="b" l="l" r="r" t="t"/>
              <a:pathLst>
                <a:path extrusionOk="0" h="5415280" w="3175">
                  <a:moveTo>
                    <a:pt x="0" y="0"/>
                  </a:moveTo>
                  <a:lnTo>
                    <a:pt x="3175" y="5414962"/>
                  </a:lnTo>
                </a:path>
              </a:pathLst>
            </a:custGeom>
            <a:noFill/>
            <a:ln cap="flat" cmpd="sng" w="28950">
              <a:solidFill>
                <a:srgbClr val="001F5F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14"/>
            <p:cNvSpPr/>
            <p:nvPr/>
          </p:nvSpPr>
          <p:spPr>
            <a:xfrm>
              <a:off x="11161776" y="6251446"/>
              <a:ext cx="615696" cy="606551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4" name="Google Shape;714;p14"/>
          <p:cNvSpPr txBox="1"/>
          <p:nvPr/>
        </p:nvSpPr>
        <p:spPr>
          <a:xfrm>
            <a:off x="6431279" y="1188719"/>
            <a:ext cx="5084445" cy="475615"/>
          </a:xfrm>
          <a:prstGeom prst="rect">
            <a:avLst/>
          </a:prstGeom>
          <a:noFill/>
          <a:ln cap="flat" cmpd="sng" w="12175">
            <a:solidFill>
              <a:srgbClr val="001F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19375">
            <a:spAutoFit/>
          </a:bodyPr>
          <a:lstStyle/>
          <a:p>
            <a:pPr indent="0" lvl="0" marL="92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6FC0"/>
                </a:solidFill>
                <a:latin typeface="Carlito"/>
                <a:ea typeface="Carlito"/>
                <a:cs typeface="Carlito"/>
                <a:sym typeface="Carlito"/>
              </a:rPr>
              <a:t>MEREDUKSI BEBAN ADMINISTRASI DOSEN</a:t>
            </a:r>
            <a:endParaRPr sz="14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715" name="Google Shape;715;p14"/>
          <p:cNvSpPr txBox="1"/>
          <p:nvPr/>
        </p:nvSpPr>
        <p:spPr>
          <a:xfrm>
            <a:off x="6409944" y="1752600"/>
            <a:ext cx="5105400" cy="474345"/>
          </a:xfrm>
          <a:prstGeom prst="rect">
            <a:avLst/>
          </a:prstGeom>
          <a:noFill/>
          <a:ln cap="flat" cmpd="sng" w="12175">
            <a:solidFill>
              <a:srgbClr val="001F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92075" marR="1981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6FC0"/>
                </a:solidFill>
                <a:latin typeface="Carlito"/>
                <a:ea typeface="Carlito"/>
                <a:cs typeface="Carlito"/>
                <a:sym typeface="Carlito"/>
              </a:rPr>
              <a:t>PELAKSANAAN ‘DARING’ MENGGUNAKAN SISTEM TERINTEGRASI  SUMBERDAYA DAN PD DIKTI</a:t>
            </a:r>
            <a:endParaRPr sz="14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716" name="Google Shape;716;p14"/>
          <p:cNvSpPr txBox="1"/>
          <p:nvPr/>
        </p:nvSpPr>
        <p:spPr>
          <a:xfrm>
            <a:off x="6426708" y="2439923"/>
            <a:ext cx="5088890" cy="546100"/>
          </a:xfrm>
          <a:prstGeom prst="rect">
            <a:avLst/>
          </a:prstGeom>
          <a:noFill/>
          <a:ln cap="flat" cmpd="sng" w="12175">
            <a:solidFill>
              <a:srgbClr val="001F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825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6FC0"/>
                </a:solidFill>
                <a:latin typeface="Carlito"/>
                <a:ea typeface="Carlito"/>
                <a:cs typeface="Carlito"/>
                <a:sym typeface="Carlito"/>
              </a:rPr>
              <a:t>PORTOFOLIO BKD DOKUMEN YANG SECARA KUMULATIF</a:t>
            </a:r>
            <a:endParaRPr sz="14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6FC0"/>
                </a:solidFill>
                <a:latin typeface="Carlito"/>
                <a:ea typeface="Carlito"/>
                <a:cs typeface="Carlito"/>
                <a:sym typeface="Carlito"/>
              </a:rPr>
              <a:t>DIGUNAKAN UNTUK PENGEMBANGAN KARIER DOSEN</a:t>
            </a:r>
            <a:endParaRPr sz="14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717" name="Google Shape;717;p14"/>
          <p:cNvSpPr txBox="1"/>
          <p:nvPr/>
        </p:nvSpPr>
        <p:spPr>
          <a:xfrm>
            <a:off x="6437376" y="3265932"/>
            <a:ext cx="5084445" cy="617220"/>
          </a:xfrm>
          <a:prstGeom prst="rect">
            <a:avLst/>
          </a:prstGeom>
          <a:noFill/>
          <a:ln cap="flat" cmpd="sng" w="12175">
            <a:solidFill>
              <a:srgbClr val="001F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84450">
            <a:spAutoFit/>
          </a:bodyPr>
          <a:lstStyle/>
          <a:p>
            <a:pPr indent="0" lvl="0" marL="92075" marR="7524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6FC0"/>
                </a:solidFill>
                <a:latin typeface="Carlito"/>
                <a:ea typeface="Carlito"/>
                <a:cs typeface="Carlito"/>
                <a:sym typeface="Carlito"/>
              </a:rPr>
              <a:t>CAPAIAN KINERJA BKD BERKONTRIBUSI LANGSUNG PADA  CAPAIAN IKU PT</a:t>
            </a:r>
            <a:endParaRPr sz="14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718" name="Google Shape;718;p14"/>
          <p:cNvSpPr txBox="1"/>
          <p:nvPr/>
        </p:nvSpPr>
        <p:spPr>
          <a:xfrm>
            <a:off x="6429755" y="4052315"/>
            <a:ext cx="5085715" cy="659796"/>
          </a:xfrm>
          <a:prstGeom prst="rect">
            <a:avLst/>
          </a:prstGeom>
          <a:noFill/>
          <a:ln cap="flat" cmpd="sng" w="12175">
            <a:solidFill>
              <a:srgbClr val="001F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92075" marR="52133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6FC0"/>
                </a:solidFill>
                <a:latin typeface="Carlito"/>
                <a:ea typeface="Carlito"/>
                <a:cs typeface="Carlito"/>
                <a:sym typeface="Carlito"/>
              </a:rPr>
              <a:t>PT MELAPORKAN PENILAIAN BKD KEPADA DITJEN DIKTI dan DIKSI  KEMENDIKBUDRISTEK PADA BULAN NOVEMBER SETIAP TAHUNNYA</a:t>
            </a:r>
            <a:endParaRPr sz="14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719" name="Google Shape;719;p14"/>
          <p:cNvSpPr txBox="1"/>
          <p:nvPr/>
        </p:nvSpPr>
        <p:spPr>
          <a:xfrm>
            <a:off x="813816" y="4059935"/>
            <a:ext cx="4581525" cy="443070"/>
          </a:xfrm>
          <a:prstGeom prst="rect">
            <a:avLst/>
          </a:prstGeom>
          <a:noFill/>
          <a:ln cap="flat" cmpd="sng" w="12175">
            <a:solidFill>
              <a:srgbClr val="001F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908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6FC0"/>
                </a:solidFill>
                <a:latin typeface="Carlito"/>
                <a:ea typeface="Carlito"/>
                <a:cs typeface="Carlito"/>
                <a:sym typeface="Carlito"/>
              </a:rPr>
              <a:t>PT MELAPORKAN / TIDAK MELAPORKAN PENILAIAN BKD</a:t>
            </a:r>
            <a:endParaRPr sz="14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  <a:p>
            <a:pPr indent="0" lvl="0" marL="908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6FC0"/>
                </a:solidFill>
                <a:latin typeface="Carlito"/>
                <a:ea typeface="Carlito"/>
                <a:cs typeface="Carlito"/>
                <a:sym typeface="Carlito"/>
              </a:rPr>
              <a:t>KEPADA DITJEN DIKTI dan DIKSI KEMENDIKBUDRISTEK</a:t>
            </a:r>
            <a:endParaRPr sz="14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720" name="Google Shape;720;p14"/>
          <p:cNvSpPr/>
          <p:nvPr/>
        </p:nvSpPr>
        <p:spPr>
          <a:xfrm>
            <a:off x="228600" y="1673849"/>
            <a:ext cx="470916" cy="453156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14"/>
          <p:cNvSpPr txBox="1"/>
          <p:nvPr/>
        </p:nvSpPr>
        <p:spPr>
          <a:xfrm>
            <a:off x="737616" y="1188719"/>
            <a:ext cx="4657725" cy="3079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4275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6FC0"/>
                </a:solidFill>
                <a:latin typeface="Carlito"/>
                <a:ea typeface="Carlito"/>
                <a:cs typeface="Carlito"/>
                <a:sym typeface="Carlito"/>
              </a:rPr>
              <a:t>MENJADI BEBAN ADMINISTRASI DOSEN</a:t>
            </a:r>
            <a:endParaRPr sz="14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722" name="Google Shape;722;p14"/>
          <p:cNvSpPr txBox="1"/>
          <p:nvPr/>
        </p:nvSpPr>
        <p:spPr>
          <a:xfrm>
            <a:off x="784859" y="1751076"/>
            <a:ext cx="4610100" cy="3079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4275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6FC0"/>
                </a:solidFill>
                <a:latin typeface="Carlito"/>
                <a:ea typeface="Carlito"/>
                <a:cs typeface="Carlito"/>
                <a:sym typeface="Carlito"/>
              </a:rPr>
              <a:t>PELAKSANAAN ‘LURING’ PORTOFOLIO SECARA MANUAL</a:t>
            </a:r>
            <a:endParaRPr sz="14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723" name="Google Shape;723;p14"/>
          <p:cNvSpPr txBox="1"/>
          <p:nvPr/>
        </p:nvSpPr>
        <p:spPr>
          <a:xfrm>
            <a:off x="792480" y="2439923"/>
            <a:ext cx="4602480" cy="73914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4925">
            <a:spAutoFit/>
          </a:bodyPr>
          <a:lstStyle/>
          <a:p>
            <a:pPr indent="0" lvl="0" marL="90805" marR="368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6FC0"/>
                </a:solidFill>
                <a:latin typeface="Carlito"/>
                <a:ea typeface="Carlito"/>
                <a:cs typeface="Carlito"/>
                <a:sym typeface="Carlito"/>
              </a:rPr>
              <a:t>PORTOFOLIO BKD MERUPAKAN DOKUMEN PENUNJANG  PENGEMBANGAN KARIER DOSEN</a:t>
            </a:r>
            <a:endParaRPr sz="14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724" name="Google Shape;724;p14"/>
          <p:cNvSpPr txBox="1"/>
          <p:nvPr/>
        </p:nvSpPr>
        <p:spPr>
          <a:xfrm>
            <a:off x="783336" y="3241548"/>
            <a:ext cx="4617720" cy="52324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4925">
            <a:spAutoFit/>
          </a:bodyPr>
          <a:lstStyle/>
          <a:p>
            <a:pPr indent="0" lvl="0" marL="91440" marR="6807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6FC0"/>
                </a:solidFill>
                <a:latin typeface="Carlito"/>
                <a:ea typeface="Carlito"/>
                <a:cs typeface="Carlito"/>
                <a:sym typeface="Carlito"/>
              </a:rPr>
              <a:t>CAPAIAN KINERJA BKD TIDAK BERKONTRIBUSI PADA  CAPAIAN IKU PT</a:t>
            </a:r>
            <a:endParaRPr sz="14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725" name="Google Shape;725;p14"/>
          <p:cNvSpPr txBox="1"/>
          <p:nvPr/>
        </p:nvSpPr>
        <p:spPr>
          <a:xfrm>
            <a:off x="858011" y="4820411"/>
            <a:ext cx="4581525" cy="474345"/>
          </a:xfrm>
          <a:prstGeom prst="rect">
            <a:avLst/>
          </a:prstGeom>
          <a:noFill/>
          <a:ln cap="flat" cmpd="sng" w="12175">
            <a:solidFill>
              <a:srgbClr val="001F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90805" marR="22605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6FC0"/>
                </a:solidFill>
                <a:latin typeface="Carlito"/>
                <a:ea typeface="Carlito"/>
                <a:cs typeface="Carlito"/>
                <a:sym typeface="Carlito"/>
              </a:rPr>
              <a:t>TIDAK TERDAPAT PENGHARGAAN DAN SANKSI TERHADAP  DOSEN</a:t>
            </a:r>
            <a:endParaRPr sz="14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726" name="Google Shape;726;p14"/>
          <p:cNvSpPr txBox="1"/>
          <p:nvPr/>
        </p:nvSpPr>
        <p:spPr>
          <a:xfrm>
            <a:off x="853439" y="5532120"/>
            <a:ext cx="4581525" cy="472440"/>
          </a:xfrm>
          <a:prstGeom prst="rect">
            <a:avLst/>
          </a:prstGeom>
          <a:noFill/>
          <a:ln cap="flat" cmpd="sng" w="12175">
            <a:solidFill>
              <a:srgbClr val="001F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91440" marR="9956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6FC0"/>
                </a:solidFill>
                <a:latin typeface="Carlito"/>
                <a:ea typeface="Carlito"/>
                <a:cs typeface="Carlito"/>
                <a:sym typeface="Carlito"/>
              </a:rPr>
              <a:t>ASESOR BKD MENDAPAT NIRA JIKA MENGIKUTI  PERSAMAAN PERSEPSI</a:t>
            </a:r>
            <a:endParaRPr sz="14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727" name="Google Shape;727;p14"/>
          <p:cNvSpPr txBox="1"/>
          <p:nvPr/>
        </p:nvSpPr>
        <p:spPr>
          <a:xfrm>
            <a:off x="6420611" y="4817364"/>
            <a:ext cx="5084445" cy="600710"/>
          </a:xfrm>
          <a:prstGeom prst="rect">
            <a:avLst/>
          </a:prstGeom>
          <a:noFill/>
          <a:ln cap="flat" cmpd="sng" w="12175">
            <a:solidFill>
              <a:srgbClr val="001F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90805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6FC0"/>
                </a:solidFill>
                <a:latin typeface="Carlito"/>
                <a:ea typeface="Carlito"/>
                <a:cs typeface="Carlito"/>
                <a:sym typeface="Carlito"/>
              </a:rPr>
              <a:t>PT MEMBERIKAN PENGHARGAAN KEPADA DOSEN DENGAN</a:t>
            </a:r>
            <a:endParaRPr sz="14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  <a:p>
            <a:pPr indent="0" lvl="0" marL="90805" marR="3822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6FC0"/>
                </a:solidFill>
                <a:latin typeface="Carlito"/>
                <a:ea typeface="Carlito"/>
                <a:cs typeface="Carlito"/>
                <a:sym typeface="Carlito"/>
              </a:rPr>
              <a:t>BEBAN LEBIH DAN MEMBERI SANKSI BAGI DOSEN YANG TIDAK  DAPAT MEMENUHI</a:t>
            </a:r>
            <a:endParaRPr sz="14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728" name="Google Shape;728;p14"/>
          <p:cNvSpPr txBox="1"/>
          <p:nvPr/>
        </p:nvSpPr>
        <p:spPr>
          <a:xfrm>
            <a:off x="6409944" y="5532120"/>
            <a:ext cx="5085715" cy="624840"/>
          </a:xfrm>
          <a:prstGeom prst="rect">
            <a:avLst/>
          </a:prstGeom>
          <a:noFill/>
          <a:ln cap="flat" cmpd="sng" w="12175">
            <a:solidFill>
              <a:srgbClr val="001F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92075" marR="0" rtl="0" algn="l">
              <a:lnSpc>
                <a:spcPct val="10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6FC0"/>
                </a:solidFill>
                <a:latin typeface="Carlito"/>
                <a:ea typeface="Carlito"/>
                <a:cs typeface="Carlito"/>
                <a:sym typeface="Carlito"/>
              </a:rPr>
              <a:t>ASESOR BKD ADALAH DOSEN YANG LULUS TES SELEKSI CALON</a:t>
            </a:r>
            <a:endParaRPr sz="14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  <a:p>
            <a:pPr indent="0" lvl="0" marL="92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6FC0"/>
                </a:solidFill>
                <a:latin typeface="Carlito"/>
                <a:ea typeface="Carlito"/>
                <a:cs typeface="Carlito"/>
                <a:sym typeface="Carlito"/>
              </a:rPr>
              <a:t>ASESOR BKD, MEMILIKI SERTIFIKAT ASESOR DAN DITETAPKAN</a:t>
            </a:r>
            <a:endParaRPr sz="14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  <a:p>
            <a:pPr indent="0" lvl="0" marL="92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6FC0"/>
                </a:solidFill>
                <a:latin typeface="Carlito"/>
                <a:ea typeface="Carlito"/>
                <a:cs typeface="Carlito"/>
                <a:sym typeface="Carlito"/>
              </a:rPr>
              <a:t>OLEH PIMPINAN PT</a:t>
            </a:r>
            <a:endParaRPr sz="14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grpSp>
        <p:nvGrpSpPr>
          <p:cNvPr id="729" name="Google Shape;729;p14"/>
          <p:cNvGrpSpPr/>
          <p:nvPr/>
        </p:nvGrpSpPr>
        <p:grpSpPr>
          <a:xfrm>
            <a:off x="4960620" y="179831"/>
            <a:ext cx="1716405" cy="5928868"/>
            <a:chOff x="4960620" y="179831"/>
            <a:chExt cx="1716405" cy="5928868"/>
          </a:xfrm>
        </p:grpSpPr>
        <p:sp>
          <p:nvSpPr>
            <p:cNvPr id="730" name="Google Shape;730;p14"/>
            <p:cNvSpPr/>
            <p:nvPr/>
          </p:nvSpPr>
          <p:spPr>
            <a:xfrm>
              <a:off x="5821680" y="1152143"/>
              <a:ext cx="452627" cy="473963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14"/>
            <p:cNvSpPr/>
            <p:nvPr/>
          </p:nvSpPr>
          <p:spPr>
            <a:xfrm>
              <a:off x="5847588" y="1673849"/>
              <a:ext cx="470915" cy="453156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14"/>
            <p:cNvSpPr/>
            <p:nvPr/>
          </p:nvSpPr>
          <p:spPr>
            <a:xfrm>
              <a:off x="5769864" y="3290315"/>
              <a:ext cx="579120" cy="569976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14"/>
            <p:cNvSpPr/>
            <p:nvPr/>
          </p:nvSpPr>
          <p:spPr>
            <a:xfrm>
              <a:off x="5747004" y="4052316"/>
              <a:ext cx="638555" cy="566928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14"/>
            <p:cNvSpPr/>
            <p:nvPr/>
          </p:nvSpPr>
          <p:spPr>
            <a:xfrm>
              <a:off x="5797296" y="4811267"/>
              <a:ext cx="585470" cy="582295"/>
            </a:xfrm>
            <a:custGeom>
              <a:rect b="b" l="l" r="r" t="t"/>
              <a:pathLst>
                <a:path extrusionOk="0" h="582295" w="585470">
                  <a:moveTo>
                    <a:pt x="292607" y="0"/>
                  </a:moveTo>
                  <a:lnTo>
                    <a:pt x="245159" y="3809"/>
                  </a:lnTo>
                  <a:lnTo>
                    <a:pt x="200143" y="14837"/>
                  </a:lnTo>
                  <a:lnTo>
                    <a:pt x="158163" y="32486"/>
                  </a:lnTo>
                  <a:lnTo>
                    <a:pt x="119822" y="56156"/>
                  </a:lnTo>
                  <a:lnTo>
                    <a:pt x="85724" y="85248"/>
                  </a:lnTo>
                  <a:lnTo>
                    <a:pt x="56473" y="119164"/>
                  </a:lnTo>
                  <a:lnTo>
                    <a:pt x="32671" y="157304"/>
                  </a:lnTo>
                  <a:lnTo>
                    <a:pt x="14923" y="199070"/>
                  </a:lnTo>
                  <a:lnTo>
                    <a:pt x="3831" y="243863"/>
                  </a:lnTo>
                  <a:lnTo>
                    <a:pt x="0" y="291083"/>
                  </a:lnTo>
                  <a:lnTo>
                    <a:pt x="3831" y="338304"/>
                  </a:lnTo>
                  <a:lnTo>
                    <a:pt x="14923" y="383097"/>
                  </a:lnTo>
                  <a:lnTo>
                    <a:pt x="32671" y="424863"/>
                  </a:lnTo>
                  <a:lnTo>
                    <a:pt x="56473" y="463003"/>
                  </a:lnTo>
                  <a:lnTo>
                    <a:pt x="85724" y="496919"/>
                  </a:lnTo>
                  <a:lnTo>
                    <a:pt x="119822" y="526011"/>
                  </a:lnTo>
                  <a:lnTo>
                    <a:pt x="158163" y="549681"/>
                  </a:lnTo>
                  <a:lnTo>
                    <a:pt x="200143" y="567330"/>
                  </a:lnTo>
                  <a:lnTo>
                    <a:pt x="245159" y="578358"/>
                  </a:lnTo>
                  <a:lnTo>
                    <a:pt x="292607" y="582167"/>
                  </a:lnTo>
                  <a:lnTo>
                    <a:pt x="340056" y="578358"/>
                  </a:lnTo>
                  <a:lnTo>
                    <a:pt x="385072" y="567330"/>
                  </a:lnTo>
                  <a:lnTo>
                    <a:pt x="427052" y="549681"/>
                  </a:lnTo>
                  <a:lnTo>
                    <a:pt x="465393" y="526011"/>
                  </a:lnTo>
                  <a:lnTo>
                    <a:pt x="499491" y="496919"/>
                  </a:lnTo>
                  <a:lnTo>
                    <a:pt x="528742" y="463003"/>
                  </a:lnTo>
                  <a:lnTo>
                    <a:pt x="552544" y="424863"/>
                  </a:lnTo>
                  <a:lnTo>
                    <a:pt x="570292" y="383097"/>
                  </a:lnTo>
                  <a:lnTo>
                    <a:pt x="581384" y="338304"/>
                  </a:lnTo>
                  <a:lnTo>
                    <a:pt x="585215" y="291083"/>
                  </a:lnTo>
                  <a:lnTo>
                    <a:pt x="581384" y="243863"/>
                  </a:lnTo>
                  <a:lnTo>
                    <a:pt x="570292" y="199070"/>
                  </a:lnTo>
                  <a:lnTo>
                    <a:pt x="552544" y="157304"/>
                  </a:lnTo>
                  <a:lnTo>
                    <a:pt x="528742" y="119164"/>
                  </a:lnTo>
                  <a:lnTo>
                    <a:pt x="499490" y="85248"/>
                  </a:lnTo>
                  <a:lnTo>
                    <a:pt x="465393" y="56156"/>
                  </a:lnTo>
                  <a:lnTo>
                    <a:pt x="427052" y="32486"/>
                  </a:lnTo>
                  <a:lnTo>
                    <a:pt x="385072" y="14837"/>
                  </a:lnTo>
                  <a:lnTo>
                    <a:pt x="340056" y="3809"/>
                  </a:lnTo>
                  <a:lnTo>
                    <a:pt x="292607" y="0"/>
                  </a:lnTo>
                  <a:close/>
                </a:path>
              </a:pathLst>
            </a:custGeom>
            <a:solidFill>
              <a:srgbClr val="93E6D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14"/>
            <p:cNvSpPr/>
            <p:nvPr/>
          </p:nvSpPr>
          <p:spPr>
            <a:xfrm>
              <a:off x="5855208" y="4896611"/>
              <a:ext cx="457200" cy="455675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14"/>
            <p:cNvSpPr/>
            <p:nvPr/>
          </p:nvSpPr>
          <p:spPr>
            <a:xfrm>
              <a:off x="5785104" y="5524499"/>
              <a:ext cx="582295" cy="584200"/>
            </a:xfrm>
            <a:custGeom>
              <a:rect b="b" l="l" r="r" t="t"/>
              <a:pathLst>
                <a:path extrusionOk="0" h="584200" w="582295">
                  <a:moveTo>
                    <a:pt x="291084" y="0"/>
                  </a:moveTo>
                  <a:lnTo>
                    <a:pt x="243863" y="3819"/>
                  </a:lnTo>
                  <a:lnTo>
                    <a:pt x="199070" y="14877"/>
                  </a:lnTo>
                  <a:lnTo>
                    <a:pt x="157304" y="32574"/>
                  </a:lnTo>
                  <a:lnTo>
                    <a:pt x="119164" y="56307"/>
                  </a:lnTo>
                  <a:lnTo>
                    <a:pt x="85248" y="85477"/>
                  </a:lnTo>
                  <a:lnTo>
                    <a:pt x="56156" y="119482"/>
                  </a:lnTo>
                  <a:lnTo>
                    <a:pt x="32486" y="157723"/>
                  </a:lnTo>
                  <a:lnTo>
                    <a:pt x="14837" y="199597"/>
                  </a:lnTo>
                  <a:lnTo>
                    <a:pt x="3809" y="244505"/>
                  </a:lnTo>
                  <a:lnTo>
                    <a:pt x="0" y="291846"/>
                  </a:lnTo>
                  <a:lnTo>
                    <a:pt x="3809" y="339183"/>
                  </a:lnTo>
                  <a:lnTo>
                    <a:pt x="14837" y="384089"/>
                  </a:lnTo>
                  <a:lnTo>
                    <a:pt x="32486" y="425963"/>
                  </a:lnTo>
                  <a:lnTo>
                    <a:pt x="56156" y="464203"/>
                  </a:lnTo>
                  <a:lnTo>
                    <a:pt x="85248" y="498209"/>
                  </a:lnTo>
                  <a:lnTo>
                    <a:pt x="119164" y="527380"/>
                  </a:lnTo>
                  <a:lnTo>
                    <a:pt x="157304" y="551115"/>
                  </a:lnTo>
                  <a:lnTo>
                    <a:pt x="199070" y="568812"/>
                  </a:lnTo>
                  <a:lnTo>
                    <a:pt x="243863" y="579872"/>
                  </a:lnTo>
                  <a:lnTo>
                    <a:pt x="291084" y="583692"/>
                  </a:lnTo>
                  <a:lnTo>
                    <a:pt x="338304" y="579872"/>
                  </a:lnTo>
                  <a:lnTo>
                    <a:pt x="383097" y="568812"/>
                  </a:lnTo>
                  <a:lnTo>
                    <a:pt x="424863" y="551115"/>
                  </a:lnTo>
                  <a:lnTo>
                    <a:pt x="463003" y="527380"/>
                  </a:lnTo>
                  <a:lnTo>
                    <a:pt x="496919" y="498209"/>
                  </a:lnTo>
                  <a:lnTo>
                    <a:pt x="526011" y="464203"/>
                  </a:lnTo>
                  <a:lnTo>
                    <a:pt x="549681" y="425963"/>
                  </a:lnTo>
                  <a:lnTo>
                    <a:pt x="567330" y="384089"/>
                  </a:lnTo>
                  <a:lnTo>
                    <a:pt x="578358" y="339183"/>
                  </a:lnTo>
                  <a:lnTo>
                    <a:pt x="582168" y="291846"/>
                  </a:lnTo>
                  <a:lnTo>
                    <a:pt x="578358" y="244505"/>
                  </a:lnTo>
                  <a:lnTo>
                    <a:pt x="567330" y="199597"/>
                  </a:lnTo>
                  <a:lnTo>
                    <a:pt x="549681" y="157723"/>
                  </a:lnTo>
                  <a:lnTo>
                    <a:pt x="526011" y="119482"/>
                  </a:lnTo>
                  <a:lnTo>
                    <a:pt x="496919" y="85477"/>
                  </a:lnTo>
                  <a:lnTo>
                    <a:pt x="463003" y="56307"/>
                  </a:lnTo>
                  <a:lnTo>
                    <a:pt x="424863" y="32574"/>
                  </a:lnTo>
                  <a:lnTo>
                    <a:pt x="383097" y="14877"/>
                  </a:lnTo>
                  <a:lnTo>
                    <a:pt x="338304" y="3819"/>
                  </a:lnTo>
                  <a:lnTo>
                    <a:pt x="291084" y="0"/>
                  </a:lnTo>
                  <a:close/>
                </a:path>
              </a:pathLst>
            </a:custGeom>
            <a:solidFill>
              <a:srgbClr val="C1EA9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14"/>
            <p:cNvSpPr/>
            <p:nvPr/>
          </p:nvSpPr>
          <p:spPr>
            <a:xfrm>
              <a:off x="5847588" y="5623560"/>
              <a:ext cx="455675" cy="457200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14"/>
            <p:cNvSpPr/>
            <p:nvPr/>
          </p:nvSpPr>
          <p:spPr>
            <a:xfrm>
              <a:off x="4960620" y="179831"/>
              <a:ext cx="1716405" cy="856615"/>
            </a:xfrm>
            <a:custGeom>
              <a:rect b="b" l="l" r="r" t="t"/>
              <a:pathLst>
                <a:path extrusionOk="0" h="856615" w="1716404">
                  <a:moveTo>
                    <a:pt x="1287779" y="0"/>
                  </a:moveTo>
                  <a:lnTo>
                    <a:pt x="1287779" y="214122"/>
                  </a:lnTo>
                  <a:lnTo>
                    <a:pt x="0" y="214122"/>
                  </a:lnTo>
                  <a:lnTo>
                    <a:pt x="214121" y="428244"/>
                  </a:lnTo>
                  <a:lnTo>
                    <a:pt x="0" y="642366"/>
                  </a:lnTo>
                  <a:lnTo>
                    <a:pt x="1287779" y="642366"/>
                  </a:lnTo>
                  <a:lnTo>
                    <a:pt x="1287779" y="856488"/>
                  </a:lnTo>
                  <a:lnTo>
                    <a:pt x="1716024" y="428244"/>
                  </a:lnTo>
                  <a:lnTo>
                    <a:pt x="1287779" y="0"/>
                  </a:lnTo>
                  <a:close/>
                </a:path>
              </a:pathLst>
            </a:custGeom>
            <a:solidFill>
              <a:srgbClr val="00AF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9" name="Google Shape;739;p14"/>
          <p:cNvSpPr/>
          <p:nvPr/>
        </p:nvSpPr>
        <p:spPr>
          <a:xfrm>
            <a:off x="163068" y="1088136"/>
            <a:ext cx="452628" cy="472439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14"/>
          <p:cNvSpPr/>
          <p:nvPr/>
        </p:nvSpPr>
        <p:spPr>
          <a:xfrm>
            <a:off x="163068" y="2505455"/>
            <a:ext cx="536447" cy="554736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1" name="Google Shape;741;p14"/>
          <p:cNvGrpSpPr/>
          <p:nvPr/>
        </p:nvGrpSpPr>
        <p:grpSpPr>
          <a:xfrm>
            <a:off x="140207" y="4817364"/>
            <a:ext cx="584200" cy="582295"/>
            <a:chOff x="140207" y="4817364"/>
            <a:chExt cx="584200" cy="582295"/>
          </a:xfrm>
        </p:grpSpPr>
        <p:sp>
          <p:nvSpPr>
            <p:cNvPr id="742" name="Google Shape;742;p14"/>
            <p:cNvSpPr/>
            <p:nvPr/>
          </p:nvSpPr>
          <p:spPr>
            <a:xfrm>
              <a:off x="140207" y="4817364"/>
              <a:ext cx="584200" cy="582295"/>
            </a:xfrm>
            <a:custGeom>
              <a:rect b="b" l="l" r="r" t="t"/>
              <a:pathLst>
                <a:path extrusionOk="0" h="582295" w="584200">
                  <a:moveTo>
                    <a:pt x="291846" y="0"/>
                  </a:moveTo>
                  <a:lnTo>
                    <a:pt x="244505" y="3809"/>
                  </a:lnTo>
                  <a:lnTo>
                    <a:pt x="199597" y="14837"/>
                  </a:lnTo>
                  <a:lnTo>
                    <a:pt x="157723" y="32486"/>
                  </a:lnTo>
                  <a:lnTo>
                    <a:pt x="119482" y="56156"/>
                  </a:lnTo>
                  <a:lnTo>
                    <a:pt x="85477" y="85248"/>
                  </a:lnTo>
                  <a:lnTo>
                    <a:pt x="56307" y="119164"/>
                  </a:lnTo>
                  <a:lnTo>
                    <a:pt x="32574" y="157304"/>
                  </a:lnTo>
                  <a:lnTo>
                    <a:pt x="14877" y="199070"/>
                  </a:lnTo>
                  <a:lnTo>
                    <a:pt x="3819" y="243863"/>
                  </a:lnTo>
                  <a:lnTo>
                    <a:pt x="0" y="291084"/>
                  </a:lnTo>
                  <a:lnTo>
                    <a:pt x="3819" y="338304"/>
                  </a:lnTo>
                  <a:lnTo>
                    <a:pt x="14877" y="383097"/>
                  </a:lnTo>
                  <a:lnTo>
                    <a:pt x="32574" y="424863"/>
                  </a:lnTo>
                  <a:lnTo>
                    <a:pt x="56307" y="463003"/>
                  </a:lnTo>
                  <a:lnTo>
                    <a:pt x="85477" y="496919"/>
                  </a:lnTo>
                  <a:lnTo>
                    <a:pt x="119482" y="526011"/>
                  </a:lnTo>
                  <a:lnTo>
                    <a:pt x="157723" y="549681"/>
                  </a:lnTo>
                  <a:lnTo>
                    <a:pt x="199597" y="567330"/>
                  </a:lnTo>
                  <a:lnTo>
                    <a:pt x="244505" y="578358"/>
                  </a:lnTo>
                  <a:lnTo>
                    <a:pt x="291846" y="582168"/>
                  </a:lnTo>
                  <a:lnTo>
                    <a:pt x="339183" y="578358"/>
                  </a:lnTo>
                  <a:lnTo>
                    <a:pt x="384089" y="567330"/>
                  </a:lnTo>
                  <a:lnTo>
                    <a:pt x="425963" y="549681"/>
                  </a:lnTo>
                  <a:lnTo>
                    <a:pt x="464203" y="526011"/>
                  </a:lnTo>
                  <a:lnTo>
                    <a:pt x="498209" y="496919"/>
                  </a:lnTo>
                  <a:lnTo>
                    <a:pt x="527380" y="463003"/>
                  </a:lnTo>
                  <a:lnTo>
                    <a:pt x="551115" y="424863"/>
                  </a:lnTo>
                  <a:lnTo>
                    <a:pt x="568812" y="383097"/>
                  </a:lnTo>
                  <a:lnTo>
                    <a:pt x="579872" y="338304"/>
                  </a:lnTo>
                  <a:lnTo>
                    <a:pt x="583692" y="291084"/>
                  </a:lnTo>
                  <a:lnTo>
                    <a:pt x="579872" y="243863"/>
                  </a:lnTo>
                  <a:lnTo>
                    <a:pt x="568812" y="199070"/>
                  </a:lnTo>
                  <a:lnTo>
                    <a:pt x="551115" y="157304"/>
                  </a:lnTo>
                  <a:lnTo>
                    <a:pt x="527380" y="119164"/>
                  </a:lnTo>
                  <a:lnTo>
                    <a:pt x="498209" y="85248"/>
                  </a:lnTo>
                  <a:lnTo>
                    <a:pt x="464203" y="56156"/>
                  </a:lnTo>
                  <a:lnTo>
                    <a:pt x="425963" y="32486"/>
                  </a:lnTo>
                  <a:lnTo>
                    <a:pt x="384089" y="14837"/>
                  </a:lnTo>
                  <a:lnTo>
                    <a:pt x="339183" y="3809"/>
                  </a:lnTo>
                  <a:lnTo>
                    <a:pt x="291846" y="0"/>
                  </a:lnTo>
                  <a:close/>
                </a:path>
              </a:pathLst>
            </a:custGeom>
            <a:solidFill>
              <a:srgbClr val="93E6D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14"/>
            <p:cNvSpPr/>
            <p:nvPr/>
          </p:nvSpPr>
          <p:spPr>
            <a:xfrm>
              <a:off x="196596" y="4902708"/>
              <a:ext cx="457200" cy="454152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4" name="Google Shape;744;p14"/>
          <p:cNvGrpSpPr/>
          <p:nvPr/>
        </p:nvGrpSpPr>
        <p:grpSpPr>
          <a:xfrm>
            <a:off x="149352" y="5475732"/>
            <a:ext cx="584200" cy="584200"/>
            <a:chOff x="149352" y="5475732"/>
            <a:chExt cx="584200" cy="584200"/>
          </a:xfrm>
        </p:grpSpPr>
        <p:sp>
          <p:nvSpPr>
            <p:cNvPr id="745" name="Google Shape;745;p14"/>
            <p:cNvSpPr/>
            <p:nvPr/>
          </p:nvSpPr>
          <p:spPr>
            <a:xfrm>
              <a:off x="149352" y="5475732"/>
              <a:ext cx="584200" cy="584200"/>
            </a:xfrm>
            <a:custGeom>
              <a:rect b="b" l="l" r="r" t="t"/>
              <a:pathLst>
                <a:path extrusionOk="0" h="584200" w="584200">
                  <a:moveTo>
                    <a:pt x="291846" y="0"/>
                  </a:moveTo>
                  <a:lnTo>
                    <a:pt x="244505" y="3819"/>
                  </a:lnTo>
                  <a:lnTo>
                    <a:pt x="199597" y="14877"/>
                  </a:lnTo>
                  <a:lnTo>
                    <a:pt x="157723" y="32574"/>
                  </a:lnTo>
                  <a:lnTo>
                    <a:pt x="119482" y="56307"/>
                  </a:lnTo>
                  <a:lnTo>
                    <a:pt x="85477" y="85477"/>
                  </a:lnTo>
                  <a:lnTo>
                    <a:pt x="56307" y="119482"/>
                  </a:lnTo>
                  <a:lnTo>
                    <a:pt x="32574" y="157723"/>
                  </a:lnTo>
                  <a:lnTo>
                    <a:pt x="14877" y="199597"/>
                  </a:lnTo>
                  <a:lnTo>
                    <a:pt x="3819" y="244505"/>
                  </a:lnTo>
                  <a:lnTo>
                    <a:pt x="0" y="291846"/>
                  </a:lnTo>
                  <a:lnTo>
                    <a:pt x="3819" y="339183"/>
                  </a:lnTo>
                  <a:lnTo>
                    <a:pt x="14877" y="384089"/>
                  </a:lnTo>
                  <a:lnTo>
                    <a:pt x="32574" y="425963"/>
                  </a:lnTo>
                  <a:lnTo>
                    <a:pt x="56307" y="464203"/>
                  </a:lnTo>
                  <a:lnTo>
                    <a:pt x="85477" y="498209"/>
                  </a:lnTo>
                  <a:lnTo>
                    <a:pt x="119482" y="527380"/>
                  </a:lnTo>
                  <a:lnTo>
                    <a:pt x="157723" y="551115"/>
                  </a:lnTo>
                  <a:lnTo>
                    <a:pt x="199597" y="568812"/>
                  </a:lnTo>
                  <a:lnTo>
                    <a:pt x="244505" y="579872"/>
                  </a:lnTo>
                  <a:lnTo>
                    <a:pt x="291846" y="583692"/>
                  </a:lnTo>
                  <a:lnTo>
                    <a:pt x="339183" y="579872"/>
                  </a:lnTo>
                  <a:lnTo>
                    <a:pt x="384089" y="568812"/>
                  </a:lnTo>
                  <a:lnTo>
                    <a:pt x="425963" y="551115"/>
                  </a:lnTo>
                  <a:lnTo>
                    <a:pt x="464203" y="527380"/>
                  </a:lnTo>
                  <a:lnTo>
                    <a:pt x="498209" y="498209"/>
                  </a:lnTo>
                  <a:lnTo>
                    <a:pt x="527380" y="464203"/>
                  </a:lnTo>
                  <a:lnTo>
                    <a:pt x="551115" y="425963"/>
                  </a:lnTo>
                  <a:lnTo>
                    <a:pt x="568812" y="384089"/>
                  </a:lnTo>
                  <a:lnTo>
                    <a:pt x="579872" y="339183"/>
                  </a:lnTo>
                  <a:lnTo>
                    <a:pt x="583692" y="291846"/>
                  </a:lnTo>
                  <a:lnTo>
                    <a:pt x="579872" y="244505"/>
                  </a:lnTo>
                  <a:lnTo>
                    <a:pt x="568812" y="199597"/>
                  </a:lnTo>
                  <a:lnTo>
                    <a:pt x="551115" y="157723"/>
                  </a:lnTo>
                  <a:lnTo>
                    <a:pt x="527380" y="119482"/>
                  </a:lnTo>
                  <a:lnTo>
                    <a:pt x="498209" y="85477"/>
                  </a:lnTo>
                  <a:lnTo>
                    <a:pt x="464203" y="56307"/>
                  </a:lnTo>
                  <a:lnTo>
                    <a:pt x="425963" y="32574"/>
                  </a:lnTo>
                  <a:lnTo>
                    <a:pt x="384089" y="14877"/>
                  </a:lnTo>
                  <a:lnTo>
                    <a:pt x="339183" y="3819"/>
                  </a:lnTo>
                  <a:lnTo>
                    <a:pt x="291846" y="0"/>
                  </a:lnTo>
                  <a:close/>
                </a:path>
              </a:pathLst>
            </a:custGeom>
            <a:solidFill>
              <a:srgbClr val="C1EA9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14"/>
            <p:cNvSpPr/>
            <p:nvPr/>
          </p:nvSpPr>
          <p:spPr>
            <a:xfrm>
              <a:off x="213360" y="5576316"/>
              <a:ext cx="455676" cy="457200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15"/>
          <p:cNvSpPr/>
          <p:nvPr/>
        </p:nvSpPr>
        <p:spPr>
          <a:xfrm>
            <a:off x="0" y="2484120"/>
            <a:ext cx="1079500" cy="1889760"/>
          </a:xfrm>
          <a:custGeom>
            <a:rect b="b" l="l" r="r" t="t"/>
            <a:pathLst>
              <a:path extrusionOk="0" h="1889760" w="1079500">
                <a:moveTo>
                  <a:pt x="0" y="0"/>
                </a:moveTo>
                <a:lnTo>
                  <a:pt x="0" y="1889759"/>
                </a:lnTo>
                <a:lnTo>
                  <a:pt x="1078992" y="944879"/>
                </a:lnTo>
                <a:lnTo>
                  <a:pt x="0" y="0"/>
                </a:lnTo>
                <a:close/>
              </a:path>
            </a:pathLst>
          </a:custGeom>
          <a:solidFill>
            <a:srgbClr val="5EBDE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15"/>
          <p:cNvSpPr txBox="1"/>
          <p:nvPr/>
        </p:nvSpPr>
        <p:spPr>
          <a:xfrm>
            <a:off x="1231493" y="2839974"/>
            <a:ext cx="5661025" cy="838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0" lvl="0" marL="12700" marR="5080" rtl="0" algn="l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6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KEBIJAKAN TRANSFORMASI DIGITAL SDM  PENDIDIKAN TINGGI</a:t>
            </a:r>
            <a:endParaRPr sz="26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53" name="Google Shape;753;p15"/>
          <p:cNvSpPr/>
          <p:nvPr/>
        </p:nvSpPr>
        <p:spPr>
          <a:xfrm>
            <a:off x="2060448" y="4288535"/>
            <a:ext cx="2135505" cy="1341120"/>
          </a:xfrm>
          <a:custGeom>
            <a:rect b="b" l="l" r="r" t="t"/>
            <a:pathLst>
              <a:path extrusionOk="0" h="1341120" w="2135504">
                <a:moveTo>
                  <a:pt x="2001012" y="0"/>
                </a:moveTo>
                <a:lnTo>
                  <a:pt x="134112" y="0"/>
                </a:lnTo>
                <a:lnTo>
                  <a:pt x="91732" y="6839"/>
                </a:lnTo>
                <a:lnTo>
                  <a:pt x="54918" y="25883"/>
                </a:lnTo>
                <a:lnTo>
                  <a:pt x="25883" y="54918"/>
                </a:lnTo>
                <a:lnTo>
                  <a:pt x="6839" y="91732"/>
                </a:lnTo>
                <a:lnTo>
                  <a:pt x="0" y="134112"/>
                </a:lnTo>
                <a:lnTo>
                  <a:pt x="0" y="1207008"/>
                </a:lnTo>
                <a:lnTo>
                  <a:pt x="6839" y="1249387"/>
                </a:lnTo>
                <a:lnTo>
                  <a:pt x="25883" y="1286201"/>
                </a:lnTo>
                <a:lnTo>
                  <a:pt x="54918" y="1315236"/>
                </a:lnTo>
                <a:lnTo>
                  <a:pt x="91732" y="1334280"/>
                </a:lnTo>
                <a:lnTo>
                  <a:pt x="134112" y="1341120"/>
                </a:lnTo>
                <a:lnTo>
                  <a:pt x="2001012" y="1341120"/>
                </a:lnTo>
                <a:lnTo>
                  <a:pt x="2043391" y="1334280"/>
                </a:lnTo>
                <a:lnTo>
                  <a:pt x="2080205" y="1315236"/>
                </a:lnTo>
                <a:lnTo>
                  <a:pt x="2109240" y="1286201"/>
                </a:lnTo>
                <a:lnTo>
                  <a:pt x="2128284" y="1249387"/>
                </a:lnTo>
                <a:lnTo>
                  <a:pt x="2135124" y="1207008"/>
                </a:lnTo>
                <a:lnTo>
                  <a:pt x="2135124" y="134112"/>
                </a:lnTo>
                <a:lnTo>
                  <a:pt x="2128284" y="91732"/>
                </a:lnTo>
                <a:lnTo>
                  <a:pt x="2109240" y="54918"/>
                </a:lnTo>
                <a:lnTo>
                  <a:pt x="2080205" y="25883"/>
                </a:lnTo>
                <a:lnTo>
                  <a:pt x="2043391" y="6839"/>
                </a:lnTo>
                <a:lnTo>
                  <a:pt x="2001012" y="0"/>
                </a:lnTo>
                <a:close/>
              </a:path>
            </a:pathLst>
          </a:custGeom>
          <a:solidFill>
            <a:srgbClr val="5EBDE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15"/>
          <p:cNvSpPr txBox="1"/>
          <p:nvPr/>
        </p:nvSpPr>
        <p:spPr>
          <a:xfrm>
            <a:off x="2213864" y="4433061"/>
            <a:ext cx="1829435" cy="1010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0150">
            <a:spAutoFit/>
          </a:bodyPr>
          <a:lstStyle/>
          <a:p>
            <a:pPr indent="-1270" lvl="0" marL="12700" marR="5080" rtl="0" algn="ctr">
              <a:lnSpc>
                <a:spcPct val="86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Kebijakan  Transformasi  Manajemen SDM  Pendidikan Tinggi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15"/>
          <p:cNvSpPr/>
          <p:nvPr/>
        </p:nvSpPr>
        <p:spPr>
          <a:xfrm>
            <a:off x="4408932" y="4693920"/>
            <a:ext cx="452755" cy="530860"/>
          </a:xfrm>
          <a:custGeom>
            <a:rect b="b" l="l" r="r" t="t"/>
            <a:pathLst>
              <a:path extrusionOk="0" h="530860" w="452754">
                <a:moveTo>
                  <a:pt x="226313" y="0"/>
                </a:moveTo>
                <a:lnTo>
                  <a:pt x="226313" y="106044"/>
                </a:lnTo>
                <a:lnTo>
                  <a:pt x="0" y="106044"/>
                </a:lnTo>
                <a:lnTo>
                  <a:pt x="0" y="424306"/>
                </a:lnTo>
                <a:lnTo>
                  <a:pt x="226313" y="424306"/>
                </a:lnTo>
                <a:lnTo>
                  <a:pt x="226313" y="530351"/>
                </a:lnTo>
                <a:lnTo>
                  <a:pt x="452627" y="265175"/>
                </a:lnTo>
                <a:lnTo>
                  <a:pt x="226313" y="0"/>
                </a:lnTo>
                <a:close/>
              </a:path>
            </a:pathLst>
          </a:custGeom>
          <a:solidFill>
            <a:srgbClr val="B6DB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15"/>
          <p:cNvSpPr/>
          <p:nvPr/>
        </p:nvSpPr>
        <p:spPr>
          <a:xfrm>
            <a:off x="5049011" y="4288535"/>
            <a:ext cx="2135505" cy="1341120"/>
          </a:xfrm>
          <a:custGeom>
            <a:rect b="b" l="l" r="r" t="t"/>
            <a:pathLst>
              <a:path extrusionOk="0" h="1341120" w="2135504">
                <a:moveTo>
                  <a:pt x="2001012" y="0"/>
                </a:moveTo>
                <a:lnTo>
                  <a:pt x="134112" y="0"/>
                </a:lnTo>
                <a:lnTo>
                  <a:pt x="91732" y="6839"/>
                </a:lnTo>
                <a:lnTo>
                  <a:pt x="54918" y="25883"/>
                </a:lnTo>
                <a:lnTo>
                  <a:pt x="25883" y="54918"/>
                </a:lnTo>
                <a:lnTo>
                  <a:pt x="6839" y="91732"/>
                </a:lnTo>
                <a:lnTo>
                  <a:pt x="0" y="134112"/>
                </a:lnTo>
                <a:lnTo>
                  <a:pt x="0" y="1207008"/>
                </a:lnTo>
                <a:lnTo>
                  <a:pt x="6839" y="1249387"/>
                </a:lnTo>
                <a:lnTo>
                  <a:pt x="25883" y="1286201"/>
                </a:lnTo>
                <a:lnTo>
                  <a:pt x="54918" y="1315236"/>
                </a:lnTo>
                <a:lnTo>
                  <a:pt x="91732" y="1334280"/>
                </a:lnTo>
                <a:lnTo>
                  <a:pt x="134112" y="1341120"/>
                </a:lnTo>
                <a:lnTo>
                  <a:pt x="2001012" y="1341120"/>
                </a:lnTo>
                <a:lnTo>
                  <a:pt x="2043391" y="1334280"/>
                </a:lnTo>
                <a:lnTo>
                  <a:pt x="2080205" y="1315236"/>
                </a:lnTo>
                <a:lnTo>
                  <a:pt x="2109240" y="1286201"/>
                </a:lnTo>
                <a:lnTo>
                  <a:pt x="2128284" y="1249387"/>
                </a:lnTo>
                <a:lnTo>
                  <a:pt x="2135123" y="1207008"/>
                </a:lnTo>
                <a:lnTo>
                  <a:pt x="2135123" y="134112"/>
                </a:lnTo>
                <a:lnTo>
                  <a:pt x="2128284" y="91732"/>
                </a:lnTo>
                <a:lnTo>
                  <a:pt x="2109240" y="54918"/>
                </a:lnTo>
                <a:lnTo>
                  <a:pt x="2080205" y="25883"/>
                </a:lnTo>
                <a:lnTo>
                  <a:pt x="2043391" y="6839"/>
                </a:lnTo>
                <a:lnTo>
                  <a:pt x="2001012" y="0"/>
                </a:lnTo>
                <a:close/>
              </a:path>
            </a:pathLst>
          </a:custGeom>
          <a:solidFill>
            <a:srgbClr val="5EBDE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15"/>
          <p:cNvSpPr txBox="1"/>
          <p:nvPr/>
        </p:nvSpPr>
        <p:spPr>
          <a:xfrm>
            <a:off x="5172836" y="4433061"/>
            <a:ext cx="1890395" cy="1010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0150">
            <a:spAutoFit/>
          </a:bodyPr>
          <a:lstStyle/>
          <a:p>
            <a:pPr indent="0" lvl="0" marL="12700" marR="5080" rtl="0" algn="ctr">
              <a:lnSpc>
                <a:spcPct val="86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Peningkatan  Layanan,  Teknologi, dan  Sistem Keamanan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15"/>
          <p:cNvSpPr/>
          <p:nvPr/>
        </p:nvSpPr>
        <p:spPr>
          <a:xfrm>
            <a:off x="7397495" y="4693920"/>
            <a:ext cx="452755" cy="530860"/>
          </a:xfrm>
          <a:custGeom>
            <a:rect b="b" l="l" r="r" t="t"/>
            <a:pathLst>
              <a:path extrusionOk="0" h="530860" w="452754">
                <a:moveTo>
                  <a:pt x="226313" y="0"/>
                </a:moveTo>
                <a:lnTo>
                  <a:pt x="226313" y="106044"/>
                </a:lnTo>
                <a:lnTo>
                  <a:pt x="0" y="106044"/>
                </a:lnTo>
                <a:lnTo>
                  <a:pt x="0" y="424306"/>
                </a:lnTo>
                <a:lnTo>
                  <a:pt x="226313" y="424306"/>
                </a:lnTo>
                <a:lnTo>
                  <a:pt x="226313" y="530351"/>
                </a:lnTo>
                <a:lnTo>
                  <a:pt x="452627" y="265175"/>
                </a:lnTo>
                <a:lnTo>
                  <a:pt x="226313" y="0"/>
                </a:lnTo>
                <a:close/>
              </a:path>
            </a:pathLst>
          </a:custGeom>
          <a:solidFill>
            <a:srgbClr val="B6DB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15"/>
          <p:cNvSpPr/>
          <p:nvPr/>
        </p:nvSpPr>
        <p:spPr>
          <a:xfrm>
            <a:off x="8039100" y="4288535"/>
            <a:ext cx="2135505" cy="1341120"/>
          </a:xfrm>
          <a:custGeom>
            <a:rect b="b" l="l" r="r" t="t"/>
            <a:pathLst>
              <a:path extrusionOk="0" h="1341120" w="2135504">
                <a:moveTo>
                  <a:pt x="2001011" y="0"/>
                </a:moveTo>
                <a:lnTo>
                  <a:pt x="134111" y="0"/>
                </a:lnTo>
                <a:lnTo>
                  <a:pt x="91732" y="6839"/>
                </a:lnTo>
                <a:lnTo>
                  <a:pt x="54918" y="25883"/>
                </a:lnTo>
                <a:lnTo>
                  <a:pt x="25883" y="54918"/>
                </a:lnTo>
                <a:lnTo>
                  <a:pt x="6839" y="91732"/>
                </a:lnTo>
                <a:lnTo>
                  <a:pt x="0" y="134112"/>
                </a:lnTo>
                <a:lnTo>
                  <a:pt x="0" y="1207008"/>
                </a:lnTo>
                <a:lnTo>
                  <a:pt x="6839" y="1249387"/>
                </a:lnTo>
                <a:lnTo>
                  <a:pt x="25883" y="1286201"/>
                </a:lnTo>
                <a:lnTo>
                  <a:pt x="54918" y="1315236"/>
                </a:lnTo>
                <a:lnTo>
                  <a:pt x="91732" y="1334280"/>
                </a:lnTo>
                <a:lnTo>
                  <a:pt x="134111" y="1341120"/>
                </a:lnTo>
                <a:lnTo>
                  <a:pt x="2001011" y="1341120"/>
                </a:lnTo>
                <a:lnTo>
                  <a:pt x="2043391" y="1334280"/>
                </a:lnTo>
                <a:lnTo>
                  <a:pt x="2080205" y="1315236"/>
                </a:lnTo>
                <a:lnTo>
                  <a:pt x="2109240" y="1286201"/>
                </a:lnTo>
                <a:lnTo>
                  <a:pt x="2128284" y="1249387"/>
                </a:lnTo>
                <a:lnTo>
                  <a:pt x="2135124" y="1207008"/>
                </a:lnTo>
                <a:lnTo>
                  <a:pt x="2135124" y="134112"/>
                </a:lnTo>
                <a:lnTo>
                  <a:pt x="2128284" y="91732"/>
                </a:lnTo>
                <a:lnTo>
                  <a:pt x="2109240" y="54918"/>
                </a:lnTo>
                <a:lnTo>
                  <a:pt x="2080205" y="25883"/>
                </a:lnTo>
                <a:lnTo>
                  <a:pt x="2043391" y="6839"/>
                </a:lnTo>
                <a:lnTo>
                  <a:pt x="2001011" y="0"/>
                </a:lnTo>
                <a:close/>
              </a:path>
            </a:pathLst>
          </a:custGeom>
          <a:solidFill>
            <a:srgbClr val="5EBDE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15"/>
          <p:cNvSpPr txBox="1"/>
          <p:nvPr/>
        </p:nvSpPr>
        <p:spPr>
          <a:xfrm>
            <a:off x="8305292" y="4369053"/>
            <a:ext cx="1604010" cy="1128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50">
            <a:spAutoFit/>
          </a:bodyPr>
          <a:lstStyle/>
          <a:p>
            <a:pPr indent="0" lvl="0" marL="12700" marR="5080" rtl="0" algn="ctr">
              <a:lnSpc>
                <a:spcPct val="87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Sistem Informasi  Sumber Daya  Terintegrasi  (SISTER) BKD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61" name="Google Shape;761;p15"/>
          <p:cNvSpPr txBox="1"/>
          <p:nvPr/>
        </p:nvSpPr>
        <p:spPr>
          <a:xfrm>
            <a:off x="7098283" y="2318461"/>
            <a:ext cx="2230120" cy="197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https://sister.kemdikbud.go.id/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2" name="Google Shape;762;p15"/>
          <p:cNvGrpSpPr/>
          <p:nvPr/>
        </p:nvGrpSpPr>
        <p:grpSpPr>
          <a:xfrm>
            <a:off x="8136636" y="280415"/>
            <a:ext cx="3340735" cy="2318385"/>
            <a:chOff x="8136636" y="280415"/>
            <a:chExt cx="3340735" cy="2318385"/>
          </a:xfrm>
        </p:grpSpPr>
        <p:sp>
          <p:nvSpPr>
            <p:cNvPr id="763" name="Google Shape;763;p15"/>
            <p:cNvSpPr/>
            <p:nvPr/>
          </p:nvSpPr>
          <p:spPr>
            <a:xfrm>
              <a:off x="8136636" y="280415"/>
              <a:ext cx="3340735" cy="2318385"/>
            </a:xfrm>
            <a:custGeom>
              <a:rect b="b" l="l" r="r" t="t"/>
              <a:pathLst>
                <a:path extrusionOk="0" h="2318385" w="3340734">
                  <a:moveTo>
                    <a:pt x="3203194" y="123443"/>
                  </a:moveTo>
                  <a:lnTo>
                    <a:pt x="3204718" y="124967"/>
                  </a:lnTo>
                  <a:lnTo>
                    <a:pt x="3204718" y="1860803"/>
                  </a:lnTo>
                  <a:lnTo>
                    <a:pt x="137160" y="1860803"/>
                  </a:lnTo>
                  <a:lnTo>
                    <a:pt x="137160" y="124967"/>
                  </a:lnTo>
                  <a:lnTo>
                    <a:pt x="137160" y="123443"/>
                  </a:lnTo>
                  <a:lnTo>
                    <a:pt x="3203194" y="123443"/>
                  </a:lnTo>
                  <a:close/>
                </a:path>
                <a:path extrusionOk="0" h="2318385" w="3340734">
                  <a:moveTo>
                    <a:pt x="82169" y="0"/>
                  </a:moveTo>
                  <a:lnTo>
                    <a:pt x="41021" y="14097"/>
                  </a:lnTo>
                  <a:lnTo>
                    <a:pt x="15875" y="36702"/>
                  </a:lnTo>
                  <a:lnTo>
                    <a:pt x="1650" y="66293"/>
                  </a:lnTo>
                  <a:lnTo>
                    <a:pt x="0" y="74802"/>
                  </a:lnTo>
                  <a:lnTo>
                    <a:pt x="0" y="83184"/>
                  </a:lnTo>
                  <a:lnTo>
                    <a:pt x="0" y="1902459"/>
                  </a:lnTo>
                  <a:lnTo>
                    <a:pt x="0" y="1910841"/>
                  </a:lnTo>
                  <a:lnTo>
                    <a:pt x="1650" y="1917953"/>
                  </a:lnTo>
                  <a:lnTo>
                    <a:pt x="15875" y="1947544"/>
                  </a:lnTo>
                  <a:lnTo>
                    <a:pt x="41021" y="1970150"/>
                  </a:lnTo>
                  <a:lnTo>
                    <a:pt x="74295" y="1982723"/>
                  </a:lnTo>
                  <a:lnTo>
                    <a:pt x="82169" y="1984247"/>
                  </a:lnTo>
                  <a:lnTo>
                    <a:pt x="3258058" y="1984247"/>
                  </a:lnTo>
                  <a:lnTo>
                    <a:pt x="3300730" y="1970150"/>
                  </a:lnTo>
                  <a:lnTo>
                    <a:pt x="3324479" y="1947544"/>
                  </a:lnTo>
                  <a:lnTo>
                    <a:pt x="3338703" y="1917953"/>
                  </a:lnTo>
                  <a:lnTo>
                    <a:pt x="3340227" y="1910841"/>
                  </a:lnTo>
                  <a:lnTo>
                    <a:pt x="3340227" y="1902459"/>
                  </a:lnTo>
                  <a:lnTo>
                    <a:pt x="3340227" y="83184"/>
                  </a:lnTo>
                  <a:lnTo>
                    <a:pt x="3340227" y="74802"/>
                  </a:lnTo>
                  <a:lnTo>
                    <a:pt x="3338703" y="66293"/>
                  </a:lnTo>
                  <a:lnTo>
                    <a:pt x="3324479" y="36702"/>
                  </a:lnTo>
                  <a:lnTo>
                    <a:pt x="3300730" y="14097"/>
                  </a:lnTo>
                  <a:lnTo>
                    <a:pt x="3267456" y="1397"/>
                  </a:lnTo>
                  <a:lnTo>
                    <a:pt x="3258058" y="0"/>
                  </a:lnTo>
                  <a:lnTo>
                    <a:pt x="82169" y="0"/>
                  </a:lnTo>
                  <a:close/>
                </a:path>
                <a:path extrusionOk="0" h="2318385" w="3340734">
                  <a:moveTo>
                    <a:pt x="1288796" y="1987295"/>
                  </a:moveTo>
                  <a:lnTo>
                    <a:pt x="1282446" y="2054986"/>
                  </a:lnTo>
                  <a:lnTo>
                    <a:pt x="1274572" y="2123947"/>
                  </a:lnTo>
                  <a:lnTo>
                    <a:pt x="1266698" y="2185923"/>
                  </a:lnTo>
                  <a:lnTo>
                    <a:pt x="1257173" y="2229611"/>
                  </a:lnTo>
                  <a:lnTo>
                    <a:pt x="1244473" y="2266187"/>
                  </a:lnTo>
                  <a:lnTo>
                    <a:pt x="1206500" y="2277491"/>
                  </a:lnTo>
                  <a:lnTo>
                    <a:pt x="1157478" y="2284475"/>
                  </a:lnTo>
                  <a:lnTo>
                    <a:pt x="1119505" y="2290191"/>
                  </a:lnTo>
                  <a:lnTo>
                    <a:pt x="1105281" y="2292984"/>
                  </a:lnTo>
                  <a:lnTo>
                    <a:pt x="1097407" y="2294381"/>
                  </a:lnTo>
                  <a:lnTo>
                    <a:pt x="1095756" y="2295779"/>
                  </a:lnTo>
                  <a:lnTo>
                    <a:pt x="1095756" y="2299969"/>
                  </a:lnTo>
                  <a:lnTo>
                    <a:pt x="1097407" y="2301366"/>
                  </a:lnTo>
                  <a:lnTo>
                    <a:pt x="1108329" y="2302763"/>
                  </a:lnTo>
                  <a:lnTo>
                    <a:pt x="1127379" y="2304160"/>
                  </a:lnTo>
                  <a:lnTo>
                    <a:pt x="1197102" y="2305684"/>
                  </a:lnTo>
                  <a:lnTo>
                    <a:pt x="1306195" y="2307081"/>
                  </a:lnTo>
                  <a:lnTo>
                    <a:pt x="2029460" y="2307081"/>
                  </a:lnTo>
                  <a:lnTo>
                    <a:pt x="2136902" y="2305684"/>
                  </a:lnTo>
                  <a:lnTo>
                    <a:pt x="2206625" y="2304160"/>
                  </a:lnTo>
                  <a:lnTo>
                    <a:pt x="2239772" y="2299969"/>
                  </a:lnTo>
                  <a:lnTo>
                    <a:pt x="2239772" y="2295779"/>
                  </a:lnTo>
                  <a:lnTo>
                    <a:pt x="2238248" y="2294381"/>
                  </a:lnTo>
                  <a:lnTo>
                    <a:pt x="2230247" y="2292984"/>
                  </a:lnTo>
                  <a:lnTo>
                    <a:pt x="2216023" y="2290191"/>
                  </a:lnTo>
                  <a:lnTo>
                    <a:pt x="2178177" y="2284475"/>
                  </a:lnTo>
                  <a:lnTo>
                    <a:pt x="2129155" y="2277491"/>
                  </a:lnTo>
                  <a:lnTo>
                    <a:pt x="2108581" y="2273172"/>
                  </a:lnTo>
                  <a:lnTo>
                    <a:pt x="2081530" y="2246503"/>
                  </a:lnTo>
                  <a:lnTo>
                    <a:pt x="2078482" y="2229611"/>
                  </a:lnTo>
                  <a:lnTo>
                    <a:pt x="2068957" y="2185923"/>
                  </a:lnTo>
                  <a:lnTo>
                    <a:pt x="2059432" y="2123947"/>
                  </a:lnTo>
                  <a:lnTo>
                    <a:pt x="2051558" y="2054986"/>
                  </a:lnTo>
                  <a:lnTo>
                    <a:pt x="2046732" y="1987295"/>
                  </a:lnTo>
                  <a:lnTo>
                    <a:pt x="1288796" y="1987295"/>
                  </a:lnTo>
                  <a:close/>
                </a:path>
                <a:path extrusionOk="0" h="2318385" w="3340734">
                  <a:moveTo>
                    <a:pt x="1104900" y="2305811"/>
                  </a:moveTo>
                  <a:lnTo>
                    <a:pt x="1104900" y="2307081"/>
                  </a:lnTo>
                  <a:lnTo>
                    <a:pt x="1104900" y="2312416"/>
                  </a:lnTo>
                  <a:lnTo>
                    <a:pt x="1106424" y="2313939"/>
                  </a:lnTo>
                  <a:lnTo>
                    <a:pt x="1136523" y="2315209"/>
                  </a:lnTo>
                  <a:lnTo>
                    <a:pt x="1221867" y="2316606"/>
                  </a:lnTo>
                  <a:lnTo>
                    <a:pt x="1452880" y="2317876"/>
                  </a:lnTo>
                  <a:lnTo>
                    <a:pt x="1881632" y="2317876"/>
                  </a:lnTo>
                  <a:lnTo>
                    <a:pt x="2110994" y="2316606"/>
                  </a:lnTo>
                  <a:lnTo>
                    <a:pt x="2197989" y="2315209"/>
                  </a:lnTo>
                  <a:lnTo>
                    <a:pt x="2228088" y="2313939"/>
                  </a:lnTo>
                  <a:lnTo>
                    <a:pt x="2229612" y="2312416"/>
                  </a:lnTo>
                  <a:lnTo>
                    <a:pt x="2229612" y="2307081"/>
                  </a:lnTo>
                  <a:lnTo>
                    <a:pt x="2228088" y="2305811"/>
                  </a:lnTo>
                  <a:lnTo>
                    <a:pt x="2191766" y="2307081"/>
                  </a:lnTo>
                  <a:lnTo>
                    <a:pt x="2125218" y="2308479"/>
                  </a:lnTo>
                  <a:lnTo>
                    <a:pt x="1883156" y="2309875"/>
                  </a:lnTo>
                  <a:lnTo>
                    <a:pt x="1451356" y="2309875"/>
                  </a:lnTo>
                  <a:lnTo>
                    <a:pt x="1209294" y="2308479"/>
                  </a:lnTo>
                  <a:lnTo>
                    <a:pt x="1142746" y="2307081"/>
                  </a:lnTo>
                  <a:lnTo>
                    <a:pt x="1106424" y="2305811"/>
                  </a:lnTo>
                  <a:lnTo>
                    <a:pt x="1104900" y="2305811"/>
                  </a:lnTo>
                  <a:close/>
                </a:path>
              </a:pathLst>
            </a:custGeom>
            <a:noFill/>
            <a:ln cap="flat" cmpd="sng" w="9525">
              <a:solidFill>
                <a:srgbClr val="1F85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15"/>
            <p:cNvSpPr/>
            <p:nvPr/>
          </p:nvSpPr>
          <p:spPr>
            <a:xfrm>
              <a:off x="8295132" y="461348"/>
              <a:ext cx="3023616" cy="1443736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5" name="Google Shape;765;p15"/>
          <p:cNvSpPr txBox="1"/>
          <p:nvPr>
            <p:ph type="title"/>
          </p:nvPr>
        </p:nvSpPr>
        <p:spPr>
          <a:xfrm>
            <a:off x="1113231" y="396951"/>
            <a:ext cx="4502785" cy="164718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4600">
            <a:spAutoFit/>
          </a:bodyPr>
          <a:lstStyle/>
          <a:p>
            <a:pPr indent="-252094" lvl="0" marL="264160" marR="5080" rtl="0" algn="l">
              <a:lnSpc>
                <a:spcPct val="100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None/>
            </a:pPr>
            <a:r>
              <a:rPr lang="en-US" sz="5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Sistem BKD  Terintegrasi</a:t>
            </a:r>
            <a:endParaRPr sz="5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15"/>
          <p:cNvSpPr/>
          <p:nvPr/>
        </p:nvSpPr>
        <p:spPr>
          <a:xfrm>
            <a:off x="280620" y="5936361"/>
            <a:ext cx="615695" cy="63550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7" name="Google Shape;76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644193" y="5497448"/>
            <a:ext cx="2419587" cy="143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16"/>
          <p:cNvSpPr txBox="1"/>
          <p:nvPr/>
        </p:nvSpPr>
        <p:spPr>
          <a:xfrm>
            <a:off x="11294491" y="6376212"/>
            <a:ext cx="302895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95ABBA"/>
                </a:solidFill>
                <a:latin typeface="Trebuchet MS"/>
                <a:ea typeface="Trebuchet MS"/>
                <a:cs typeface="Trebuchet MS"/>
                <a:sym typeface="Trebuchet MS"/>
              </a:rPr>
              <a:t>12</a:t>
            </a:r>
            <a:endParaRPr sz="1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73" name="Google Shape;773;p16"/>
          <p:cNvSpPr txBox="1"/>
          <p:nvPr/>
        </p:nvSpPr>
        <p:spPr>
          <a:xfrm>
            <a:off x="1015085" y="1150112"/>
            <a:ext cx="4759325" cy="3379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287019" lvl="0" marL="29908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000"/>
              <a:buFont typeface="Trebuchet MS"/>
              <a:buChar char="•"/>
            </a:pPr>
            <a:r>
              <a:rPr lang="en-US" sz="2000">
                <a:solidFill>
                  <a:srgbClr val="677480"/>
                </a:solidFill>
                <a:latin typeface="Trebuchet MS"/>
                <a:ea typeface="Trebuchet MS"/>
                <a:cs typeface="Trebuchet MS"/>
                <a:sym typeface="Trebuchet MS"/>
              </a:rPr>
              <a:t>SISTER terintegrasi dengan PDDIKTI,  mendukung Big Data Perguruan  Tinggi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677480"/>
              </a:buClr>
              <a:buSzPts val="2050"/>
              <a:buFont typeface="Trebuchet MS"/>
              <a:buNone/>
            </a:pPr>
            <a:r>
              <a:t/>
            </a:r>
            <a:endParaRPr sz="20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7019" lvl="0" marL="299085" marR="447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000"/>
              <a:buFont typeface="Trebuchet MS"/>
              <a:buChar char="•"/>
            </a:pPr>
            <a:r>
              <a:rPr lang="en-US" sz="2000">
                <a:solidFill>
                  <a:srgbClr val="677480"/>
                </a:solidFill>
                <a:latin typeface="Trebuchet MS"/>
                <a:ea typeface="Trebuchet MS"/>
                <a:cs typeface="Trebuchet MS"/>
                <a:sym typeface="Trebuchet MS"/>
              </a:rPr>
              <a:t>SISTER Layanan BKD terintegrasi  dengan Layanan Serdos dan PAK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677480"/>
              </a:buClr>
              <a:buSzPts val="2050"/>
              <a:buFont typeface="Trebuchet MS"/>
              <a:buNone/>
            </a:pPr>
            <a:r>
              <a:t/>
            </a:r>
            <a:endParaRPr sz="20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7019" lvl="0" marL="299085" marR="723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000"/>
              <a:buFont typeface="Trebuchet MS"/>
              <a:buChar char="•"/>
            </a:pPr>
            <a:r>
              <a:rPr lang="en-US" sz="2000">
                <a:solidFill>
                  <a:srgbClr val="677480"/>
                </a:solidFill>
                <a:latin typeface="Trebuchet MS"/>
                <a:ea typeface="Trebuchet MS"/>
                <a:cs typeface="Trebuchet MS"/>
                <a:sym typeface="Trebuchet MS"/>
              </a:rPr>
              <a:t>SISTER telah tersertifikasi oleh Balai  Sertifikasi Elektronik (BSrE) sebagai  legalitas penggunakan e-sertifikat  serta pengamanan informasi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774" name="Google Shape;774;p16"/>
          <p:cNvGrpSpPr/>
          <p:nvPr/>
        </p:nvGrpSpPr>
        <p:grpSpPr>
          <a:xfrm>
            <a:off x="6722364" y="1390951"/>
            <a:ext cx="4860035" cy="4986989"/>
            <a:chOff x="6722364" y="1390951"/>
            <a:chExt cx="4860035" cy="4986989"/>
          </a:xfrm>
        </p:grpSpPr>
        <p:sp>
          <p:nvSpPr>
            <p:cNvPr id="775" name="Google Shape;775;p16"/>
            <p:cNvSpPr/>
            <p:nvPr/>
          </p:nvSpPr>
          <p:spPr>
            <a:xfrm>
              <a:off x="8238744" y="1684045"/>
              <a:ext cx="2095500" cy="2880360"/>
            </a:xfrm>
            <a:custGeom>
              <a:rect b="b" l="l" r="r" t="t"/>
              <a:pathLst>
                <a:path extrusionOk="0" h="2880360" w="2095500">
                  <a:moveTo>
                    <a:pt x="2095500" y="1267307"/>
                  </a:moveTo>
                  <a:lnTo>
                    <a:pt x="2080704" y="1210589"/>
                  </a:lnTo>
                  <a:lnTo>
                    <a:pt x="2044954" y="1169771"/>
                  </a:lnTo>
                  <a:lnTo>
                    <a:pt x="53594" y="5943"/>
                  </a:lnTo>
                  <a:lnTo>
                    <a:pt x="33909" y="0"/>
                  </a:lnTo>
                  <a:lnTo>
                    <a:pt x="22504" y="3797"/>
                  </a:lnTo>
                  <a:lnTo>
                    <a:pt x="21209" y="3022"/>
                  </a:lnTo>
                  <a:lnTo>
                    <a:pt x="0" y="15722"/>
                  </a:lnTo>
                  <a:lnTo>
                    <a:pt x="7569" y="19951"/>
                  </a:lnTo>
                  <a:lnTo>
                    <a:pt x="7010" y="20739"/>
                  </a:lnTo>
                  <a:lnTo>
                    <a:pt x="3048" y="44932"/>
                  </a:lnTo>
                  <a:lnTo>
                    <a:pt x="3048" y="1604111"/>
                  </a:lnTo>
                  <a:lnTo>
                    <a:pt x="17843" y="1660728"/>
                  </a:lnTo>
                  <a:lnTo>
                    <a:pt x="53594" y="1701520"/>
                  </a:lnTo>
                  <a:lnTo>
                    <a:pt x="2044954" y="2864967"/>
                  </a:lnTo>
                  <a:lnTo>
                    <a:pt x="2057641" y="2868955"/>
                  </a:lnTo>
                  <a:lnTo>
                    <a:pt x="2055876" y="2880334"/>
                  </a:lnTo>
                  <a:lnTo>
                    <a:pt x="2077212" y="2867634"/>
                  </a:lnTo>
                  <a:lnTo>
                    <a:pt x="2077123" y="2867075"/>
                  </a:lnTo>
                  <a:lnTo>
                    <a:pt x="2080704" y="2865907"/>
                  </a:lnTo>
                  <a:lnTo>
                    <a:pt x="2091524" y="2850451"/>
                  </a:lnTo>
                  <a:lnTo>
                    <a:pt x="2095500" y="2825978"/>
                  </a:lnTo>
                  <a:lnTo>
                    <a:pt x="2095500" y="1267307"/>
                  </a:lnTo>
                  <a:close/>
                </a:path>
              </a:pathLst>
            </a:custGeom>
            <a:solidFill>
              <a:srgbClr val="B0B4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16"/>
            <p:cNvSpPr/>
            <p:nvPr/>
          </p:nvSpPr>
          <p:spPr>
            <a:xfrm>
              <a:off x="8223504" y="1694693"/>
              <a:ext cx="2092960" cy="2871470"/>
            </a:xfrm>
            <a:custGeom>
              <a:rect b="b" l="l" r="r" t="t"/>
              <a:pathLst>
                <a:path extrusionOk="0" h="2871470" w="2092959">
                  <a:moveTo>
                    <a:pt x="30860" y="0"/>
                  </a:moveTo>
                  <a:lnTo>
                    <a:pt x="14795" y="5312"/>
                  </a:lnTo>
                  <a:lnTo>
                    <a:pt x="3968" y="20697"/>
                  </a:lnTo>
                  <a:lnTo>
                    <a:pt x="0" y="44952"/>
                  </a:lnTo>
                  <a:lnTo>
                    <a:pt x="0" y="1604131"/>
                  </a:lnTo>
                  <a:lnTo>
                    <a:pt x="14795" y="1660757"/>
                  </a:lnTo>
                  <a:lnTo>
                    <a:pt x="50546" y="1701667"/>
                  </a:lnTo>
                  <a:lnTo>
                    <a:pt x="2041905" y="2865114"/>
                  </a:lnTo>
                  <a:lnTo>
                    <a:pt x="2061591" y="2871206"/>
                  </a:lnTo>
                  <a:lnTo>
                    <a:pt x="2077656" y="2865939"/>
                  </a:lnTo>
                  <a:lnTo>
                    <a:pt x="2088483" y="2850576"/>
                  </a:lnTo>
                  <a:lnTo>
                    <a:pt x="2092452" y="2826379"/>
                  </a:lnTo>
                  <a:lnTo>
                    <a:pt x="2092452" y="1267200"/>
                  </a:lnTo>
                  <a:lnTo>
                    <a:pt x="2077656" y="1210589"/>
                  </a:lnTo>
                  <a:lnTo>
                    <a:pt x="2041905" y="1169791"/>
                  </a:lnTo>
                  <a:lnTo>
                    <a:pt x="50546" y="5963"/>
                  </a:lnTo>
                  <a:lnTo>
                    <a:pt x="30860" y="0"/>
                  </a:lnTo>
                  <a:close/>
                </a:path>
              </a:pathLst>
            </a:custGeom>
            <a:solidFill>
              <a:srgbClr val="E3E7F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16"/>
            <p:cNvSpPr/>
            <p:nvPr/>
          </p:nvSpPr>
          <p:spPr>
            <a:xfrm>
              <a:off x="8220456" y="1697741"/>
              <a:ext cx="2092960" cy="2870200"/>
            </a:xfrm>
            <a:custGeom>
              <a:rect b="b" l="l" r="r" t="t"/>
              <a:pathLst>
                <a:path extrusionOk="0" h="2870200" w="2092959">
                  <a:moveTo>
                    <a:pt x="30860" y="0"/>
                  </a:moveTo>
                  <a:lnTo>
                    <a:pt x="14795" y="5312"/>
                  </a:lnTo>
                  <a:lnTo>
                    <a:pt x="3968" y="20697"/>
                  </a:lnTo>
                  <a:lnTo>
                    <a:pt x="0" y="44952"/>
                  </a:lnTo>
                  <a:lnTo>
                    <a:pt x="0" y="1603242"/>
                  </a:lnTo>
                  <a:lnTo>
                    <a:pt x="14795" y="1659852"/>
                  </a:lnTo>
                  <a:lnTo>
                    <a:pt x="50546" y="1700651"/>
                  </a:lnTo>
                  <a:lnTo>
                    <a:pt x="2041905" y="2863590"/>
                  </a:lnTo>
                  <a:lnTo>
                    <a:pt x="2061591" y="2869682"/>
                  </a:lnTo>
                  <a:lnTo>
                    <a:pt x="2077656" y="2864415"/>
                  </a:lnTo>
                  <a:lnTo>
                    <a:pt x="2088483" y="2849052"/>
                  </a:lnTo>
                  <a:lnTo>
                    <a:pt x="2092452" y="2824855"/>
                  </a:lnTo>
                  <a:lnTo>
                    <a:pt x="2092452" y="1266565"/>
                  </a:lnTo>
                  <a:lnTo>
                    <a:pt x="2077656" y="1209907"/>
                  </a:lnTo>
                  <a:lnTo>
                    <a:pt x="2041905" y="1169156"/>
                  </a:lnTo>
                  <a:lnTo>
                    <a:pt x="50546" y="5963"/>
                  </a:lnTo>
                  <a:lnTo>
                    <a:pt x="30860" y="0"/>
                  </a:lnTo>
                  <a:close/>
                </a:path>
              </a:pathLst>
            </a:custGeom>
            <a:solidFill>
              <a:srgbClr val="D5D7E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16"/>
            <p:cNvSpPr/>
            <p:nvPr/>
          </p:nvSpPr>
          <p:spPr>
            <a:xfrm>
              <a:off x="8244840" y="1729803"/>
              <a:ext cx="2042160" cy="2737485"/>
            </a:xfrm>
            <a:custGeom>
              <a:rect b="b" l="l" r="r" t="t"/>
              <a:pathLst>
                <a:path extrusionOk="0" h="2737485" w="2042159">
                  <a:moveTo>
                    <a:pt x="2042160" y="1208976"/>
                  </a:moveTo>
                  <a:lnTo>
                    <a:pt x="2017903" y="1166558"/>
                  </a:lnTo>
                  <a:lnTo>
                    <a:pt x="25400" y="3238"/>
                  </a:lnTo>
                  <a:lnTo>
                    <a:pt x="15900" y="0"/>
                  </a:lnTo>
                  <a:lnTo>
                    <a:pt x="8153" y="1600"/>
                  </a:lnTo>
                  <a:lnTo>
                    <a:pt x="2921" y="7569"/>
                  </a:lnTo>
                  <a:lnTo>
                    <a:pt x="1016" y="17462"/>
                  </a:lnTo>
                  <a:lnTo>
                    <a:pt x="0" y="1544129"/>
                  </a:lnTo>
                  <a:lnTo>
                    <a:pt x="0" y="1545653"/>
                  </a:lnTo>
                  <a:lnTo>
                    <a:pt x="2041144" y="2737040"/>
                  </a:lnTo>
                  <a:lnTo>
                    <a:pt x="2041144" y="2735516"/>
                  </a:lnTo>
                  <a:lnTo>
                    <a:pt x="2042160" y="1210373"/>
                  </a:lnTo>
                  <a:lnTo>
                    <a:pt x="2042160" y="12089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16"/>
            <p:cNvSpPr/>
            <p:nvPr/>
          </p:nvSpPr>
          <p:spPr>
            <a:xfrm>
              <a:off x="6748446" y="3381835"/>
              <a:ext cx="3524837" cy="2096801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16"/>
            <p:cNvSpPr/>
            <p:nvPr/>
          </p:nvSpPr>
          <p:spPr>
            <a:xfrm>
              <a:off x="8149463" y="3482371"/>
              <a:ext cx="1952625" cy="1138555"/>
            </a:xfrm>
            <a:custGeom>
              <a:rect b="b" l="l" r="r" t="t"/>
              <a:pathLst>
                <a:path extrusionOk="0" h="1138554" w="1952625">
                  <a:moveTo>
                    <a:pt x="68500" y="0"/>
                  </a:moveTo>
                  <a:lnTo>
                    <a:pt x="60989" y="1210"/>
                  </a:lnTo>
                  <a:lnTo>
                    <a:pt x="53847" y="4159"/>
                  </a:lnTo>
                  <a:lnTo>
                    <a:pt x="888" y="35147"/>
                  </a:lnTo>
                  <a:lnTo>
                    <a:pt x="0" y="42894"/>
                  </a:lnTo>
                  <a:lnTo>
                    <a:pt x="1869058" y="1135475"/>
                  </a:lnTo>
                  <a:lnTo>
                    <a:pt x="1876415" y="1137810"/>
                  </a:lnTo>
                  <a:lnTo>
                    <a:pt x="1883997" y="1138348"/>
                  </a:lnTo>
                  <a:lnTo>
                    <a:pt x="1891508" y="1137100"/>
                  </a:lnTo>
                  <a:lnTo>
                    <a:pt x="1898650" y="1134078"/>
                  </a:lnTo>
                  <a:lnTo>
                    <a:pt x="1951608" y="1103090"/>
                  </a:lnTo>
                  <a:lnTo>
                    <a:pt x="1952497" y="1095343"/>
                  </a:lnTo>
                  <a:lnTo>
                    <a:pt x="83438" y="2889"/>
                  </a:lnTo>
                  <a:lnTo>
                    <a:pt x="76082" y="551"/>
                  </a:lnTo>
                  <a:lnTo>
                    <a:pt x="68500" y="0"/>
                  </a:lnTo>
                  <a:close/>
                </a:path>
              </a:pathLst>
            </a:custGeom>
            <a:solidFill>
              <a:srgbClr val="2B2F3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16"/>
            <p:cNvSpPr/>
            <p:nvPr/>
          </p:nvSpPr>
          <p:spPr>
            <a:xfrm>
              <a:off x="7397553" y="4204763"/>
              <a:ext cx="1471295" cy="856615"/>
            </a:xfrm>
            <a:custGeom>
              <a:rect b="b" l="l" r="r" t="t"/>
              <a:pathLst>
                <a:path extrusionOk="0" h="856614" w="1471295">
                  <a:moveTo>
                    <a:pt x="554630" y="0"/>
                  </a:moveTo>
                  <a:lnTo>
                    <a:pt x="13912" y="306530"/>
                  </a:lnTo>
                  <a:lnTo>
                    <a:pt x="0" y="324193"/>
                  </a:lnTo>
                  <a:lnTo>
                    <a:pt x="958" y="330279"/>
                  </a:lnTo>
                  <a:lnTo>
                    <a:pt x="2736" y="334470"/>
                  </a:lnTo>
                  <a:lnTo>
                    <a:pt x="5784" y="337899"/>
                  </a:lnTo>
                  <a:lnTo>
                    <a:pt x="9848" y="339931"/>
                  </a:lnTo>
                  <a:lnTo>
                    <a:pt x="885894" y="850725"/>
                  </a:lnTo>
                  <a:lnTo>
                    <a:pt x="899961" y="855277"/>
                  </a:lnTo>
                  <a:lnTo>
                    <a:pt x="914517" y="856376"/>
                  </a:lnTo>
                  <a:lnTo>
                    <a:pt x="928953" y="854047"/>
                  </a:lnTo>
                  <a:lnTo>
                    <a:pt x="942663" y="848312"/>
                  </a:lnTo>
                  <a:lnTo>
                    <a:pt x="1455362" y="549481"/>
                  </a:lnTo>
                  <a:lnTo>
                    <a:pt x="1460950" y="546560"/>
                  </a:lnTo>
                  <a:lnTo>
                    <a:pt x="1465522" y="541861"/>
                  </a:lnTo>
                  <a:lnTo>
                    <a:pt x="1468189" y="536019"/>
                  </a:lnTo>
                  <a:lnTo>
                    <a:pt x="1470983" y="528145"/>
                  </a:lnTo>
                  <a:lnTo>
                    <a:pt x="1467173" y="519509"/>
                  </a:lnTo>
                  <a:lnTo>
                    <a:pt x="1459426" y="516461"/>
                  </a:lnTo>
                  <a:lnTo>
                    <a:pt x="583253" y="5667"/>
                  </a:lnTo>
                  <a:lnTo>
                    <a:pt x="569186" y="1113"/>
                  </a:lnTo>
                  <a:lnTo>
                    <a:pt x="554630" y="0"/>
                  </a:lnTo>
                  <a:close/>
                </a:path>
              </a:pathLst>
            </a:custGeom>
            <a:solidFill>
              <a:srgbClr val="B0B4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16"/>
            <p:cNvSpPr/>
            <p:nvPr/>
          </p:nvSpPr>
          <p:spPr>
            <a:xfrm>
              <a:off x="7397496" y="4213923"/>
              <a:ext cx="1468120" cy="847725"/>
            </a:xfrm>
            <a:custGeom>
              <a:rect b="b" l="l" r="r" t="t"/>
              <a:pathLst>
                <a:path extrusionOk="0" h="847725" w="1468120">
                  <a:moveTo>
                    <a:pt x="553672" y="0"/>
                  </a:moveTo>
                  <a:lnTo>
                    <a:pt x="539236" y="2329"/>
                  </a:lnTo>
                  <a:lnTo>
                    <a:pt x="525526" y="8064"/>
                  </a:lnTo>
                  <a:lnTo>
                    <a:pt x="12700" y="307276"/>
                  </a:lnTo>
                  <a:lnTo>
                    <a:pt x="7111" y="310070"/>
                  </a:lnTo>
                  <a:lnTo>
                    <a:pt x="2667" y="314642"/>
                  </a:lnTo>
                  <a:lnTo>
                    <a:pt x="0" y="320357"/>
                  </a:lnTo>
                  <a:lnTo>
                    <a:pt x="1777" y="324548"/>
                  </a:lnTo>
                  <a:lnTo>
                    <a:pt x="4825" y="327977"/>
                  </a:lnTo>
                  <a:lnTo>
                    <a:pt x="8889" y="330136"/>
                  </a:lnTo>
                  <a:lnTo>
                    <a:pt x="885189" y="841565"/>
                  </a:lnTo>
                  <a:lnTo>
                    <a:pt x="899310" y="846117"/>
                  </a:lnTo>
                  <a:lnTo>
                    <a:pt x="913860" y="847216"/>
                  </a:lnTo>
                  <a:lnTo>
                    <a:pt x="928266" y="844887"/>
                  </a:lnTo>
                  <a:lnTo>
                    <a:pt x="941958" y="839152"/>
                  </a:lnTo>
                  <a:lnTo>
                    <a:pt x="1454784" y="539940"/>
                  </a:lnTo>
                  <a:lnTo>
                    <a:pt x="1460500" y="537019"/>
                  </a:lnTo>
                  <a:lnTo>
                    <a:pt x="1464945" y="532193"/>
                  </a:lnTo>
                  <a:lnTo>
                    <a:pt x="1467611" y="526351"/>
                  </a:lnTo>
                  <a:lnTo>
                    <a:pt x="1465833" y="522414"/>
                  </a:lnTo>
                  <a:lnTo>
                    <a:pt x="1462785" y="519239"/>
                  </a:lnTo>
                  <a:lnTo>
                    <a:pt x="582295" y="5651"/>
                  </a:lnTo>
                  <a:lnTo>
                    <a:pt x="568227" y="1099"/>
                  </a:lnTo>
                  <a:lnTo>
                    <a:pt x="553672" y="0"/>
                  </a:lnTo>
                  <a:close/>
                </a:path>
              </a:pathLst>
            </a:custGeom>
            <a:solidFill>
              <a:srgbClr val="C3C5D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16"/>
            <p:cNvSpPr/>
            <p:nvPr/>
          </p:nvSpPr>
          <p:spPr>
            <a:xfrm>
              <a:off x="8284464" y="3383534"/>
              <a:ext cx="1889760" cy="1156335"/>
            </a:xfrm>
            <a:custGeom>
              <a:rect b="b" l="l" r="r" t="t"/>
              <a:pathLst>
                <a:path extrusionOk="0" h="1156335" w="1889759">
                  <a:moveTo>
                    <a:pt x="6222" y="0"/>
                  </a:moveTo>
                  <a:lnTo>
                    <a:pt x="0" y="4699"/>
                  </a:lnTo>
                  <a:lnTo>
                    <a:pt x="0" y="37083"/>
                  </a:lnTo>
                  <a:lnTo>
                    <a:pt x="1883663" y="1156208"/>
                  </a:lnTo>
                  <a:lnTo>
                    <a:pt x="1889759" y="1151508"/>
                  </a:lnTo>
                  <a:lnTo>
                    <a:pt x="1889759" y="1118870"/>
                  </a:lnTo>
                  <a:lnTo>
                    <a:pt x="1888759" y="1111132"/>
                  </a:lnTo>
                  <a:lnTo>
                    <a:pt x="1886045" y="1103931"/>
                  </a:lnTo>
                  <a:lnTo>
                    <a:pt x="1881758" y="1097563"/>
                  </a:lnTo>
                  <a:lnTo>
                    <a:pt x="1876043" y="1092327"/>
                  </a:lnTo>
                  <a:close/>
                </a:path>
              </a:pathLst>
            </a:custGeom>
            <a:solidFill>
              <a:srgbClr val="2B2F3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16"/>
            <p:cNvSpPr/>
            <p:nvPr/>
          </p:nvSpPr>
          <p:spPr>
            <a:xfrm>
              <a:off x="8389620" y="1954783"/>
              <a:ext cx="664845" cy="553085"/>
            </a:xfrm>
            <a:custGeom>
              <a:rect b="b" l="l" r="r" t="t"/>
              <a:pathLst>
                <a:path extrusionOk="0" h="553085" w="664845">
                  <a:moveTo>
                    <a:pt x="499999" y="549402"/>
                  </a:moveTo>
                  <a:lnTo>
                    <a:pt x="499872" y="511810"/>
                  </a:lnTo>
                  <a:lnTo>
                    <a:pt x="496189" y="504698"/>
                  </a:lnTo>
                  <a:lnTo>
                    <a:pt x="490220" y="500380"/>
                  </a:lnTo>
                  <a:lnTo>
                    <a:pt x="7366" y="218059"/>
                  </a:lnTo>
                  <a:lnTo>
                    <a:pt x="3048" y="221361"/>
                  </a:lnTo>
                  <a:lnTo>
                    <a:pt x="2921" y="258572"/>
                  </a:lnTo>
                  <a:lnTo>
                    <a:pt x="6604" y="265811"/>
                  </a:lnTo>
                  <a:lnTo>
                    <a:pt x="12700" y="270383"/>
                  </a:lnTo>
                  <a:lnTo>
                    <a:pt x="490220" y="549529"/>
                  </a:lnTo>
                  <a:lnTo>
                    <a:pt x="496189" y="552577"/>
                  </a:lnTo>
                  <a:lnTo>
                    <a:pt x="499999" y="549402"/>
                  </a:lnTo>
                  <a:close/>
                </a:path>
                <a:path extrusionOk="0" h="553085" w="664845">
                  <a:moveTo>
                    <a:pt x="499999" y="425323"/>
                  </a:moveTo>
                  <a:lnTo>
                    <a:pt x="496316" y="418084"/>
                  </a:lnTo>
                  <a:lnTo>
                    <a:pt x="490220" y="413639"/>
                  </a:lnTo>
                  <a:lnTo>
                    <a:pt x="12700" y="135890"/>
                  </a:lnTo>
                  <a:lnTo>
                    <a:pt x="7366" y="132588"/>
                  </a:lnTo>
                  <a:lnTo>
                    <a:pt x="3048" y="136017"/>
                  </a:lnTo>
                  <a:lnTo>
                    <a:pt x="2921" y="173101"/>
                  </a:lnTo>
                  <a:lnTo>
                    <a:pt x="6604" y="180340"/>
                  </a:lnTo>
                  <a:lnTo>
                    <a:pt x="12700" y="184912"/>
                  </a:lnTo>
                  <a:lnTo>
                    <a:pt x="490220" y="462661"/>
                  </a:lnTo>
                  <a:lnTo>
                    <a:pt x="496189" y="465709"/>
                  </a:lnTo>
                  <a:lnTo>
                    <a:pt x="499999" y="462407"/>
                  </a:lnTo>
                  <a:lnTo>
                    <a:pt x="499999" y="425323"/>
                  </a:lnTo>
                  <a:close/>
                </a:path>
                <a:path extrusionOk="0" h="553085" w="664845">
                  <a:moveTo>
                    <a:pt x="664591" y="451739"/>
                  </a:moveTo>
                  <a:lnTo>
                    <a:pt x="664337" y="391414"/>
                  </a:lnTo>
                  <a:lnTo>
                    <a:pt x="660781" y="384429"/>
                  </a:lnTo>
                  <a:lnTo>
                    <a:pt x="654812" y="379984"/>
                  </a:lnTo>
                  <a:lnTo>
                    <a:pt x="9652" y="3302"/>
                  </a:lnTo>
                  <a:lnTo>
                    <a:pt x="4445" y="0"/>
                  </a:lnTo>
                  <a:lnTo>
                    <a:pt x="0" y="3429"/>
                  </a:lnTo>
                  <a:lnTo>
                    <a:pt x="127" y="63754"/>
                  </a:lnTo>
                  <a:lnTo>
                    <a:pt x="3683" y="70739"/>
                  </a:lnTo>
                  <a:lnTo>
                    <a:pt x="9652" y="75184"/>
                  </a:lnTo>
                  <a:lnTo>
                    <a:pt x="660273" y="455168"/>
                  </a:lnTo>
                  <a:lnTo>
                    <a:pt x="664591" y="451739"/>
                  </a:lnTo>
                  <a:close/>
                </a:path>
              </a:pathLst>
            </a:custGeom>
            <a:solidFill>
              <a:srgbClr val="E9EAF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16"/>
            <p:cNvSpPr/>
            <p:nvPr/>
          </p:nvSpPr>
          <p:spPr>
            <a:xfrm>
              <a:off x="8392668" y="2259711"/>
              <a:ext cx="407034" cy="280035"/>
            </a:xfrm>
            <a:custGeom>
              <a:rect b="b" l="l" r="r" t="t"/>
              <a:pathLst>
                <a:path extrusionOk="0" h="280035" w="407034">
                  <a:moveTo>
                    <a:pt x="4317" y="0"/>
                  </a:moveTo>
                  <a:lnTo>
                    <a:pt x="0" y="3301"/>
                  </a:lnTo>
                  <a:lnTo>
                    <a:pt x="0" y="41021"/>
                  </a:lnTo>
                  <a:lnTo>
                    <a:pt x="3682" y="48005"/>
                  </a:lnTo>
                  <a:lnTo>
                    <a:pt x="9651" y="52450"/>
                  </a:lnTo>
                  <a:lnTo>
                    <a:pt x="402716" y="279653"/>
                  </a:lnTo>
                  <a:lnTo>
                    <a:pt x="407034" y="276351"/>
                  </a:lnTo>
                  <a:lnTo>
                    <a:pt x="407034" y="239394"/>
                  </a:lnTo>
                  <a:lnTo>
                    <a:pt x="403351" y="232283"/>
                  </a:lnTo>
                  <a:lnTo>
                    <a:pt x="397255" y="227711"/>
                  </a:lnTo>
                  <a:close/>
                </a:path>
              </a:pathLst>
            </a:custGeom>
            <a:solidFill>
              <a:srgbClr val="5EBDE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16"/>
            <p:cNvSpPr/>
            <p:nvPr/>
          </p:nvSpPr>
          <p:spPr>
            <a:xfrm>
              <a:off x="8389620" y="2857118"/>
              <a:ext cx="664845" cy="551180"/>
            </a:xfrm>
            <a:custGeom>
              <a:rect b="b" l="l" r="r" t="t"/>
              <a:pathLst>
                <a:path extrusionOk="0" h="551179" w="664845">
                  <a:moveTo>
                    <a:pt x="499999" y="510540"/>
                  </a:moveTo>
                  <a:lnTo>
                    <a:pt x="496316" y="503301"/>
                  </a:lnTo>
                  <a:lnTo>
                    <a:pt x="490220" y="498856"/>
                  </a:lnTo>
                  <a:lnTo>
                    <a:pt x="12700" y="221107"/>
                  </a:lnTo>
                  <a:lnTo>
                    <a:pt x="7366" y="217805"/>
                  </a:lnTo>
                  <a:lnTo>
                    <a:pt x="3048" y="221234"/>
                  </a:lnTo>
                  <a:lnTo>
                    <a:pt x="3048" y="258572"/>
                  </a:lnTo>
                  <a:lnTo>
                    <a:pt x="6731" y="265684"/>
                  </a:lnTo>
                  <a:lnTo>
                    <a:pt x="12700" y="270129"/>
                  </a:lnTo>
                  <a:lnTo>
                    <a:pt x="490220" y="547878"/>
                  </a:lnTo>
                  <a:lnTo>
                    <a:pt x="496189" y="550926"/>
                  </a:lnTo>
                  <a:lnTo>
                    <a:pt x="499999" y="547624"/>
                  </a:lnTo>
                  <a:lnTo>
                    <a:pt x="499999" y="510540"/>
                  </a:lnTo>
                  <a:close/>
                </a:path>
                <a:path extrusionOk="0" h="551179" w="664845">
                  <a:moveTo>
                    <a:pt x="499999" y="462280"/>
                  </a:moveTo>
                  <a:lnTo>
                    <a:pt x="499745" y="424815"/>
                  </a:lnTo>
                  <a:lnTo>
                    <a:pt x="496189" y="417830"/>
                  </a:lnTo>
                  <a:lnTo>
                    <a:pt x="490220" y="413512"/>
                  </a:lnTo>
                  <a:lnTo>
                    <a:pt x="12700" y="135763"/>
                  </a:lnTo>
                  <a:lnTo>
                    <a:pt x="7366" y="132461"/>
                  </a:lnTo>
                  <a:lnTo>
                    <a:pt x="3048" y="135890"/>
                  </a:lnTo>
                  <a:lnTo>
                    <a:pt x="3048" y="173228"/>
                  </a:lnTo>
                  <a:lnTo>
                    <a:pt x="6731" y="180213"/>
                  </a:lnTo>
                  <a:lnTo>
                    <a:pt x="12700" y="184658"/>
                  </a:lnTo>
                  <a:lnTo>
                    <a:pt x="490220" y="462534"/>
                  </a:lnTo>
                  <a:lnTo>
                    <a:pt x="496189" y="465582"/>
                  </a:lnTo>
                  <a:lnTo>
                    <a:pt x="499999" y="462280"/>
                  </a:lnTo>
                  <a:close/>
                </a:path>
                <a:path extrusionOk="0" h="551179" w="664845">
                  <a:moveTo>
                    <a:pt x="664591" y="451612"/>
                  </a:moveTo>
                  <a:lnTo>
                    <a:pt x="664464" y="391668"/>
                  </a:lnTo>
                  <a:lnTo>
                    <a:pt x="660908" y="384429"/>
                  </a:lnTo>
                  <a:lnTo>
                    <a:pt x="654812" y="379857"/>
                  </a:lnTo>
                  <a:lnTo>
                    <a:pt x="4445" y="0"/>
                  </a:lnTo>
                  <a:lnTo>
                    <a:pt x="0" y="3302"/>
                  </a:lnTo>
                  <a:lnTo>
                    <a:pt x="0" y="63246"/>
                  </a:lnTo>
                  <a:lnTo>
                    <a:pt x="3556" y="70485"/>
                  </a:lnTo>
                  <a:lnTo>
                    <a:pt x="9652" y="75057"/>
                  </a:lnTo>
                  <a:lnTo>
                    <a:pt x="660273" y="454914"/>
                  </a:lnTo>
                  <a:lnTo>
                    <a:pt x="664591" y="451612"/>
                  </a:lnTo>
                  <a:close/>
                </a:path>
              </a:pathLst>
            </a:custGeom>
            <a:solidFill>
              <a:srgbClr val="E9EAF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16"/>
            <p:cNvSpPr/>
            <p:nvPr/>
          </p:nvSpPr>
          <p:spPr>
            <a:xfrm>
              <a:off x="8392668" y="3160394"/>
              <a:ext cx="407034" cy="281940"/>
            </a:xfrm>
            <a:custGeom>
              <a:rect b="b" l="l" r="r" t="t"/>
              <a:pathLst>
                <a:path extrusionOk="0" h="281939" w="407034">
                  <a:moveTo>
                    <a:pt x="4317" y="0"/>
                  </a:moveTo>
                  <a:lnTo>
                    <a:pt x="0" y="3301"/>
                  </a:lnTo>
                  <a:lnTo>
                    <a:pt x="0" y="40766"/>
                  </a:lnTo>
                  <a:lnTo>
                    <a:pt x="3682" y="47751"/>
                  </a:lnTo>
                  <a:lnTo>
                    <a:pt x="9651" y="52196"/>
                  </a:lnTo>
                  <a:lnTo>
                    <a:pt x="397255" y="277875"/>
                  </a:lnTo>
                  <a:lnTo>
                    <a:pt x="402716" y="281431"/>
                  </a:lnTo>
                  <a:lnTo>
                    <a:pt x="407034" y="277749"/>
                  </a:lnTo>
                  <a:lnTo>
                    <a:pt x="406907" y="240283"/>
                  </a:lnTo>
                  <a:lnTo>
                    <a:pt x="403225" y="233171"/>
                  </a:lnTo>
                  <a:lnTo>
                    <a:pt x="397255" y="228853"/>
                  </a:lnTo>
                  <a:lnTo>
                    <a:pt x="4317" y="0"/>
                  </a:lnTo>
                  <a:close/>
                </a:path>
              </a:pathLst>
            </a:custGeom>
            <a:solidFill>
              <a:srgbClr val="5EBDE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16"/>
            <p:cNvSpPr/>
            <p:nvPr/>
          </p:nvSpPr>
          <p:spPr>
            <a:xfrm>
              <a:off x="9211056" y="3364452"/>
              <a:ext cx="904240" cy="848360"/>
            </a:xfrm>
            <a:custGeom>
              <a:rect b="b" l="l" r="r" t="t"/>
              <a:pathLst>
                <a:path extrusionOk="0" h="848360" w="904240">
                  <a:moveTo>
                    <a:pt x="282463" y="0"/>
                  </a:moveTo>
                  <a:lnTo>
                    <a:pt x="234114" y="3829"/>
                  </a:lnTo>
                  <a:lnTo>
                    <a:pt x="180848" y="33305"/>
                  </a:lnTo>
                  <a:lnTo>
                    <a:pt x="120338" y="80085"/>
                  </a:lnTo>
                  <a:lnTo>
                    <a:pt x="82057" y="97980"/>
                  </a:lnTo>
                  <a:lnTo>
                    <a:pt x="49706" y="89062"/>
                  </a:lnTo>
                  <a:lnTo>
                    <a:pt x="6985" y="55403"/>
                  </a:lnTo>
                  <a:lnTo>
                    <a:pt x="0" y="51085"/>
                  </a:lnTo>
                  <a:lnTo>
                    <a:pt x="0" y="319690"/>
                  </a:lnTo>
                  <a:lnTo>
                    <a:pt x="903732" y="847883"/>
                  </a:lnTo>
                  <a:lnTo>
                    <a:pt x="903732" y="196246"/>
                  </a:lnTo>
                  <a:lnTo>
                    <a:pt x="862445" y="181347"/>
                  </a:lnTo>
                  <a:lnTo>
                    <a:pt x="830084" y="188880"/>
                  </a:lnTo>
                  <a:lnTo>
                    <a:pt x="803532" y="212843"/>
                  </a:lnTo>
                  <a:lnTo>
                    <a:pt x="779674" y="247229"/>
                  </a:lnTo>
                  <a:lnTo>
                    <a:pt x="755396" y="286035"/>
                  </a:lnTo>
                  <a:lnTo>
                    <a:pt x="725979" y="325463"/>
                  </a:lnTo>
                  <a:lnTo>
                    <a:pt x="698563" y="346567"/>
                  </a:lnTo>
                  <a:lnTo>
                    <a:pt x="668956" y="349597"/>
                  </a:lnTo>
                  <a:lnTo>
                    <a:pt x="632968" y="334803"/>
                  </a:lnTo>
                  <a:lnTo>
                    <a:pt x="584501" y="295322"/>
                  </a:lnTo>
                  <a:lnTo>
                    <a:pt x="546226" y="245649"/>
                  </a:lnTo>
                  <a:lnTo>
                    <a:pt x="499910" y="167199"/>
                  </a:lnTo>
                  <a:lnTo>
                    <a:pt x="460596" y="112290"/>
                  </a:lnTo>
                  <a:lnTo>
                    <a:pt x="427434" y="75930"/>
                  </a:lnTo>
                  <a:lnTo>
                    <a:pt x="376167" y="38889"/>
                  </a:lnTo>
                  <a:lnTo>
                    <a:pt x="323883" y="11553"/>
                  </a:lnTo>
                  <a:lnTo>
                    <a:pt x="282463" y="0"/>
                  </a:lnTo>
                  <a:close/>
                </a:path>
              </a:pathLst>
            </a:custGeom>
            <a:solidFill>
              <a:srgbClr val="F5F6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16"/>
            <p:cNvSpPr/>
            <p:nvPr/>
          </p:nvSpPr>
          <p:spPr>
            <a:xfrm>
              <a:off x="8392668" y="2392299"/>
              <a:ext cx="638810" cy="755650"/>
            </a:xfrm>
            <a:custGeom>
              <a:rect b="b" l="l" r="r" t="t"/>
              <a:pathLst>
                <a:path extrusionOk="0" h="755650" w="638809">
                  <a:moveTo>
                    <a:pt x="4317" y="0"/>
                  </a:moveTo>
                  <a:lnTo>
                    <a:pt x="0" y="3301"/>
                  </a:lnTo>
                  <a:lnTo>
                    <a:pt x="0" y="379095"/>
                  </a:lnTo>
                  <a:lnTo>
                    <a:pt x="3682" y="386079"/>
                  </a:lnTo>
                  <a:lnTo>
                    <a:pt x="9651" y="390525"/>
                  </a:lnTo>
                  <a:lnTo>
                    <a:pt x="634364" y="755141"/>
                  </a:lnTo>
                  <a:lnTo>
                    <a:pt x="638682" y="751839"/>
                  </a:lnTo>
                  <a:lnTo>
                    <a:pt x="638428" y="376047"/>
                  </a:lnTo>
                  <a:lnTo>
                    <a:pt x="634873" y="369062"/>
                  </a:lnTo>
                  <a:lnTo>
                    <a:pt x="628903" y="364616"/>
                  </a:lnTo>
                  <a:close/>
                </a:path>
              </a:pathLst>
            </a:custGeom>
            <a:solidFill>
              <a:srgbClr val="E9EAF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16"/>
            <p:cNvSpPr/>
            <p:nvPr/>
          </p:nvSpPr>
          <p:spPr>
            <a:xfrm>
              <a:off x="9211056" y="3396996"/>
              <a:ext cx="904240" cy="815340"/>
            </a:xfrm>
            <a:custGeom>
              <a:rect b="b" l="l" r="r" t="t"/>
              <a:pathLst>
                <a:path extrusionOk="0" h="815339" w="904240">
                  <a:moveTo>
                    <a:pt x="0" y="7619"/>
                  </a:moveTo>
                  <a:lnTo>
                    <a:pt x="0" y="287273"/>
                  </a:lnTo>
                  <a:lnTo>
                    <a:pt x="903732" y="815339"/>
                  </a:lnTo>
                  <a:lnTo>
                    <a:pt x="903732" y="163829"/>
                  </a:lnTo>
                </a:path>
                <a:path extrusionOk="0" h="815339" w="904240">
                  <a:moveTo>
                    <a:pt x="355092" y="0"/>
                  </a:moveTo>
                  <a:lnTo>
                    <a:pt x="355092" y="493775"/>
                  </a:lnTo>
                </a:path>
                <a:path extrusionOk="0" h="815339" w="904240">
                  <a:moveTo>
                    <a:pt x="630936" y="312419"/>
                  </a:moveTo>
                  <a:lnTo>
                    <a:pt x="630936" y="655319"/>
                  </a:lnTo>
                </a:path>
              </a:pathLst>
            </a:custGeom>
            <a:noFill/>
            <a:ln cap="flat" cmpd="sng" w="9525">
              <a:solidFill>
                <a:srgbClr val="E9EAF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16"/>
            <p:cNvSpPr/>
            <p:nvPr/>
          </p:nvSpPr>
          <p:spPr>
            <a:xfrm>
              <a:off x="9211818" y="3366157"/>
              <a:ext cx="904240" cy="347980"/>
            </a:xfrm>
            <a:custGeom>
              <a:rect b="b" l="l" r="r" t="t"/>
              <a:pathLst>
                <a:path extrusionOk="0" h="347979" w="904240">
                  <a:moveTo>
                    <a:pt x="0" y="51158"/>
                  </a:moveTo>
                  <a:lnTo>
                    <a:pt x="37399" y="69834"/>
                  </a:lnTo>
                  <a:lnTo>
                    <a:pt x="70068" y="77150"/>
                  </a:lnTo>
                  <a:lnTo>
                    <a:pt x="99012" y="75383"/>
                  </a:lnTo>
                  <a:lnTo>
                    <a:pt x="125236" y="66812"/>
                  </a:lnTo>
                  <a:lnTo>
                    <a:pt x="149745" y="53713"/>
                  </a:lnTo>
                  <a:lnTo>
                    <a:pt x="173545" y="38363"/>
                  </a:lnTo>
                  <a:lnTo>
                    <a:pt x="197641" y="23039"/>
                  </a:lnTo>
                  <a:lnTo>
                    <a:pt x="223040" y="10020"/>
                  </a:lnTo>
                  <a:lnTo>
                    <a:pt x="250745" y="1581"/>
                  </a:lnTo>
                  <a:lnTo>
                    <a:pt x="281763" y="0"/>
                  </a:lnTo>
                  <a:lnTo>
                    <a:pt x="317099" y="7554"/>
                  </a:lnTo>
                  <a:lnTo>
                    <a:pt x="357758" y="26520"/>
                  </a:lnTo>
                  <a:lnTo>
                    <a:pt x="404569" y="57879"/>
                  </a:lnTo>
                  <a:lnTo>
                    <a:pt x="441558" y="90567"/>
                  </a:lnTo>
                  <a:lnTo>
                    <a:pt x="470835" y="124051"/>
                  </a:lnTo>
                  <a:lnTo>
                    <a:pt x="494512" y="157802"/>
                  </a:lnTo>
                  <a:lnTo>
                    <a:pt x="514699" y="191287"/>
                  </a:lnTo>
                  <a:lnTo>
                    <a:pt x="533506" y="223976"/>
                  </a:lnTo>
                  <a:lnTo>
                    <a:pt x="553045" y="255337"/>
                  </a:lnTo>
                  <a:lnTo>
                    <a:pt x="575426" y="284840"/>
                  </a:lnTo>
                  <a:lnTo>
                    <a:pt x="602761" y="311954"/>
                  </a:lnTo>
                  <a:lnTo>
                    <a:pt x="637158" y="336146"/>
                  </a:lnTo>
                  <a:lnTo>
                    <a:pt x="666914" y="347687"/>
                  </a:lnTo>
                  <a:lnTo>
                    <a:pt x="692324" y="346434"/>
                  </a:lnTo>
                  <a:lnTo>
                    <a:pt x="714279" y="334958"/>
                  </a:lnTo>
                  <a:lnTo>
                    <a:pt x="733674" y="315831"/>
                  </a:lnTo>
                  <a:lnTo>
                    <a:pt x="751400" y="291626"/>
                  </a:lnTo>
                  <a:lnTo>
                    <a:pt x="768349" y="264915"/>
                  </a:lnTo>
                  <a:lnTo>
                    <a:pt x="785416" y="238270"/>
                  </a:lnTo>
                  <a:lnTo>
                    <a:pt x="803491" y="214264"/>
                  </a:lnTo>
                  <a:lnTo>
                    <a:pt x="823467" y="195468"/>
                  </a:lnTo>
                  <a:lnTo>
                    <a:pt x="846238" y="184455"/>
                  </a:lnTo>
                  <a:lnTo>
                    <a:pt x="872695" y="183796"/>
                  </a:lnTo>
                  <a:lnTo>
                    <a:pt x="903731" y="196065"/>
                  </a:lnTo>
                </a:path>
              </a:pathLst>
            </a:custGeom>
            <a:noFill/>
            <a:ln cap="flat" cmpd="sng" w="10650">
              <a:solidFill>
                <a:srgbClr val="E9EAF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16"/>
            <p:cNvSpPr/>
            <p:nvPr/>
          </p:nvSpPr>
          <p:spPr>
            <a:xfrm>
              <a:off x="9199309" y="3368636"/>
              <a:ext cx="950594" cy="372110"/>
            </a:xfrm>
            <a:custGeom>
              <a:rect b="b" l="l" r="r" t="t"/>
              <a:pathLst>
                <a:path extrusionOk="0" h="372110" w="950595">
                  <a:moveTo>
                    <a:pt x="43053" y="68275"/>
                  </a:moveTo>
                  <a:lnTo>
                    <a:pt x="21475" y="30734"/>
                  </a:lnTo>
                  <a:lnTo>
                    <a:pt x="13385" y="27813"/>
                  </a:lnTo>
                  <a:lnTo>
                    <a:pt x="6286" y="29121"/>
                  </a:lnTo>
                  <a:lnTo>
                    <a:pt x="1562" y="34607"/>
                  </a:lnTo>
                  <a:lnTo>
                    <a:pt x="0" y="43065"/>
                  </a:lnTo>
                  <a:lnTo>
                    <a:pt x="1562" y="53378"/>
                  </a:lnTo>
                  <a:lnTo>
                    <a:pt x="6286" y="64427"/>
                  </a:lnTo>
                  <a:lnTo>
                    <a:pt x="13449" y="74053"/>
                  </a:lnTo>
                  <a:lnTo>
                    <a:pt x="21564" y="80606"/>
                  </a:lnTo>
                  <a:lnTo>
                    <a:pt x="29654" y="83527"/>
                  </a:lnTo>
                  <a:lnTo>
                    <a:pt x="36766" y="82207"/>
                  </a:lnTo>
                  <a:lnTo>
                    <a:pt x="41478" y="76733"/>
                  </a:lnTo>
                  <a:lnTo>
                    <a:pt x="43053" y="68275"/>
                  </a:lnTo>
                  <a:close/>
                </a:path>
                <a:path extrusionOk="0" h="372110" w="950595">
                  <a:moveTo>
                    <a:pt x="388112" y="40233"/>
                  </a:moveTo>
                  <a:lnTo>
                    <a:pt x="366509" y="2921"/>
                  </a:lnTo>
                  <a:lnTo>
                    <a:pt x="358444" y="0"/>
                  </a:lnTo>
                  <a:lnTo>
                    <a:pt x="351345" y="1308"/>
                  </a:lnTo>
                  <a:lnTo>
                    <a:pt x="346697" y="6794"/>
                  </a:lnTo>
                  <a:lnTo>
                    <a:pt x="345186" y="15240"/>
                  </a:lnTo>
                  <a:lnTo>
                    <a:pt x="346798" y="25514"/>
                  </a:lnTo>
                  <a:lnTo>
                    <a:pt x="351599" y="36487"/>
                  </a:lnTo>
                  <a:lnTo>
                    <a:pt x="358698" y="46088"/>
                  </a:lnTo>
                  <a:lnTo>
                    <a:pt x="366776" y="52603"/>
                  </a:lnTo>
                  <a:lnTo>
                    <a:pt x="374840" y="55473"/>
                  </a:lnTo>
                  <a:lnTo>
                    <a:pt x="381952" y="54140"/>
                  </a:lnTo>
                  <a:lnTo>
                    <a:pt x="386588" y="48666"/>
                  </a:lnTo>
                  <a:lnTo>
                    <a:pt x="388112" y="40233"/>
                  </a:lnTo>
                  <a:close/>
                </a:path>
                <a:path extrusionOk="0" h="372110" w="950595">
                  <a:moveTo>
                    <a:pt x="677329" y="356692"/>
                  </a:moveTo>
                  <a:lnTo>
                    <a:pt x="655815" y="319151"/>
                  </a:lnTo>
                  <a:lnTo>
                    <a:pt x="647750" y="316230"/>
                  </a:lnTo>
                  <a:lnTo>
                    <a:pt x="640651" y="317538"/>
                  </a:lnTo>
                  <a:lnTo>
                    <a:pt x="635927" y="322973"/>
                  </a:lnTo>
                  <a:lnTo>
                    <a:pt x="634365" y="331419"/>
                  </a:lnTo>
                  <a:lnTo>
                    <a:pt x="635927" y="341731"/>
                  </a:lnTo>
                  <a:lnTo>
                    <a:pt x="640651" y="352717"/>
                  </a:lnTo>
                  <a:lnTo>
                    <a:pt x="647750" y="362419"/>
                  </a:lnTo>
                  <a:lnTo>
                    <a:pt x="655828" y="369011"/>
                  </a:lnTo>
                  <a:lnTo>
                    <a:pt x="663892" y="371944"/>
                  </a:lnTo>
                  <a:lnTo>
                    <a:pt x="671004" y="370624"/>
                  </a:lnTo>
                  <a:lnTo>
                    <a:pt x="675767" y="365150"/>
                  </a:lnTo>
                  <a:lnTo>
                    <a:pt x="677329" y="356692"/>
                  </a:lnTo>
                  <a:close/>
                </a:path>
                <a:path extrusionOk="0" h="372110" w="950595">
                  <a:moveTo>
                    <a:pt x="950468" y="214083"/>
                  </a:moveTo>
                  <a:lnTo>
                    <a:pt x="928941" y="176542"/>
                  </a:lnTo>
                  <a:lnTo>
                    <a:pt x="920813" y="173609"/>
                  </a:lnTo>
                  <a:lnTo>
                    <a:pt x="913701" y="174917"/>
                  </a:lnTo>
                  <a:lnTo>
                    <a:pt x="908977" y="180403"/>
                  </a:lnTo>
                  <a:lnTo>
                    <a:pt x="907427" y="188861"/>
                  </a:lnTo>
                  <a:lnTo>
                    <a:pt x="909027" y="199174"/>
                  </a:lnTo>
                  <a:lnTo>
                    <a:pt x="913828" y="210223"/>
                  </a:lnTo>
                  <a:lnTo>
                    <a:pt x="920927" y="219849"/>
                  </a:lnTo>
                  <a:lnTo>
                    <a:pt x="929005" y="226402"/>
                  </a:lnTo>
                  <a:lnTo>
                    <a:pt x="937069" y="229323"/>
                  </a:lnTo>
                  <a:lnTo>
                    <a:pt x="944181" y="228003"/>
                  </a:lnTo>
                  <a:lnTo>
                    <a:pt x="948893" y="222529"/>
                  </a:lnTo>
                  <a:lnTo>
                    <a:pt x="950468" y="214083"/>
                  </a:lnTo>
                  <a:close/>
                </a:path>
              </a:pathLst>
            </a:custGeom>
            <a:solidFill>
              <a:srgbClr val="5EBDE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16"/>
            <p:cNvSpPr/>
            <p:nvPr/>
          </p:nvSpPr>
          <p:spPr>
            <a:xfrm>
              <a:off x="9189720" y="2703194"/>
              <a:ext cx="56515" cy="235585"/>
            </a:xfrm>
            <a:custGeom>
              <a:rect b="b" l="l" r="r" t="t"/>
              <a:pathLst>
                <a:path extrusionOk="0" h="235585" w="56515">
                  <a:moveTo>
                    <a:pt x="4445" y="0"/>
                  </a:moveTo>
                  <a:lnTo>
                    <a:pt x="0" y="3301"/>
                  </a:lnTo>
                  <a:lnTo>
                    <a:pt x="126" y="199262"/>
                  </a:lnTo>
                  <a:lnTo>
                    <a:pt x="3682" y="206247"/>
                  </a:lnTo>
                  <a:lnTo>
                    <a:pt x="9651" y="210692"/>
                  </a:lnTo>
                  <a:lnTo>
                    <a:pt x="52324" y="235584"/>
                  </a:lnTo>
                  <a:lnTo>
                    <a:pt x="56514" y="231901"/>
                  </a:lnTo>
                  <a:lnTo>
                    <a:pt x="56260" y="36194"/>
                  </a:lnTo>
                  <a:lnTo>
                    <a:pt x="52704" y="29209"/>
                  </a:lnTo>
                  <a:lnTo>
                    <a:pt x="46735" y="24764"/>
                  </a:lnTo>
                  <a:close/>
                </a:path>
              </a:pathLst>
            </a:custGeom>
            <a:solidFill>
              <a:srgbClr val="E9EAF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16"/>
            <p:cNvSpPr/>
            <p:nvPr/>
          </p:nvSpPr>
          <p:spPr>
            <a:xfrm>
              <a:off x="9275064" y="2566035"/>
              <a:ext cx="56515" cy="422909"/>
            </a:xfrm>
            <a:custGeom>
              <a:rect b="b" l="l" r="r" t="t"/>
              <a:pathLst>
                <a:path extrusionOk="0" h="422910" w="56515">
                  <a:moveTo>
                    <a:pt x="4444" y="0"/>
                  </a:moveTo>
                  <a:lnTo>
                    <a:pt x="0" y="3301"/>
                  </a:lnTo>
                  <a:lnTo>
                    <a:pt x="126" y="387223"/>
                  </a:lnTo>
                  <a:lnTo>
                    <a:pt x="3682" y="394207"/>
                  </a:lnTo>
                  <a:lnTo>
                    <a:pt x="9651" y="398652"/>
                  </a:lnTo>
                  <a:lnTo>
                    <a:pt x="52196" y="422910"/>
                  </a:lnTo>
                  <a:lnTo>
                    <a:pt x="56514" y="419607"/>
                  </a:lnTo>
                  <a:lnTo>
                    <a:pt x="56514" y="36575"/>
                  </a:lnTo>
                  <a:lnTo>
                    <a:pt x="52831" y="29337"/>
                  </a:lnTo>
                  <a:lnTo>
                    <a:pt x="46735" y="24764"/>
                  </a:lnTo>
                  <a:close/>
                </a:path>
              </a:pathLst>
            </a:custGeom>
            <a:solidFill>
              <a:srgbClr val="5EBDE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16"/>
            <p:cNvSpPr/>
            <p:nvPr/>
          </p:nvSpPr>
          <p:spPr>
            <a:xfrm>
              <a:off x="9445752" y="2701671"/>
              <a:ext cx="56515" cy="386715"/>
            </a:xfrm>
            <a:custGeom>
              <a:rect b="b" l="l" r="r" t="t"/>
              <a:pathLst>
                <a:path extrusionOk="0" h="386714" w="56515">
                  <a:moveTo>
                    <a:pt x="4318" y="0"/>
                  </a:moveTo>
                  <a:lnTo>
                    <a:pt x="0" y="3301"/>
                  </a:lnTo>
                  <a:lnTo>
                    <a:pt x="0" y="350138"/>
                  </a:lnTo>
                  <a:lnTo>
                    <a:pt x="3682" y="357250"/>
                  </a:lnTo>
                  <a:lnTo>
                    <a:pt x="9651" y="361695"/>
                  </a:lnTo>
                  <a:lnTo>
                    <a:pt x="51943" y="386333"/>
                  </a:lnTo>
                  <a:lnTo>
                    <a:pt x="56388" y="383031"/>
                  </a:lnTo>
                  <a:lnTo>
                    <a:pt x="56261" y="36194"/>
                  </a:lnTo>
                  <a:lnTo>
                    <a:pt x="52704" y="29082"/>
                  </a:lnTo>
                  <a:lnTo>
                    <a:pt x="46736" y="24637"/>
                  </a:lnTo>
                  <a:close/>
                </a:path>
              </a:pathLst>
            </a:custGeom>
            <a:solidFill>
              <a:srgbClr val="E9EAF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16"/>
            <p:cNvSpPr/>
            <p:nvPr/>
          </p:nvSpPr>
          <p:spPr>
            <a:xfrm>
              <a:off x="9531096" y="2808350"/>
              <a:ext cx="56515" cy="330200"/>
            </a:xfrm>
            <a:custGeom>
              <a:rect b="b" l="l" r="r" t="t"/>
              <a:pathLst>
                <a:path extrusionOk="0" h="330200" w="56515">
                  <a:moveTo>
                    <a:pt x="4445" y="0"/>
                  </a:moveTo>
                  <a:lnTo>
                    <a:pt x="0" y="3301"/>
                  </a:lnTo>
                  <a:lnTo>
                    <a:pt x="126" y="293750"/>
                  </a:lnTo>
                  <a:lnTo>
                    <a:pt x="3682" y="300863"/>
                  </a:lnTo>
                  <a:lnTo>
                    <a:pt x="9651" y="305181"/>
                  </a:lnTo>
                  <a:lnTo>
                    <a:pt x="46608" y="326898"/>
                  </a:lnTo>
                  <a:lnTo>
                    <a:pt x="52197" y="329946"/>
                  </a:lnTo>
                  <a:lnTo>
                    <a:pt x="56514" y="326644"/>
                  </a:lnTo>
                  <a:lnTo>
                    <a:pt x="56387" y="36195"/>
                  </a:lnTo>
                  <a:lnTo>
                    <a:pt x="52704" y="29210"/>
                  </a:lnTo>
                  <a:lnTo>
                    <a:pt x="46735" y="24764"/>
                  </a:lnTo>
                  <a:lnTo>
                    <a:pt x="4445" y="0"/>
                  </a:lnTo>
                  <a:close/>
                </a:path>
              </a:pathLst>
            </a:custGeom>
            <a:solidFill>
              <a:srgbClr val="5EBDE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16"/>
            <p:cNvSpPr/>
            <p:nvPr/>
          </p:nvSpPr>
          <p:spPr>
            <a:xfrm>
              <a:off x="9700260" y="3046094"/>
              <a:ext cx="56515" cy="191770"/>
            </a:xfrm>
            <a:custGeom>
              <a:rect b="b" l="l" r="r" t="t"/>
              <a:pathLst>
                <a:path extrusionOk="0" h="191769" w="56515">
                  <a:moveTo>
                    <a:pt x="4445" y="0"/>
                  </a:moveTo>
                  <a:lnTo>
                    <a:pt x="0" y="3301"/>
                  </a:lnTo>
                  <a:lnTo>
                    <a:pt x="0" y="154685"/>
                  </a:lnTo>
                  <a:lnTo>
                    <a:pt x="3556" y="162051"/>
                  </a:lnTo>
                  <a:lnTo>
                    <a:pt x="9651" y="166496"/>
                  </a:lnTo>
                  <a:lnTo>
                    <a:pt x="51943" y="191262"/>
                  </a:lnTo>
                  <a:lnTo>
                    <a:pt x="56515" y="187959"/>
                  </a:lnTo>
                  <a:lnTo>
                    <a:pt x="56261" y="36194"/>
                  </a:lnTo>
                  <a:lnTo>
                    <a:pt x="52705" y="29209"/>
                  </a:lnTo>
                  <a:lnTo>
                    <a:pt x="46736" y="24764"/>
                  </a:lnTo>
                  <a:close/>
                </a:path>
              </a:pathLst>
            </a:custGeom>
            <a:solidFill>
              <a:srgbClr val="E9EAF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16"/>
            <p:cNvSpPr/>
            <p:nvPr/>
          </p:nvSpPr>
          <p:spPr>
            <a:xfrm>
              <a:off x="9785604" y="2770124"/>
              <a:ext cx="56515" cy="517525"/>
            </a:xfrm>
            <a:custGeom>
              <a:rect b="b" l="l" r="r" t="t"/>
              <a:pathLst>
                <a:path extrusionOk="0" h="517525" w="56515">
                  <a:moveTo>
                    <a:pt x="4445" y="0"/>
                  </a:moveTo>
                  <a:lnTo>
                    <a:pt x="0" y="3428"/>
                  </a:lnTo>
                  <a:lnTo>
                    <a:pt x="126" y="481329"/>
                  </a:lnTo>
                  <a:lnTo>
                    <a:pt x="3682" y="488314"/>
                  </a:lnTo>
                  <a:lnTo>
                    <a:pt x="9651" y="492760"/>
                  </a:lnTo>
                  <a:lnTo>
                    <a:pt x="52197" y="517525"/>
                  </a:lnTo>
                  <a:lnTo>
                    <a:pt x="56515" y="514223"/>
                  </a:lnTo>
                  <a:lnTo>
                    <a:pt x="56388" y="36322"/>
                  </a:lnTo>
                  <a:lnTo>
                    <a:pt x="52704" y="29337"/>
                  </a:lnTo>
                  <a:lnTo>
                    <a:pt x="46736" y="24891"/>
                  </a:lnTo>
                  <a:lnTo>
                    <a:pt x="9651" y="3301"/>
                  </a:lnTo>
                  <a:close/>
                </a:path>
              </a:pathLst>
            </a:custGeom>
            <a:solidFill>
              <a:srgbClr val="5EBDE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16"/>
            <p:cNvSpPr/>
            <p:nvPr/>
          </p:nvSpPr>
          <p:spPr>
            <a:xfrm>
              <a:off x="9994392" y="3218180"/>
              <a:ext cx="56515" cy="191770"/>
            </a:xfrm>
            <a:custGeom>
              <a:rect b="b" l="l" r="r" t="t"/>
              <a:pathLst>
                <a:path extrusionOk="0" h="191770" w="56515">
                  <a:moveTo>
                    <a:pt x="4444" y="0"/>
                  </a:moveTo>
                  <a:lnTo>
                    <a:pt x="0" y="3429"/>
                  </a:lnTo>
                  <a:lnTo>
                    <a:pt x="126" y="154812"/>
                  </a:lnTo>
                  <a:lnTo>
                    <a:pt x="3682" y="161798"/>
                  </a:lnTo>
                  <a:lnTo>
                    <a:pt x="9651" y="166243"/>
                  </a:lnTo>
                  <a:lnTo>
                    <a:pt x="46735" y="188341"/>
                  </a:lnTo>
                  <a:lnTo>
                    <a:pt x="52197" y="191389"/>
                  </a:lnTo>
                  <a:lnTo>
                    <a:pt x="56514" y="188087"/>
                  </a:lnTo>
                  <a:lnTo>
                    <a:pt x="56387" y="36322"/>
                  </a:lnTo>
                  <a:lnTo>
                    <a:pt x="52704" y="29337"/>
                  </a:lnTo>
                  <a:lnTo>
                    <a:pt x="46735" y="24892"/>
                  </a:lnTo>
                  <a:lnTo>
                    <a:pt x="9651" y="3302"/>
                  </a:lnTo>
                  <a:lnTo>
                    <a:pt x="4444" y="0"/>
                  </a:lnTo>
                  <a:close/>
                </a:path>
              </a:pathLst>
            </a:custGeom>
            <a:solidFill>
              <a:srgbClr val="E9EAF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16"/>
            <p:cNvSpPr/>
            <p:nvPr/>
          </p:nvSpPr>
          <p:spPr>
            <a:xfrm>
              <a:off x="10079735" y="3222752"/>
              <a:ext cx="56515" cy="235585"/>
            </a:xfrm>
            <a:custGeom>
              <a:rect b="b" l="l" r="r" t="t"/>
              <a:pathLst>
                <a:path extrusionOk="0" h="235585" w="56515">
                  <a:moveTo>
                    <a:pt x="4318" y="0"/>
                  </a:moveTo>
                  <a:lnTo>
                    <a:pt x="0" y="3428"/>
                  </a:lnTo>
                  <a:lnTo>
                    <a:pt x="0" y="199389"/>
                  </a:lnTo>
                  <a:lnTo>
                    <a:pt x="3683" y="206501"/>
                  </a:lnTo>
                  <a:lnTo>
                    <a:pt x="9652" y="210820"/>
                  </a:lnTo>
                  <a:lnTo>
                    <a:pt x="52197" y="235585"/>
                  </a:lnTo>
                  <a:lnTo>
                    <a:pt x="56515" y="232283"/>
                  </a:lnTo>
                  <a:lnTo>
                    <a:pt x="56261" y="36322"/>
                  </a:lnTo>
                  <a:lnTo>
                    <a:pt x="52705" y="29337"/>
                  </a:lnTo>
                  <a:lnTo>
                    <a:pt x="46736" y="24892"/>
                  </a:lnTo>
                  <a:lnTo>
                    <a:pt x="9652" y="3301"/>
                  </a:lnTo>
                  <a:close/>
                </a:path>
              </a:pathLst>
            </a:custGeom>
            <a:solidFill>
              <a:srgbClr val="5EBDE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16"/>
            <p:cNvSpPr/>
            <p:nvPr/>
          </p:nvSpPr>
          <p:spPr>
            <a:xfrm>
              <a:off x="9079992" y="4818888"/>
              <a:ext cx="2265045" cy="1323340"/>
            </a:xfrm>
            <a:custGeom>
              <a:rect b="b" l="l" r="r" t="t"/>
              <a:pathLst>
                <a:path extrusionOk="0" h="1323339" w="2265045">
                  <a:moveTo>
                    <a:pt x="1310639" y="0"/>
                  </a:moveTo>
                  <a:lnTo>
                    <a:pt x="0" y="765556"/>
                  </a:lnTo>
                  <a:lnTo>
                    <a:pt x="954024" y="1322832"/>
                  </a:lnTo>
                  <a:lnTo>
                    <a:pt x="2264663" y="557276"/>
                  </a:lnTo>
                  <a:lnTo>
                    <a:pt x="1310639" y="0"/>
                  </a:lnTo>
                  <a:close/>
                </a:path>
              </a:pathLst>
            </a:custGeom>
            <a:solidFill>
              <a:srgbClr val="D5D7E4">
                <a:alpha val="3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16"/>
            <p:cNvSpPr/>
            <p:nvPr/>
          </p:nvSpPr>
          <p:spPr>
            <a:xfrm>
              <a:off x="9115044" y="4799076"/>
              <a:ext cx="2265045" cy="1323340"/>
            </a:xfrm>
            <a:custGeom>
              <a:rect b="b" l="l" r="r" t="t"/>
              <a:pathLst>
                <a:path extrusionOk="0" h="1323339" w="2265045">
                  <a:moveTo>
                    <a:pt x="1310639" y="0"/>
                  </a:moveTo>
                  <a:lnTo>
                    <a:pt x="31369" y="747268"/>
                  </a:lnTo>
                  <a:lnTo>
                    <a:pt x="0" y="728980"/>
                  </a:lnTo>
                  <a:lnTo>
                    <a:pt x="0" y="765556"/>
                  </a:lnTo>
                  <a:lnTo>
                    <a:pt x="954024" y="1322832"/>
                  </a:lnTo>
                  <a:lnTo>
                    <a:pt x="2264663" y="557276"/>
                  </a:lnTo>
                  <a:lnTo>
                    <a:pt x="2264663" y="520700"/>
                  </a:lnTo>
                  <a:lnTo>
                    <a:pt x="2233295" y="538988"/>
                  </a:lnTo>
                  <a:lnTo>
                    <a:pt x="1310639" y="0"/>
                  </a:lnTo>
                  <a:close/>
                </a:path>
              </a:pathLst>
            </a:custGeom>
            <a:solidFill>
              <a:srgbClr val="B0B4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16"/>
            <p:cNvSpPr/>
            <p:nvPr/>
          </p:nvSpPr>
          <p:spPr>
            <a:xfrm>
              <a:off x="9115044" y="4762500"/>
              <a:ext cx="2265045" cy="1323340"/>
            </a:xfrm>
            <a:custGeom>
              <a:rect b="b" l="l" r="r" t="t"/>
              <a:pathLst>
                <a:path extrusionOk="0" h="1323339" w="2265045">
                  <a:moveTo>
                    <a:pt x="1310639" y="0"/>
                  </a:moveTo>
                  <a:lnTo>
                    <a:pt x="0" y="765556"/>
                  </a:lnTo>
                  <a:lnTo>
                    <a:pt x="954024" y="1322832"/>
                  </a:lnTo>
                  <a:lnTo>
                    <a:pt x="2264663" y="557276"/>
                  </a:lnTo>
                  <a:lnTo>
                    <a:pt x="1310639" y="0"/>
                  </a:lnTo>
                  <a:close/>
                </a:path>
              </a:pathLst>
            </a:custGeom>
            <a:solidFill>
              <a:srgbClr val="F9FA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16"/>
            <p:cNvSpPr/>
            <p:nvPr/>
          </p:nvSpPr>
          <p:spPr>
            <a:xfrm>
              <a:off x="7424928" y="3191256"/>
              <a:ext cx="437515" cy="256540"/>
            </a:xfrm>
            <a:custGeom>
              <a:rect b="b" l="l" r="r" t="t"/>
              <a:pathLst>
                <a:path extrusionOk="0" h="256539" w="437515">
                  <a:moveTo>
                    <a:pt x="218694" y="0"/>
                  </a:moveTo>
                  <a:lnTo>
                    <a:pt x="160557" y="4570"/>
                  </a:lnTo>
                  <a:lnTo>
                    <a:pt x="108316" y="17469"/>
                  </a:lnTo>
                  <a:lnTo>
                    <a:pt x="64055" y="37480"/>
                  </a:lnTo>
                  <a:lnTo>
                    <a:pt x="29859" y="63387"/>
                  </a:lnTo>
                  <a:lnTo>
                    <a:pt x="0" y="128016"/>
                  </a:lnTo>
                  <a:lnTo>
                    <a:pt x="7812" y="162060"/>
                  </a:lnTo>
                  <a:lnTo>
                    <a:pt x="64055" y="218551"/>
                  </a:lnTo>
                  <a:lnTo>
                    <a:pt x="108316" y="238562"/>
                  </a:lnTo>
                  <a:lnTo>
                    <a:pt x="160557" y="251461"/>
                  </a:lnTo>
                  <a:lnTo>
                    <a:pt x="218694" y="256032"/>
                  </a:lnTo>
                  <a:lnTo>
                    <a:pt x="276830" y="251461"/>
                  </a:lnTo>
                  <a:lnTo>
                    <a:pt x="329071" y="238562"/>
                  </a:lnTo>
                  <a:lnTo>
                    <a:pt x="373332" y="218551"/>
                  </a:lnTo>
                  <a:lnTo>
                    <a:pt x="407528" y="192644"/>
                  </a:lnTo>
                  <a:lnTo>
                    <a:pt x="437388" y="128016"/>
                  </a:lnTo>
                  <a:lnTo>
                    <a:pt x="429575" y="93971"/>
                  </a:lnTo>
                  <a:lnTo>
                    <a:pt x="373332" y="37480"/>
                  </a:lnTo>
                  <a:lnTo>
                    <a:pt x="329071" y="17469"/>
                  </a:lnTo>
                  <a:lnTo>
                    <a:pt x="276830" y="4570"/>
                  </a:lnTo>
                  <a:lnTo>
                    <a:pt x="218694" y="0"/>
                  </a:lnTo>
                  <a:close/>
                </a:path>
              </a:pathLst>
            </a:custGeom>
            <a:solidFill>
              <a:srgbClr val="D5D7E4">
                <a:alpha val="3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16"/>
            <p:cNvSpPr/>
            <p:nvPr/>
          </p:nvSpPr>
          <p:spPr>
            <a:xfrm>
              <a:off x="7512389" y="2116137"/>
              <a:ext cx="219075" cy="324485"/>
            </a:xfrm>
            <a:custGeom>
              <a:rect b="b" l="l" r="r" t="t"/>
              <a:pathLst>
                <a:path extrusionOk="0" h="324485" w="219075">
                  <a:moveTo>
                    <a:pt x="97323" y="0"/>
                  </a:moveTo>
                  <a:lnTo>
                    <a:pt x="43602" y="43751"/>
                  </a:lnTo>
                  <a:lnTo>
                    <a:pt x="36125" y="94995"/>
                  </a:lnTo>
                  <a:lnTo>
                    <a:pt x="33547" y="126904"/>
                  </a:lnTo>
                  <a:lnTo>
                    <a:pt x="29505" y="156146"/>
                  </a:lnTo>
                  <a:lnTo>
                    <a:pt x="22840" y="179822"/>
                  </a:lnTo>
                  <a:lnTo>
                    <a:pt x="6556" y="219172"/>
                  </a:lnTo>
                  <a:lnTo>
                    <a:pt x="676" y="239204"/>
                  </a:lnTo>
                  <a:lnTo>
                    <a:pt x="8884" y="288845"/>
                  </a:lnTo>
                  <a:lnTo>
                    <a:pt x="71669" y="323532"/>
                  </a:lnTo>
                  <a:lnTo>
                    <a:pt x="118983" y="324342"/>
                  </a:lnTo>
                  <a:lnTo>
                    <a:pt x="158521" y="316198"/>
                  </a:lnTo>
                  <a:lnTo>
                    <a:pt x="188416" y="302387"/>
                  </a:lnTo>
                  <a:lnTo>
                    <a:pt x="206797" y="286194"/>
                  </a:lnTo>
                  <a:lnTo>
                    <a:pt x="215834" y="265918"/>
                  </a:lnTo>
                  <a:lnTo>
                    <a:pt x="218894" y="240760"/>
                  </a:lnTo>
                  <a:lnTo>
                    <a:pt x="215905" y="215078"/>
                  </a:lnTo>
                  <a:lnTo>
                    <a:pt x="206797" y="193230"/>
                  </a:lnTo>
                  <a:lnTo>
                    <a:pt x="195435" y="175277"/>
                  </a:lnTo>
                  <a:lnTo>
                    <a:pt x="186287" y="157337"/>
                  </a:lnTo>
                  <a:lnTo>
                    <a:pt x="180187" y="137848"/>
                  </a:lnTo>
                  <a:lnTo>
                    <a:pt x="177968" y="115252"/>
                  </a:lnTo>
                  <a:lnTo>
                    <a:pt x="141138" y="9969"/>
                  </a:lnTo>
                  <a:lnTo>
                    <a:pt x="125291" y="1174"/>
                  </a:lnTo>
                  <a:lnTo>
                    <a:pt x="97323" y="0"/>
                  </a:lnTo>
                  <a:close/>
                </a:path>
              </a:pathLst>
            </a:custGeom>
            <a:solidFill>
              <a:srgbClr val="392C6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16"/>
            <p:cNvSpPr/>
            <p:nvPr/>
          </p:nvSpPr>
          <p:spPr>
            <a:xfrm>
              <a:off x="7542498" y="2106755"/>
              <a:ext cx="200787" cy="483703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16"/>
            <p:cNvSpPr/>
            <p:nvPr/>
          </p:nvSpPr>
          <p:spPr>
            <a:xfrm>
              <a:off x="7488936" y="2332029"/>
              <a:ext cx="94615" cy="314325"/>
            </a:xfrm>
            <a:custGeom>
              <a:rect b="b" l="l" r="r" t="t"/>
              <a:pathLst>
                <a:path extrusionOk="0" h="314325" w="94615">
                  <a:moveTo>
                    <a:pt x="73386" y="0"/>
                  </a:moveTo>
                  <a:lnTo>
                    <a:pt x="33010" y="48557"/>
                  </a:lnTo>
                  <a:lnTo>
                    <a:pt x="11574" y="103762"/>
                  </a:lnTo>
                  <a:lnTo>
                    <a:pt x="809" y="160387"/>
                  </a:lnTo>
                  <a:lnTo>
                    <a:pt x="0" y="183824"/>
                  </a:lnTo>
                  <a:lnTo>
                    <a:pt x="1381" y="207238"/>
                  </a:lnTo>
                  <a:lnTo>
                    <a:pt x="4953" y="230449"/>
                  </a:lnTo>
                  <a:lnTo>
                    <a:pt x="9784" y="253164"/>
                  </a:lnTo>
                  <a:lnTo>
                    <a:pt x="16271" y="272915"/>
                  </a:lnTo>
                  <a:lnTo>
                    <a:pt x="33020" y="313761"/>
                  </a:lnTo>
                  <a:lnTo>
                    <a:pt x="38588" y="312745"/>
                  </a:lnTo>
                  <a:lnTo>
                    <a:pt x="54483" y="254452"/>
                  </a:lnTo>
                  <a:lnTo>
                    <a:pt x="44481" y="207446"/>
                  </a:lnTo>
                  <a:lnTo>
                    <a:pt x="41552" y="189069"/>
                  </a:lnTo>
                  <a:lnTo>
                    <a:pt x="51907" y="142180"/>
                  </a:lnTo>
                  <a:lnTo>
                    <a:pt x="74283" y="82085"/>
                  </a:lnTo>
                  <a:lnTo>
                    <a:pt x="87375" y="52776"/>
                  </a:lnTo>
                  <a:lnTo>
                    <a:pt x="93368" y="36843"/>
                  </a:lnTo>
                  <a:lnTo>
                    <a:pt x="94265" y="23518"/>
                  </a:lnTo>
                  <a:lnTo>
                    <a:pt x="90733" y="12789"/>
                  </a:lnTo>
                  <a:lnTo>
                    <a:pt x="83439" y="4643"/>
                  </a:lnTo>
                  <a:lnTo>
                    <a:pt x="73386" y="0"/>
                  </a:lnTo>
                  <a:close/>
                </a:path>
              </a:pathLst>
            </a:custGeom>
            <a:solidFill>
              <a:srgbClr val="DFAD8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16"/>
            <p:cNvSpPr/>
            <p:nvPr/>
          </p:nvSpPr>
          <p:spPr>
            <a:xfrm>
              <a:off x="7559040" y="3258312"/>
              <a:ext cx="193548" cy="103616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16"/>
            <p:cNvSpPr/>
            <p:nvPr/>
          </p:nvSpPr>
          <p:spPr>
            <a:xfrm>
              <a:off x="7521829" y="2523744"/>
              <a:ext cx="214629" cy="765810"/>
            </a:xfrm>
            <a:custGeom>
              <a:rect b="b" l="l" r="r" t="t"/>
              <a:pathLst>
                <a:path extrusionOk="0" h="765810" w="214629">
                  <a:moveTo>
                    <a:pt x="185927" y="0"/>
                  </a:moveTo>
                  <a:lnTo>
                    <a:pt x="173799" y="5040"/>
                  </a:lnTo>
                  <a:lnTo>
                    <a:pt x="161289" y="8889"/>
                  </a:lnTo>
                  <a:lnTo>
                    <a:pt x="148494" y="11501"/>
                  </a:lnTo>
                  <a:lnTo>
                    <a:pt x="135509" y="12826"/>
                  </a:lnTo>
                  <a:lnTo>
                    <a:pt x="116316" y="12207"/>
                  </a:lnTo>
                  <a:lnTo>
                    <a:pt x="97218" y="10731"/>
                  </a:lnTo>
                  <a:lnTo>
                    <a:pt x="78216" y="8397"/>
                  </a:lnTo>
                  <a:lnTo>
                    <a:pt x="59309" y="5206"/>
                  </a:lnTo>
                  <a:lnTo>
                    <a:pt x="52994" y="15992"/>
                  </a:lnTo>
                  <a:lnTo>
                    <a:pt x="46418" y="26622"/>
                  </a:lnTo>
                  <a:lnTo>
                    <a:pt x="39556" y="37085"/>
                  </a:lnTo>
                  <a:lnTo>
                    <a:pt x="32385" y="47370"/>
                  </a:lnTo>
                  <a:lnTo>
                    <a:pt x="20966" y="65397"/>
                  </a:lnTo>
                  <a:lnTo>
                    <a:pt x="9048" y="92424"/>
                  </a:lnTo>
                  <a:lnTo>
                    <a:pt x="702" y="129309"/>
                  </a:lnTo>
                  <a:lnTo>
                    <a:pt x="0" y="176910"/>
                  </a:lnTo>
                  <a:lnTo>
                    <a:pt x="6264" y="234201"/>
                  </a:lnTo>
                  <a:lnTo>
                    <a:pt x="16208" y="315293"/>
                  </a:lnTo>
                  <a:lnTo>
                    <a:pt x="29464" y="419100"/>
                  </a:lnTo>
                  <a:lnTo>
                    <a:pt x="22915" y="444067"/>
                  </a:lnTo>
                  <a:lnTo>
                    <a:pt x="18129" y="469391"/>
                  </a:lnTo>
                  <a:lnTo>
                    <a:pt x="15105" y="495002"/>
                  </a:lnTo>
                  <a:lnTo>
                    <a:pt x="13843" y="520826"/>
                  </a:lnTo>
                  <a:lnTo>
                    <a:pt x="16128" y="551465"/>
                  </a:lnTo>
                  <a:lnTo>
                    <a:pt x="19557" y="582009"/>
                  </a:lnTo>
                  <a:lnTo>
                    <a:pt x="24129" y="612409"/>
                  </a:lnTo>
                  <a:lnTo>
                    <a:pt x="29845" y="642619"/>
                  </a:lnTo>
                  <a:lnTo>
                    <a:pt x="44957" y="753871"/>
                  </a:lnTo>
                  <a:lnTo>
                    <a:pt x="56929" y="762297"/>
                  </a:lnTo>
                  <a:lnTo>
                    <a:pt x="64531" y="765555"/>
                  </a:lnTo>
                  <a:lnTo>
                    <a:pt x="71014" y="764051"/>
                  </a:lnTo>
                  <a:lnTo>
                    <a:pt x="79628" y="758189"/>
                  </a:lnTo>
                  <a:lnTo>
                    <a:pt x="77850" y="649351"/>
                  </a:lnTo>
                  <a:lnTo>
                    <a:pt x="83947" y="558291"/>
                  </a:lnTo>
                  <a:lnTo>
                    <a:pt x="90011" y="488029"/>
                  </a:lnTo>
                  <a:lnTo>
                    <a:pt x="95885" y="436244"/>
                  </a:lnTo>
                  <a:lnTo>
                    <a:pt x="100710" y="403844"/>
                  </a:lnTo>
                  <a:lnTo>
                    <a:pt x="103350" y="382934"/>
                  </a:lnTo>
                  <a:lnTo>
                    <a:pt x="105537" y="359917"/>
                  </a:lnTo>
                  <a:lnTo>
                    <a:pt x="119761" y="166877"/>
                  </a:lnTo>
                  <a:lnTo>
                    <a:pt x="121412" y="196976"/>
                  </a:lnTo>
                  <a:lnTo>
                    <a:pt x="122402" y="226121"/>
                  </a:lnTo>
                  <a:lnTo>
                    <a:pt x="123618" y="247253"/>
                  </a:lnTo>
                  <a:lnTo>
                    <a:pt x="125858" y="270646"/>
                  </a:lnTo>
                  <a:lnTo>
                    <a:pt x="139573" y="394334"/>
                  </a:lnTo>
                  <a:lnTo>
                    <a:pt x="135000" y="403659"/>
                  </a:lnTo>
                  <a:lnTo>
                    <a:pt x="122977" y="457954"/>
                  </a:lnTo>
                  <a:lnTo>
                    <a:pt x="118538" y="503300"/>
                  </a:lnTo>
                  <a:lnTo>
                    <a:pt x="115980" y="555982"/>
                  </a:lnTo>
                  <a:lnTo>
                    <a:pt x="118745" y="602614"/>
                  </a:lnTo>
                  <a:lnTo>
                    <a:pt x="136651" y="736091"/>
                  </a:lnTo>
                  <a:lnTo>
                    <a:pt x="143908" y="739961"/>
                  </a:lnTo>
                  <a:lnTo>
                    <a:pt x="151749" y="741997"/>
                  </a:lnTo>
                  <a:lnTo>
                    <a:pt x="159851" y="742128"/>
                  </a:lnTo>
                  <a:lnTo>
                    <a:pt x="167894" y="740282"/>
                  </a:lnTo>
                  <a:lnTo>
                    <a:pt x="178562" y="605408"/>
                  </a:lnTo>
                  <a:lnTo>
                    <a:pt x="199171" y="456997"/>
                  </a:lnTo>
                  <a:lnTo>
                    <a:pt x="202946" y="431038"/>
                  </a:lnTo>
                  <a:lnTo>
                    <a:pt x="206446" y="409616"/>
                  </a:lnTo>
                  <a:lnTo>
                    <a:pt x="209137" y="388064"/>
                  </a:lnTo>
                  <a:lnTo>
                    <a:pt x="211018" y="366440"/>
                  </a:lnTo>
                  <a:lnTo>
                    <a:pt x="212090" y="344804"/>
                  </a:lnTo>
                  <a:lnTo>
                    <a:pt x="213634" y="302706"/>
                  </a:lnTo>
                  <a:lnTo>
                    <a:pt x="214020" y="251304"/>
                  </a:lnTo>
                  <a:lnTo>
                    <a:pt x="213278" y="197787"/>
                  </a:lnTo>
                  <a:lnTo>
                    <a:pt x="211439" y="149342"/>
                  </a:lnTo>
                  <a:lnTo>
                    <a:pt x="208534" y="113156"/>
                  </a:lnTo>
                  <a:lnTo>
                    <a:pt x="202483" y="75973"/>
                  </a:lnTo>
                  <a:lnTo>
                    <a:pt x="194992" y="39242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DFAD8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16"/>
            <p:cNvSpPr/>
            <p:nvPr/>
          </p:nvSpPr>
          <p:spPr>
            <a:xfrm>
              <a:off x="7497778" y="2505455"/>
              <a:ext cx="252729" cy="530860"/>
            </a:xfrm>
            <a:custGeom>
              <a:rect b="b" l="l" r="r" t="t"/>
              <a:pathLst>
                <a:path extrusionOk="0" h="530860" w="252729">
                  <a:moveTo>
                    <a:pt x="206422" y="0"/>
                  </a:moveTo>
                  <a:lnTo>
                    <a:pt x="193796" y="12259"/>
                  </a:lnTo>
                  <a:lnTo>
                    <a:pt x="177323" y="17113"/>
                  </a:lnTo>
                  <a:lnTo>
                    <a:pt x="145968" y="15251"/>
                  </a:lnTo>
                  <a:lnTo>
                    <a:pt x="88693" y="7366"/>
                  </a:lnTo>
                  <a:lnTo>
                    <a:pt x="83613" y="6096"/>
                  </a:lnTo>
                  <a:lnTo>
                    <a:pt x="44497" y="85979"/>
                  </a:lnTo>
                  <a:lnTo>
                    <a:pt x="10955" y="140940"/>
                  </a:lnTo>
                  <a:lnTo>
                    <a:pt x="0" y="192293"/>
                  </a:lnTo>
                  <a:lnTo>
                    <a:pt x="11832" y="269769"/>
                  </a:lnTo>
                  <a:lnTo>
                    <a:pt x="46656" y="403098"/>
                  </a:lnTo>
                  <a:lnTo>
                    <a:pt x="34972" y="473456"/>
                  </a:lnTo>
                  <a:lnTo>
                    <a:pt x="103818" y="516461"/>
                  </a:lnTo>
                  <a:lnTo>
                    <a:pt x="147113" y="530796"/>
                  </a:lnTo>
                  <a:lnTo>
                    <a:pt x="183169" y="516461"/>
                  </a:lnTo>
                  <a:lnTo>
                    <a:pt x="230298" y="473456"/>
                  </a:lnTo>
                  <a:lnTo>
                    <a:pt x="245782" y="349984"/>
                  </a:lnTo>
                  <a:lnTo>
                    <a:pt x="252253" y="276733"/>
                  </a:lnTo>
                  <a:lnTo>
                    <a:pt x="250890" y="224817"/>
                  </a:lnTo>
                  <a:lnTo>
                    <a:pt x="242871" y="165354"/>
                  </a:lnTo>
                  <a:lnTo>
                    <a:pt x="236158" y="123497"/>
                  </a:lnTo>
                  <a:lnTo>
                    <a:pt x="227837" y="81962"/>
                  </a:lnTo>
                  <a:lnTo>
                    <a:pt x="217922" y="40784"/>
                  </a:lnTo>
                  <a:lnTo>
                    <a:pt x="206422" y="0"/>
                  </a:lnTo>
                  <a:close/>
                </a:path>
              </a:pathLst>
            </a:custGeom>
            <a:solidFill>
              <a:srgbClr val="5EBDE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16"/>
            <p:cNvSpPr/>
            <p:nvPr/>
          </p:nvSpPr>
          <p:spPr>
            <a:xfrm>
              <a:off x="7510272" y="2329636"/>
              <a:ext cx="81327" cy="97869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16"/>
            <p:cNvSpPr/>
            <p:nvPr/>
          </p:nvSpPr>
          <p:spPr>
            <a:xfrm>
              <a:off x="8520684" y="1390951"/>
              <a:ext cx="408400" cy="917892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16"/>
            <p:cNvSpPr/>
            <p:nvPr/>
          </p:nvSpPr>
          <p:spPr>
            <a:xfrm>
              <a:off x="7673340" y="2298717"/>
              <a:ext cx="64007" cy="72626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16"/>
            <p:cNvSpPr/>
            <p:nvPr/>
          </p:nvSpPr>
          <p:spPr>
            <a:xfrm>
              <a:off x="6722364" y="4756150"/>
              <a:ext cx="1040891" cy="1621790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16"/>
            <p:cNvSpPr/>
            <p:nvPr/>
          </p:nvSpPr>
          <p:spPr>
            <a:xfrm>
              <a:off x="9464040" y="3622547"/>
              <a:ext cx="2118359" cy="2645664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16"/>
            <p:cNvSpPr/>
            <p:nvPr/>
          </p:nvSpPr>
          <p:spPr>
            <a:xfrm>
              <a:off x="9475978" y="1973657"/>
              <a:ext cx="168910" cy="340995"/>
            </a:xfrm>
            <a:custGeom>
              <a:rect b="b" l="l" r="r" t="t"/>
              <a:pathLst>
                <a:path extrusionOk="0" h="340994" w="168909">
                  <a:moveTo>
                    <a:pt x="155979" y="0"/>
                  </a:moveTo>
                  <a:lnTo>
                    <a:pt x="114635" y="24516"/>
                  </a:lnTo>
                  <a:lnTo>
                    <a:pt x="92767" y="117804"/>
                  </a:lnTo>
                  <a:lnTo>
                    <a:pt x="85851" y="145972"/>
                  </a:lnTo>
                  <a:lnTo>
                    <a:pt x="71516" y="197772"/>
                  </a:lnTo>
                  <a:lnTo>
                    <a:pt x="54228" y="248715"/>
                  </a:lnTo>
                  <a:lnTo>
                    <a:pt x="25066" y="295038"/>
                  </a:lnTo>
                  <a:lnTo>
                    <a:pt x="0" y="324026"/>
                  </a:lnTo>
                  <a:lnTo>
                    <a:pt x="1742" y="329539"/>
                  </a:lnTo>
                  <a:lnTo>
                    <a:pt x="15176" y="336313"/>
                  </a:lnTo>
                  <a:lnTo>
                    <a:pt x="31468" y="340850"/>
                  </a:lnTo>
                  <a:lnTo>
                    <a:pt x="41782" y="339647"/>
                  </a:lnTo>
                  <a:lnTo>
                    <a:pt x="71389" y="303531"/>
                  </a:lnTo>
                  <a:lnTo>
                    <a:pt x="96520" y="264082"/>
                  </a:lnTo>
                  <a:lnTo>
                    <a:pt x="118910" y="215621"/>
                  </a:lnTo>
                  <a:lnTo>
                    <a:pt x="137783" y="159034"/>
                  </a:lnTo>
                  <a:lnTo>
                    <a:pt x="152700" y="102471"/>
                  </a:lnTo>
                  <a:lnTo>
                    <a:pt x="163222" y="54083"/>
                  </a:lnTo>
                  <a:lnTo>
                    <a:pt x="168910" y="22020"/>
                  </a:lnTo>
                  <a:lnTo>
                    <a:pt x="168695" y="9711"/>
                  </a:lnTo>
                  <a:lnTo>
                    <a:pt x="164147" y="2605"/>
                  </a:lnTo>
                  <a:lnTo>
                    <a:pt x="155979" y="0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16"/>
            <p:cNvSpPr/>
            <p:nvPr/>
          </p:nvSpPr>
          <p:spPr>
            <a:xfrm>
              <a:off x="9489948" y="2775203"/>
              <a:ext cx="118999" cy="92932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16"/>
            <p:cNvSpPr/>
            <p:nvPr/>
          </p:nvSpPr>
          <p:spPr>
            <a:xfrm>
              <a:off x="9348216" y="2691511"/>
              <a:ext cx="117348" cy="89788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16"/>
            <p:cNvSpPr/>
            <p:nvPr/>
          </p:nvSpPr>
          <p:spPr>
            <a:xfrm>
              <a:off x="9375273" y="2281467"/>
              <a:ext cx="414655" cy="506095"/>
            </a:xfrm>
            <a:custGeom>
              <a:rect b="b" l="l" r="r" t="t"/>
              <a:pathLst>
                <a:path extrusionOk="0" h="506094" w="414654">
                  <a:moveTo>
                    <a:pt x="204156" y="0"/>
                  </a:moveTo>
                  <a:lnTo>
                    <a:pt x="195621" y="1389"/>
                  </a:lnTo>
                  <a:lnTo>
                    <a:pt x="187539" y="4540"/>
                  </a:lnTo>
                  <a:lnTo>
                    <a:pt x="180207" y="9358"/>
                  </a:lnTo>
                  <a:lnTo>
                    <a:pt x="142154" y="32684"/>
                  </a:lnTo>
                  <a:lnTo>
                    <a:pt x="83337" y="64809"/>
                  </a:lnTo>
                  <a:lnTo>
                    <a:pt x="28473" y="98673"/>
                  </a:lnTo>
                  <a:lnTo>
                    <a:pt x="2280" y="127214"/>
                  </a:lnTo>
                  <a:lnTo>
                    <a:pt x="0" y="149994"/>
                  </a:lnTo>
                  <a:lnTo>
                    <a:pt x="3089" y="187063"/>
                  </a:lnTo>
                  <a:lnTo>
                    <a:pt x="15013" y="264945"/>
                  </a:lnTo>
                  <a:lnTo>
                    <a:pt x="39237" y="410170"/>
                  </a:lnTo>
                  <a:lnTo>
                    <a:pt x="50901" y="419528"/>
                  </a:lnTo>
                  <a:lnTo>
                    <a:pt x="59207" y="422648"/>
                  </a:lnTo>
                  <a:lnTo>
                    <a:pt x="68133" y="419528"/>
                  </a:lnTo>
                  <a:lnTo>
                    <a:pt x="86354" y="225258"/>
                  </a:lnTo>
                  <a:lnTo>
                    <a:pt x="83692" y="183645"/>
                  </a:lnTo>
                  <a:lnTo>
                    <a:pt x="81528" y="169886"/>
                  </a:lnTo>
                  <a:lnTo>
                    <a:pt x="248533" y="113371"/>
                  </a:lnTo>
                  <a:lnTo>
                    <a:pt x="221408" y="132022"/>
                  </a:lnTo>
                  <a:lnTo>
                    <a:pt x="186128" y="153423"/>
                  </a:lnTo>
                  <a:lnTo>
                    <a:pt x="154967" y="173468"/>
                  </a:lnTo>
                  <a:lnTo>
                    <a:pt x="140202" y="188047"/>
                  </a:lnTo>
                  <a:lnTo>
                    <a:pt x="139922" y="205896"/>
                  </a:lnTo>
                  <a:lnTo>
                    <a:pt x="143392" y="235211"/>
                  </a:lnTo>
                  <a:lnTo>
                    <a:pt x="148792" y="275361"/>
                  </a:lnTo>
                  <a:lnTo>
                    <a:pt x="154299" y="325715"/>
                  </a:lnTo>
                  <a:lnTo>
                    <a:pt x="161395" y="388215"/>
                  </a:lnTo>
                  <a:lnTo>
                    <a:pt x="168747" y="429889"/>
                  </a:lnTo>
                  <a:lnTo>
                    <a:pt x="182112" y="500340"/>
                  </a:lnTo>
                  <a:lnTo>
                    <a:pt x="203670" y="505928"/>
                  </a:lnTo>
                  <a:lnTo>
                    <a:pt x="214758" y="504733"/>
                  </a:lnTo>
                  <a:lnTo>
                    <a:pt x="225419" y="500848"/>
                  </a:lnTo>
                  <a:lnTo>
                    <a:pt x="228213" y="416917"/>
                  </a:lnTo>
                  <a:lnTo>
                    <a:pt x="230026" y="350133"/>
                  </a:lnTo>
                  <a:lnTo>
                    <a:pt x="230626" y="300696"/>
                  </a:lnTo>
                  <a:lnTo>
                    <a:pt x="230181" y="255198"/>
                  </a:lnTo>
                  <a:lnTo>
                    <a:pt x="229356" y="230084"/>
                  </a:lnTo>
                  <a:lnTo>
                    <a:pt x="295900" y="203991"/>
                  </a:lnTo>
                  <a:lnTo>
                    <a:pt x="328543" y="191603"/>
                  </a:lnTo>
                  <a:lnTo>
                    <a:pt x="367922" y="172178"/>
                  </a:lnTo>
                  <a:lnTo>
                    <a:pt x="398027" y="142311"/>
                  </a:lnTo>
                  <a:lnTo>
                    <a:pt x="414535" y="97752"/>
                  </a:lnTo>
                  <a:lnTo>
                    <a:pt x="413125" y="34250"/>
                  </a:lnTo>
                  <a:lnTo>
                    <a:pt x="212846" y="468"/>
                  </a:lnTo>
                  <a:lnTo>
                    <a:pt x="204156" y="0"/>
                  </a:lnTo>
                  <a:close/>
                </a:path>
              </a:pathLst>
            </a:custGeom>
            <a:solidFill>
              <a:srgbClr val="5EBDE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16"/>
            <p:cNvSpPr/>
            <p:nvPr/>
          </p:nvSpPr>
          <p:spPr>
            <a:xfrm>
              <a:off x="9627235" y="1943100"/>
              <a:ext cx="128778" cy="127148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16"/>
            <p:cNvSpPr/>
            <p:nvPr/>
          </p:nvSpPr>
          <p:spPr>
            <a:xfrm>
              <a:off x="9581515" y="1960248"/>
              <a:ext cx="210185" cy="417195"/>
            </a:xfrm>
            <a:custGeom>
              <a:rect b="b" l="l" r="r" t="t"/>
              <a:pathLst>
                <a:path extrusionOk="0" h="417194" w="210184">
                  <a:moveTo>
                    <a:pt x="53036" y="0"/>
                  </a:moveTo>
                  <a:lnTo>
                    <a:pt x="21177" y="27916"/>
                  </a:lnTo>
                  <a:lnTo>
                    <a:pt x="8804" y="65857"/>
                  </a:lnTo>
                  <a:lnTo>
                    <a:pt x="474" y="120570"/>
                  </a:lnTo>
                  <a:lnTo>
                    <a:pt x="0" y="148332"/>
                  </a:lnTo>
                  <a:lnTo>
                    <a:pt x="321" y="197004"/>
                  </a:lnTo>
                  <a:lnTo>
                    <a:pt x="0" y="324735"/>
                  </a:lnTo>
                  <a:lnTo>
                    <a:pt x="17160" y="366359"/>
                  </a:lnTo>
                  <a:lnTo>
                    <a:pt x="49656" y="397125"/>
                  </a:lnTo>
                  <a:lnTo>
                    <a:pt x="104076" y="415746"/>
                  </a:lnTo>
                  <a:lnTo>
                    <a:pt x="132810" y="417002"/>
                  </a:lnTo>
                  <a:lnTo>
                    <a:pt x="161543" y="412746"/>
                  </a:lnTo>
                  <a:lnTo>
                    <a:pt x="176791" y="407082"/>
                  </a:lnTo>
                  <a:lnTo>
                    <a:pt x="187801" y="398776"/>
                  </a:lnTo>
                  <a:lnTo>
                    <a:pt x="195905" y="388278"/>
                  </a:lnTo>
                  <a:lnTo>
                    <a:pt x="202437" y="376043"/>
                  </a:lnTo>
                  <a:lnTo>
                    <a:pt x="199137" y="343834"/>
                  </a:lnTo>
                  <a:lnTo>
                    <a:pt x="194421" y="303827"/>
                  </a:lnTo>
                  <a:lnTo>
                    <a:pt x="191204" y="262082"/>
                  </a:lnTo>
                  <a:lnTo>
                    <a:pt x="192404" y="224659"/>
                  </a:lnTo>
                  <a:lnTo>
                    <a:pt x="197193" y="193432"/>
                  </a:lnTo>
                  <a:lnTo>
                    <a:pt x="202326" y="165159"/>
                  </a:lnTo>
                  <a:lnTo>
                    <a:pt x="206817" y="138505"/>
                  </a:lnTo>
                  <a:lnTo>
                    <a:pt x="209676" y="112137"/>
                  </a:lnTo>
                  <a:lnTo>
                    <a:pt x="209686" y="91426"/>
                  </a:lnTo>
                  <a:lnTo>
                    <a:pt x="206041" y="79704"/>
                  </a:lnTo>
                  <a:lnTo>
                    <a:pt x="198657" y="72292"/>
                  </a:lnTo>
                  <a:lnTo>
                    <a:pt x="187451" y="64512"/>
                  </a:lnTo>
                  <a:lnTo>
                    <a:pt x="179335" y="58580"/>
                  </a:lnTo>
                  <a:lnTo>
                    <a:pt x="171005" y="52970"/>
                  </a:lnTo>
                  <a:lnTo>
                    <a:pt x="162484" y="47670"/>
                  </a:lnTo>
                  <a:lnTo>
                    <a:pt x="153796" y="42668"/>
                  </a:lnTo>
                  <a:lnTo>
                    <a:pt x="133530" y="72257"/>
                  </a:lnTo>
                  <a:lnTo>
                    <a:pt x="118348" y="87927"/>
                  </a:lnTo>
                  <a:lnTo>
                    <a:pt x="100665" y="94906"/>
                  </a:lnTo>
                  <a:lnTo>
                    <a:pt x="72898" y="98421"/>
                  </a:lnTo>
                  <a:lnTo>
                    <a:pt x="64430" y="81313"/>
                  </a:lnTo>
                  <a:lnTo>
                    <a:pt x="61833" y="56812"/>
                  </a:lnTo>
                  <a:lnTo>
                    <a:pt x="65879" y="32002"/>
                  </a:lnTo>
                  <a:lnTo>
                    <a:pt x="77342" y="13966"/>
                  </a:lnTo>
                  <a:lnTo>
                    <a:pt x="65986" y="5056"/>
                  </a:lnTo>
                  <a:lnTo>
                    <a:pt x="58880" y="789"/>
                  </a:lnTo>
                  <a:lnTo>
                    <a:pt x="53036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16"/>
            <p:cNvSpPr/>
            <p:nvPr/>
          </p:nvSpPr>
          <p:spPr>
            <a:xfrm>
              <a:off x="9558528" y="1796415"/>
              <a:ext cx="216407" cy="265557"/>
            </a:xfrm>
            <a:prstGeom prst="rect">
              <a:avLst/>
            </a:prstGeom>
            <a:blipFill rotWithShape="1">
              <a:blip r:embed="rId1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16"/>
            <p:cNvSpPr/>
            <p:nvPr/>
          </p:nvSpPr>
          <p:spPr>
            <a:xfrm>
              <a:off x="9392412" y="2293366"/>
              <a:ext cx="306705" cy="179070"/>
            </a:xfrm>
            <a:custGeom>
              <a:rect b="b" l="l" r="r" t="t"/>
              <a:pathLst>
                <a:path extrusionOk="0" h="179069" w="306704">
                  <a:moveTo>
                    <a:pt x="113284" y="0"/>
                  </a:moveTo>
                  <a:lnTo>
                    <a:pt x="110871" y="0"/>
                  </a:lnTo>
                  <a:lnTo>
                    <a:pt x="0" y="64897"/>
                  </a:lnTo>
                  <a:lnTo>
                    <a:pt x="194310" y="178562"/>
                  </a:lnTo>
                  <a:lnTo>
                    <a:pt x="306324" y="112903"/>
                  </a:lnTo>
                  <a:lnTo>
                    <a:pt x="113284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16"/>
            <p:cNvSpPr/>
            <p:nvPr/>
          </p:nvSpPr>
          <p:spPr>
            <a:xfrm>
              <a:off x="9535668" y="2337816"/>
              <a:ext cx="79375" cy="47625"/>
            </a:xfrm>
            <a:custGeom>
              <a:rect b="b" l="l" r="r" t="t"/>
              <a:pathLst>
                <a:path extrusionOk="0" h="47625" w="79375">
                  <a:moveTo>
                    <a:pt x="28575" y="0"/>
                  </a:moveTo>
                  <a:lnTo>
                    <a:pt x="0" y="17018"/>
                  </a:lnTo>
                  <a:lnTo>
                    <a:pt x="50673" y="47244"/>
                  </a:lnTo>
                  <a:lnTo>
                    <a:pt x="79248" y="30099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000000">
                <a:alpha val="1450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16"/>
            <p:cNvSpPr/>
            <p:nvPr/>
          </p:nvSpPr>
          <p:spPr>
            <a:xfrm>
              <a:off x="9392285" y="2357627"/>
              <a:ext cx="306705" cy="122555"/>
            </a:xfrm>
            <a:custGeom>
              <a:rect b="b" l="l" r="r" t="t"/>
              <a:pathLst>
                <a:path extrusionOk="0" h="122555" w="306704">
                  <a:moveTo>
                    <a:pt x="126" y="0"/>
                  </a:moveTo>
                  <a:lnTo>
                    <a:pt x="0" y="6731"/>
                  </a:lnTo>
                  <a:lnTo>
                    <a:pt x="2032" y="10413"/>
                  </a:lnTo>
                  <a:lnTo>
                    <a:pt x="189230" y="120396"/>
                  </a:lnTo>
                  <a:lnTo>
                    <a:pt x="192405" y="122427"/>
                  </a:lnTo>
                  <a:lnTo>
                    <a:pt x="196469" y="122427"/>
                  </a:lnTo>
                  <a:lnTo>
                    <a:pt x="199644" y="120396"/>
                  </a:lnTo>
                  <a:lnTo>
                    <a:pt x="304546" y="58674"/>
                  </a:lnTo>
                  <a:lnTo>
                    <a:pt x="306450" y="55118"/>
                  </a:lnTo>
                  <a:lnTo>
                    <a:pt x="306450" y="48641"/>
                  </a:lnTo>
                  <a:lnTo>
                    <a:pt x="194437" y="114681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16"/>
            <p:cNvSpPr/>
            <p:nvPr/>
          </p:nvSpPr>
          <p:spPr>
            <a:xfrm>
              <a:off x="9363456" y="2221991"/>
              <a:ext cx="222503" cy="253492"/>
            </a:xfrm>
            <a:prstGeom prst="rect">
              <a:avLst/>
            </a:prstGeom>
            <a:blipFill rotWithShape="1">
              <a:blip r:embed="rId1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16"/>
            <p:cNvSpPr/>
            <p:nvPr/>
          </p:nvSpPr>
          <p:spPr>
            <a:xfrm>
              <a:off x="9664954" y="2030150"/>
              <a:ext cx="163830" cy="452120"/>
            </a:xfrm>
            <a:custGeom>
              <a:rect b="b" l="l" r="r" t="t"/>
              <a:pathLst>
                <a:path extrusionOk="0" h="452119" w="163829">
                  <a:moveTo>
                    <a:pt x="84722" y="415996"/>
                  </a:moveTo>
                  <a:lnTo>
                    <a:pt x="65024" y="415996"/>
                  </a:lnTo>
                  <a:lnTo>
                    <a:pt x="60549" y="422655"/>
                  </a:lnTo>
                  <a:lnTo>
                    <a:pt x="55514" y="428886"/>
                  </a:lnTo>
                  <a:lnTo>
                    <a:pt x="49932" y="434641"/>
                  </a:lnTo>
                  <a:lnTo>
                    <a:pt x="43815" y="439872"/>
                  </a:lnTo>
                  <a:lnTo>
                    <a:pt x="38862" y="444444"/>
                  </a:lnTo>
                  <a:lnTo>
                    <a:pt x="38862" y="448762"/>
                  </a:lnTo>
                  <a:lnTo>
                    <a:pt x="41655" y="450286"/>
                  </a:lnTo>
                  <a:lnTo>
                    <a:pt x="44450" y="451937"/>
                  </a:lnTo>
                  <a:lnTo>
                    <a:pt x="50038" y="450794"/>
                  </a:lnTo>
                  <a:lnTo>
                    <a:pt x="61975" y="442158"/>
                  </a:lnTo>
                  <a:lnTo>
                    <a:pt x="71532" y="433222"/>
                  </a:lnTo>
                  <a:lnTo>
                    <a:pt x="79946" y="423251"/>
                  </a:lnTo>
                  <a:lnTo>
                    <a:pt x="84722" y="415996"/>
                  </a:lnTo>
                  <a:close/>
                </a:path>
                <a:path extrusionOk="0" h="452119" w="163829">
                  <a:moveTo>
                    <a:pt x="90178" y="406217"/>
                  </a:moveTo>
                  <a:lnTo>
                    <a:pt x="50292" y="406217"/>
                  </a:lnTo>
                  <a:lnTo>
                    <a:pt x="46227" y="411932"/>
                  </a:lnTo>
                  <a:lnTo>
                    <a:pt x="41528" y="417139"/>
                  </a:lnTo>
                  <a:lnTo>
                    <a:pt x="26035" y="430347"/>
                  </a:lnTo>
                  <a:lnTo>
                    <a:pt x="21209" y="432633"/>
                  </a:lnTo>
                  <a:lnTo>
                    <a:pt x="16382" y="437332"/>
                  </a:lnTo>
                  <a:lnTo>
                    <a:pt x="15136" y="441005"/>
                  </a:lnTo>
                  <a:lnTo>
                    <a:pt x="17748" y="444142"/>
                  </a:lnTo>
                  <a:lnTo>
                    <a:pt x="22598" y="445779"/>
                  </a:lnTo>
                  <a:lnTo>
                    <a:pt x="28067" y="444952"/>
                  </a:lnTo>
                  <a:lnTo>
                    <a:pt x="65024" y="415996"/>
                  </a:lnTo>
                  <a:lnTo>
                    <a:pt x="84722" y="415996"/>
                  </a:lnTo>
                  <a:lnTo>
                    <a:pt x="87122" y="412351"/>
                  </a:lnTo>
                  <a:lnTo>
                    <a:pt x="90178" y="406217"/>
                  </a:lnTo>
                  <a:close/>
                </a:path>
                <a:path extrusionOk="0" h="452119" w="163829">
                  <a:moveTo>
                    <a:pt x="100015" y="383357"/>
                  </a:moveTo>
                  <a:lnTo>
                    <a:pt x="40640" y="383357"/>
                  </a:lnTo>
                  <a:lnTo>
                    <a:pt x="42925" y="383484"/>
                  </a:lnTo>
                  <a:lnTo>
                    <a:pt x="45085" y="383738"/>
                  </a:lnTo>
                  <a:lnTo>
                    <a:pt x="13860" y="411835"/>
                  </a:lnTo>
                  <a:lnTo>
                    <a:pt x="6857" y="415742"/>
                  </a:lnTo>
                  <a:lnTo>
                    <a:pt x="0" y="420822"/>
                  </a:lnTo>
                  <a:lnTo>
                    <a:pt x="4445" y="426156"/>
                  </a:lnTo>
                  <a:lnTo>
                    <a:pt x="8127" y="426156"/>
                  </a:lnTo>
                  <a:lnTo>
                    <a:pt x="15240" y="426283"/>
                  </a:lnTo>
                  <a:lnTo>
                    <a:pt x="22225" y="424378"/>
                  </a:lnTo>
                  <a:lnTo>
                    <a:pt x="28194" y="420695"/>
                  </a:lnTo>
                  <a:lnTo>
                    <a:pt x="33932" y="417433"/>
                  </a:lnTo>
                  <a:lnTo>
                    <a:pt x="39528" y="413932"/>
                  </a:lnTo>
                  <a:lnTo>
                    <a:pt x="44981" y="410194"/>
                  </a:lnTo>
                  <a:lnTo>
                    <a:pt x="50292" y="406217"/>
                  </a:lnTo>
                  <a:lnTo>
                    <a:pt x="90178" y="406217"/>
                  </a:lnTo>
                  <a:lnTo>
                    <a:pt x="92964" y="400629"/>
                  </a:lnTo>
                  <a:lnTo>
                    <a:pt x="97387" y="390088"/>
                  </a:lnTo>
                  <a:lnTo>
                    <a:pt x="100015" y="383357"/>
                  </a:lnTo>
                  <a:close/>
                </a:path>
                <a:path extrusionOk="0" h="452119" w="163829">
                  <a:moveTo>
                    <a:pt x="110849" y="0"/>
                  </a:moveTo>
                  <a:lnTo>
                    <a:pt x="100202" y="4897"/>
                  </a:lnTo>
                  <a:lnTo>
                    <a:pt x="92517" y="11930"/>
                  </a:lnTo>
                  <a:lnTo>
                    <a:pt x="86915" y="20581"/>
                  </a:lnTo>
                  <a:lnTo>
                    <a:pt x="84147" y="32186"/>
                  </a:lnTo>
                  <a:lnTo>
                    <a:pt x="84963" y="48077"/>
                  </a:lnTo>
                  <a:lnTo>
                    <a:pt x="89610" y="72270"/>
                  </a:lnTo>
                  <a:lnTo>
                    <a:pt x="96513" y="105116"/>
                  </a:lnTo>
                  <a:lnTo>
                    <a:pt x="103286" y="140374"/>
                  </a:lnTo>
                  <a:lnTo>
                    <a:pt x="108076" y="174569"/>
                  </a:lnTo>
                  <a:lnTo>
                    <a:pt x="108630" y="201239"/>
                  </a:lnTo>
                  <a:lnTo>
                    <a:pt x="106886" y="227814"/>
                  </a:lnTo>
                  <a:lnTo>
                    <a:pt x="96647" y="280106"/>
                  </a:lnTo>
                  <a:lnTo>
                    <a:pt x="80359" y="323222"/>
                  </a:lnTo>
                  <a:lnTo>
                    <a:pt x="54514" y="357925"/>
                  </a:lnTo>
                  <a:lnTo>
                    <a:pt x="42291" y="363418"/>
                  </a:lnTo>
                  <a:lnTo>
                    <a:pt x="35480" y="367016"/>
                  </a:lnTo>
                  <a:lnTo>
                    <a:pt x="28765" y="370768"/>
                  </a:lnTo>
                  <a:lnTo>
                    <a:pt x="22145" y="374687"/>
                  </a:lnTo>
                  <a:lnTo>
                    <a:pt x="15621" y="378785"/>
                  </a:lnTo>
                  <a:lnTo>
                    <a:pt x="7827" y="382861"/>
                  </a:lnTo>
                  <a:lnTo>
                    <a:pt x="8381" y="386278"/>
                  </a:lnTo>
                  <a:lnTo>
                    <a:pt x="9271" y="390977"/>
                  </a:lnTo>
                  <a:lnTo>
                    <a:pt x="18796" y="393771"/>
                  </a:lnTo>
                  <a:lnTo>
                    <a:pt x="36575" y="388183"/>
                  </a:lnTo>
                  <a:lnTo>
                    <a:pt x="40640" y="383357"/>
                  </a:lnTo>
                  <a:lnTo>
                    <a:pt x="100015" y="383357"/>
                  </a:lnTo>
                  <a:lnTo>
                    <a:pt x="100536" y="382023"/>
                  </a:lnTo>
                  <a:lnTo>
                    <a:pt x="103233" y="375483"/>
                  </a:lnTo>
                  <a:lnTo>
                    <a:pt x="106299" y="369514"/>
                  </a:lnTo>
                  <a:lnTo>
                    <a:pt x="118272" y="349428"/>
                  </a:lnTo>
                  <a:lnTo>
                    <a:pt x="129031" y="328652"/>
                  </a:lnTo>
                  <a:lnTo>
                    <a:pt x="146812" y="285313"/>
                  </a:lnTo>
                  <a:lnTo>
                    <a:pt x="159448" y="232497"/>
                  </a:lnTo>
                  <a:lnTo>
                    <a:pt x="163322" y="178252"/>
                  </a:lnTo>
                  <a:lnTo>
                    <a:pt x="160873" y="141571"/>
                  </a:lnTo>
                  <a:lnTo>
                    <a:pt x="149927" y="68970"/>
                  </a:lnTo>
                  <a:lnTo>
                    <a:pt x="132760" y="12826"/>
                  </a:lnTo>
                  <a:lnTo>
                    <a:pt x="122126" y="2198"/>
                  </a:lnTo>
                  <a:lnTo>
                    <a:pt x="110849" y="0"/>
                  </a:lnTo>
                  <a:close/>
                </a:path>
                <a:path extrusionOk="0" h="452119" w="163829">
                  <a:moveTo>
                    <a:pt x="7620" y="381579"/>
                  </a:moveTo>
                  <a:lnTo>
                    <a:pt x="7366" y="383103"/>
                  </a:lnTo>
                  <a:lnTo>
                    <a:pt x="7827" y="382861"/>
                  </a:lnTo>
                  <a:lnTo>
                    <a:pt x="7620" y="381579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16"/>
            <p:cNvSpPr/>
            <p:nvPr/>
          </p:nvSpPr>
          <p:spPr>
            <a:xfrm>
              <a:off x="9742932" y="2025395"/>
              <a:ext cx="91440" cy="129770"/>
            </a:xfrm>
            <a:prstGeom prst="rect">
              <a:avLst/>
            </a:prstGeom>
            <a:blipFill rotWithShape="1">
              <a:blip r:embed="rId1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9" name="Google Shape;829;p16"/>
          <p:cNvSpPr/>
          <p:nvPr/>
        </p:nvSpPr>
        <p:spPr>
          <a:xfrm>
            <a:off x="286511" y="140004"/>
            <a:ext cx="615695" cy="609264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0" name="Google Shape;830;p16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9415593" y="55937"/>
            <a:ext cx="2419587" cy="1379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17"/>
          <p:cNvSpPr txBox="1"/>
          <p:nvPr>
            <p:ph type="title"/>
          </p:nvPr>
        </p:nvSpPr>
        <p:spPr>
          <a:xfrm>
            <a:off x="2902711" y="650239"/>
            <a:ext cx="6130290" cy="51371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9ECF"/>
              </a:buClr>
              <a:buSzPts val="3200"/>
              <a:buFont typeface="Carlito"/>
              <a:buNone/>
            </a:pPr>
            <a:r>
              <a:rPr b="0" lang="en-US" sz="3200">
                <a:solidFill>
                  <a:srgbClr val="229ECF"/>
                </a:solidFill>
                <a:latin typeface="Carlito"/>
                <a:ea typeface="Carlito"/>
                <a:cs typeface="Carlito"/>
                <a:sym typeface="Carlito"/>
              </a:rPr>
              <a:t>Langkah penera</a:t>
            </a:r>
            <a:r>
              <a:rPr lang="en-US" sz="3200">
                <a:solidFill>
                  <a:srgbClr val="229ECF"/>
                </a:solidFill>
                <a:latin typeface="Carlito"/>
                <a:ea typeface="Carlito"/>
                <a:cs typeface="Carlito"/>
                <a:sym typeface="Carlito"/>
              </a:rPr>
              <a:t>pan SISTER BKD</a:t>
            </a:r>
            <a:endParaRPr sz="3200"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837" name="Google Shape;837;p17"/>
          <p:cNvSpPr/>
          <p:nvPr/>
        </p:nvSpPr>
        <p:spPr>
          <a:xfrm>
            <a:off x="7784592" y="2125218"/>
            <a:ext cx="4406900" cy="4082543"/>
          </a:xfrm>
          <a:custGeom>
            <a:rect b="b" l="l" r="r" t="t"/>
            <a:pathLst>
              <a:path extrusionOk="0" h="2754629" w="4406900">
                <a:moveTo>
                  <a:pt x="4073398" y="0"/>
                </a:moveTo>
                <a:lnTo>
                  <a:pt x="0" y="0"/>
                </a:lnTo>
                <a:lnTo>
                  <a:pt x="333375" y="1377060"/>
                </a:lnTo>
                <a:lnTo>
                  <a:pt x="0" y="2754109"/>
                </a:lnTo>
                <a:lnTo>
                  <a:pt x="4073398" y="2754109"/>
                </a:lnTo>
                <a:lnTo>
                  <a:pt x="4406773" y="1377060"/>
                </a:lnTo>
                <a:lnTo>
                  <a:pt x="4073398" y="0"/>
                </a:lnTo>
                <a:close/>
              </a:path>
            </a:pathLst>
          </a:custGeom>
          <a:solidFill>
            <a:srgbClr val="71BD2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17"/>
          <p:cNvSpPr txBox="1"/>
          <p:nvPr/>
        </p:nvSpPr>
        <p:spPr>
          <a:xfrm>
            <a:off x="8606155" y="3217926"/>
            <a:ext cx="1888489" cy="513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Hasil Akhir</a:t>
            </a:r>
            <a:endParaRPr sz="32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839" name="Google Shape;839;p17"/>
          <p:cNvSpPr/>
          <p:nvPr/>
        </p:nvSpPr>
        <p:spPr>
          <a:xfrm>
            <a:off x="0" y="2071116"/>
            <a:ext cx="4730115" cy="4320540"/>
          </a:xfrm>
          <a:custGeom>
            <a:rect b="b" l="l" r="r" t="t"/>
            <a:pathLst>
              <a:path extrusionOk="0" h="4320540" w="4730115">
                <a:moveTo>
                  <a:pt x="4394581" y="0"/>
                </a:moveTo>
                <a:lnTo>
                  <a:pt x="0" y="0"/>
                </a:lnTo>
                <a:lnTo>
                  <a:pt x="0" y="4320540"/>
                </a:lnTo>
                <a:lnTo>
                  <a:pt x="4394581" y="4320540"/>
                </a:lnTo>
                <a:lnTo>
                  <a:pt x="4729861" y="2160270"/>
                </a:lnTo>
                <a:lnTo>
                  <a:pt x="4394581" y="0"/>
                </a:lnTo>
                <a:close/>
              </a:path>
            </a:pathLst>
          </a:custGeom>
          <a:solidFill>
            <a:srgbClr val="A7E0E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17"/>
          <p:cNvSpPr txBox="1"/>
          <p:nvPr/>
        </p:nvSpPr>
        <p:spPr>
          <a:xfrm>
            <a:off x="743813" y="2125218"/>
            <a:ext cx="1677670" cy="513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Carlito"/>
                <a:ea typeface="Carlito"/>
                <a:cs typeface="Carlito"/>
                <a:sym typeface="Carlito"/>
              </a:rPr>
              <a:t>Registrasi</a:t>
            </a:r>
            <a:endParaRPr sz="32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841" name="Google Shape;841;p17"/>
          <p:cNvSpPr txBox="1"/>
          <p:nvPr/>
        </p:nvSpPr>
        <p:spPr>
          <a:xfrm>
            <a:off x="153415" y="2996772"/>
            <a:ext cx="3328035" cy="18710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22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Registrasi dan Aktivasi Akun Sister</a:t>
            </a:r>
            <a:endParaRPr/>
          </a:p>
          <a:p>
            <a:pPr indent="-342900" lvl="0" marL="355600" marR="0" rtl="0" algn="l">
              <a:lnSpc>
                <a:spcPct val="100000"/>
              </a:lnSpc>
              <a:spcBef>
                <a:spcPts val="489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Lupa Password</a:t>
            </a:r>
            <a:endParaRPr/>
          </a:p>
          <a:p>
            <a:pPr indent="-342900" lvl="0" marL="355600" marR="0" rtl="0" algn="l">
              <a:lnSpc>
                <a:spcPct val="100000"/>
              </a:lnSpc>
              <a:spcBef>
                <a:spcPts val="489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Perubahan Password</a:t>
            </a:r>
            <a:endParaRPr/>
          </a:p>
          <a:p>
            <a:pPr indent="-342900" lvl="0" marL="355600" marR="0" rtl="0" algn="l">
              <a:lnSpc>
                <a:spcPct val="100000"/>
              </a:lnSpc>
              <a:spcBef>
                <a:spcPts val="489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Perubahan username</a:t>
            </a:r>
            <a:endParaRPr sz="21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842" name="Google Shape;842;p17"/>
          <p:cNvSpPr/>
          <p:nvPr/>
        </p:nvSpPr>
        <p:spPr>
          <a:xfrm>
            <a:off x="3999549" y="2071116"/>
            <a:ext cx="4167302" cy="4320540"/>
          </a:xfrm>
          <a:custGeom>
            <a:rect b="b" l="l" r="r" t="t"/>
            <a:pathLst>
              <a:path extrusionOk="0" h="3498850" w="4294505">
                <a:moveTo>
                  <a:pt x="3969131" y="0"/>
                </a:moveTo>
                <a:lnTo>
                  <a:pt x="0" y="0"/>
                </a:lnTo>
                <a:lnTo>
                  <a:pt x="324865" y="1749298"/>
                </a:lnTo>
                <a:lnTo>
                  <a:pt x="0" y="3498583"/>
                </a:lnTo>
                <a:lnTo>
                  <a:pt x="3969131" y="3498583"/>
                </a:lnTo>
                <a:lnTo>
                  <a:pt x="4293996" y="1749298"/>
                </a:lnTo>
                <a:lnTo>
                  <a:pt x="3969131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17"/>
          <p:cNvSpPr txBox="1"/>
          <p:nvPr/>
        </p:nvSpPr>
        <p:spPr>
          <a:xfrm>
            <a:off x="4730115" y="2381758"/>
            <a:ext cx="18789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Mekanisme</a:t>
            </a:r>
            <a:endParaRPr sz="32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844" name="Google Shape;844;p17"/>
          <p:cNvSpPr txBox="1"/>
          <p:nvPr/>
        </p:nvSpPr>
        <p:spPr>
          <a:xfrm>
            <a:off x="4368540" y="2978286"/>
            <a:ext cx="3403251" cy="3413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2900" lvl="0" marL="35560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Input dokumen dan  Penilaian secara daring</a:t>
            </a:r>
            <a:endParaRPr/>
          </a:p>
          <a:p>
            <a:pPr indent="-342900" lvl="0" marL="355600" marR="5080" rtl="0" algn="l">
              <a:lnSpc>
                <a:spcPct val="114999"/>
              </a:lnSpc>
              <a:spcBef>
                <a:spcPts val="10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Klaim LKD</a:t>
            </a:r>
            <a:endParaRPr/>
          </a:p>
          <a:p>
            <a:pPr indent="-342900" lvl="0" marL="355600" marR="5080" rtl="0" algn="l">
              <a:lnSpc>
                <a:spcPct val="114999"/>
              </a:lnSpc>
              <a:spcBef>
                <a:spcPts val="10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Ungah Bukti kinerja</a:t>
            </a:r>
            <a:endParaRPr/>
          </a:p>
          <a:p>
            <a:pPr indent="-342900" lvl="0" marL="355600" marR="5080" rtl="0" algn="l">
              <a:lnSpc>
                <a:spcPct val="114999"/>
              </a:lnSpc>
              <a:spcBef>
                <a:spcPts val="10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Klaim LKD Dosen Tugas Belajar</a:t>
            </a:r>
            <a:endParaRPr sz="21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  <a:p>
            <a:pPr indent="-342900" lvl="0" marL="355600" marR="5080" rtl="0" algn="l">
              <a:lnSpc>
                <a:spcPct val="114999"/>
              </a:lnSpc>
              <a:spcBef>
                <a:spcPts val="10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Klaim Beban Lebih</a:t>
            </a:r>
            <a:endParaRPr/>
          </a:p>
          <a:p>
            <a:pPr indent="-342900" lvl="0" marL="355600" marR="5080" rtl="0" algn="l">
              <a:lnSpc>
                <a:spcPct val="114999"/>
              </a:lnSpc>
              <a:spcBef>
                <a:spcPts val="10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Klaim Kewajiban khusus</a:t>
            </a:r>
            <a:endParaRPr/>
          </a:p>
          <a:p>
            <a:pPr indent="-342900" lvl="0" marL="355600" marR="5080" rtl="0" algn="l">
              <a:lnSpc>
                <a:spcPct val="114999"/>
              </a:lnSpc>
              <a:spcBef>
                <a:spcPts val="10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Penilaian Assesor Eksternal</a:t>
            </a:r>
            <a:endParaRPr sz="21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845" name="Google Shape;845;p17"/>
          <p:cNvSpPr txBox="1"/>
          <p:nvPr/>
        </p:nvSpPr>
        <p:spPr>
          <a:xfrm>
            <a:off x="8192452" y="3573980"/>
            <a:ext cx="3591179" cy="25876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11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Peningkatan kualitas data</a:t>
            </a:r>
            <a:endParaRPr/>
          </a:p>
          <a:p>
            <a:pPr indent="-342900" lvl="0" marL="3556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Peningkatan kualitas layanan </a:t>
            </a:r>
            <a:endParaRPr/>
          </a:p>
          <a:p>
            <a:pPr indent="-342900" lvl="0" marL="3556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Mereduksi beban kerja</a:t>
            </a:r>
            <a:endParaRPr/>
          </a:p>
          <a:p>
            <a:pPr indent="-342900" lvl="0" marL="3556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Dosen Unggul</a:t>
            </a:r>
            <a:endParaRPr sz="20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  <a:p>
            <a:pPr indent="-342900" lvl="0" marL="355600" marR="5080" rtl="0" algn="l">
              <a:lnSpc>
                <a:spcPct val="114999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Rekomendasi Ditjen Dikti  tentang Pemenuhan kinerja  Dosen</a:t>
            </a:r>
            <a:endParaRPr sz="20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846" name="Google Shape;846;p17"/>
          <p:cNvSpPr/>
          <p:nvPr/>
        </p:nvSpPr>
        <p:spPr>
          <a:xfrm>
            <a:off x="286511" y="140004"/>
            <a:ext cx="615695" cy="60926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7" name="Google Shape;84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15593" y="55937"/>
            <a:ext cx="2419587" cy="1379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18"/>
          <p:cNvSpPr txBox="1"/>
          <p:nvPr/>
        </p:nvSpPr>
        <p:spPr>
          <a:xfrm>
            <a:off x="1303147" y="2475992"/>
            <a:ext cx="3790315" cy="2163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0" lvl="0" marL="12700" marR="822960" rtl="0" algn="just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50">
                <a:solidFill>
                  <a:srgbClr val="677480"/>
                </a:solidFill>
                <a:latin typeface="Trebuchet MS"/>
                <a:ea typeface="Trebuchet MS"/>
                <a:cs typeface="Trebuchet MS"/>
                <a:sym typeface="Trebuchet MS"/>
              </a:rPr>
              <a:t>Rekrutmen Asesor  BKD</a:t>
            </a:r>
            <a:endParaRPr sz="26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5080" rtl="0" algn="just">
              <a:lnSpc>
                <a:spcPct val="100600"/>
              </a:lnSpc>
              <a:spcBef>
                <a:spcPts val="835"/>
              </a:spcBef>
              <a:spcAft>
                <a:spcPts val="0"/>
              </a:spcAft>
              <a:buNone/>
            </a:pPr>
            <a:r>
              <a:rPr lang="en-US" sz="2650">
                <a:solidFill>
                  <a:srgbClr val="677480"/>
                </a:solidFill>
                <a:latin typeface="Trebuchet MS"/>
                <a:ea typeface="Trebuchet MS"/>
                <a:cs typeface="Trebuchet MS"/>
                <a:sym typeface="Trebuchet MS"/>
              </a:rPr>
              <a:t>NIRA BKD diterbitkan  Jika LULUS Tes Seleksi  Asesor</a:t>
            </a:r>
            <a:endParaRPr sz="26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53" name="Google Shape;853;p18"/>
          <p:cNvSpPr txBox="1"/>
          <p:nvPr>
            <p:ph type="title"/>
          </p:nvPr>
        </p:nvSpPr>
        <p:spPr>
          <a:xfrm>
            <a:off x="1310386" y="1176020"/>
            <a:ext cx="7493000" cy="67500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ABBA"/>
              </a:buClr>
              <a:buSzPts val="4250"/>
              <a:buFont typeface="Arial"/>
              <a:buNone/>
            </a:pPr>
            <a:r>
              <a:rPr b="0" lang="en-US" sz="4250">
                <a:solidFill>
                  <a:srgbClr val="95ABBA"/>
                </a:solidFill>
                <a:latin typeface="Arial"/>
                <a:ea typeface="Arial"/>
                <a:cs typeface="Arial"/>
                <a:sym typeface="Arial"/>
              </a:rPr>
              <a:t>4. Evaluasi MUTU Asesor BKD</a:t>
            </a:r>
            <a:endParaRPr sz="42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18"/>
          <p:cNvSpPr txBox="1"/>
          <p:nvPr/>
        </p:nvSpPr>
        <p:spPr>
          <a:xfrm>
            <a:off x="5732526" y="2475992"/>
            <a:ext cx="3755390" cy="2568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0" lvl="0" marL="12700" marR="5080" rtl="0" algn="l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50">
                <a:solidFill>
                  <a:srgbClr val="677480"/>
                </a:solidFill>
                <a:latin typeface="Trebuchet MS"/>
                <a:ea typeface="Trebuchet MS"/>
                <a:cs typeface="Trebuchet MS"/>
                <a:sym typeface="Trebuchet MS"/>
              </a:rPr>
              <a:t>Penguatan Mutu Asesor  Lama</a:t>
            </a:r>
            <a:endParaRPr sz="26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402590" rtl="0" algn="l">
              <a:lnSpc>
                <a:spcPct val="100499"/>
              </a:lnSpc>
              <a:spcBef>
                <a:spcPts val="840"/>
              </a:spcBef>
              <a:spcAft>
                <a:spcPts val="0"/>
              </a:spcAft>
              <a:buNone/>
            </a:pPr>
            <a:r>
              <a:rPr lang="en-US" sz="2650">
                <a:solidFill>
                  <a:srgbClr val="677480"/>
                </a:solidFill>
                <a:latin typeface="Trebuchet MS"/>
                <a:ea typeface="Trebuchet MS"/>
                <a:cs typeface="Trebuchet MS"/>
                <a:sym typeface="Trebuchet MS"/>
              </a:rPr>
              <a:t>Mengukur Kembali  Kompetensi	dalam  Melakukan Penilaian  Portofolio Dosen</a:t>
            </a:r>
            <a:endParaRPr sz="26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855" name="Google Shape;855;p18"/>
          <p:cNvGrpSpPr/>
          <p:nvPr/>
        </p:nvGrpSpPr>
        <p:grpSpPr>
          <a:xfrm>
            <a:off x="10340340" y="4582667"/>
            <a:ext cx="1493139" cy="1615694"/>
            <a:chOff x="10340340" y="4582667"/>
            <a:chExt cx="1493139" cy="1615694"/>
          </a:xfrm>
        </p:grpSpPr>
        <p:sp>
          <p:nvSpPr>
            <p:cNvPr id="856" name="Google Shape;856;p18"/>
            <p:cNvSpPr/>
            <p:nvPr/>
          </p:nvSpPr>
          <p:spPr>
            <a:xfrm>
              <a:off x="10613136" y="4582667"/>
              <a:ext cx="795655" cy="774065"/>
            </a:xfrm>
            <a:custGeom>
              <a:rect b="b" l="l" r="r" t="t"/>
              <a:pathLst>
                <a:path extrusionOk="0" h="774064" w="795654">
                  <a:moveTo>
                    <a:pt x="795401" y="41021"/>
                  </a:moveTo>
                  <a:lnTo>
                    <a:pt x="792353" y="33909"/>
                  </a:lnTo>
                  <a:lnTo>
                    <a:pt x="784479" y="32385"/>
                  </a:lnTo>
                  <a:lnTo>
                    <a:pt x="705993" y="15494"/>
                  </a:lnTo>
                  <a:lnTo>
                    <a:pt x="629412" y="4826"/>
                  </a:lnTo>
                  <a:lnTo>
                    <a:pt x="555498" y="0"/>
                  </a:lnTo>
                  <a:lnTo>
                    <a:pt x="484632" y="508"/>
                  </a:lnTo>
                  <a:lnTo>
                    <a:pt x="417703" y="5715"/>
                  </a:lnTo>
                  <a:lnTo>
                    <a:pt x="355092" y="15367"/>
                  </a:lnTo>
                  <a:lnTo>
                    <a:pt x="297434" y="28702"/>
                  </a:lnTo>
                  <a:lnTo>
                    <a:pt x="245491" y="45466"/>
                  </a:lnTo>
                  <a:lnTo>
                    <a:pt x="139319" y="98044"/>
                  </a:lnTo>
                  <a:lnTo>
                    <a:pt x="87122" y="135128"/>
                  </a:lnTo>
                  <a:lnTo>
                    <a:pt x="42418" y="175260"/>
                  </a:lnTo>
                  <a:lnTo>
                    <a:pt x="4572" y="217805"/>
                  </a:lnTo>
                  <a:lnTo>
                    <a:pt x="0" y="223520"/>
                  </a:lnTo>
                  <a:lnTo>
                    <a:pt x="0" y="229108"/>
                  </a:lnTo>
                  <a:lnTo>
                    <a:pt x="4572" y="233299"/>
                  </a:lnTo>
                  <a:lnTo>
                    <a:pt x="204216" y="461264"/>
                  </a:lnTo>
                  <a:lnTo>
                    <a:pt x="239141" y="418846"/>
                  </a:lnTo>
                  <a:lnTo>
                    <a:pt x="249174" y="417703"/>
                  </a:lnTo>
                  <a:lnTo>
                    <a:pt x="259588" y="418719"/>
                  </a:lnTo>
                  <a:lnTo>
                    <a:pt x="274447" y="422656"/>
                  </a:lnTo>
                  <a:lnTo>
                    <a:pt x="324993" y="465328"/>
                  </a:lnTo>
                  <a:lnTo>
                    <a:pt x="337820" y="507873"/>
                  </a:lnTo>
                  <a:lnTo>
                    <a:pt x="336677" y="517398"/>
                  </a:lnTo>
                  <a:lnTo>
                    <a:pt x="292862" y="550037"/>
                  </a:lnTo>
                  <a:lnTo>
                    <a:pt x="282575" y="548894"/>
                  </a:lnTo>
                  <a:lnTo>
                    <a:pt x="479044" y="774065"/>
                  </a:lnTo>
                  <a:lnTo>
                    <a:pt x="492887" y="771144"/>
                  </a:lnTo>
                  <a:lnTo>
                    <a:pt x="495935" y="762635"/>
                  </a:lnTo>
                  <a:lnTo>
                    <a:pt x="584327" y="550037"/>
                  </a:lnTo>
                  <a:lnTo>
                    <a:pt x="614045" y="478155"/>
                  </a:lnTo>
                  <a:lnTo>
                    <a:pt x="615823" y="475488"/>
                  </a:lnTo>
                  <a:lnTo>
                    <a:pt x="618871" y="472567"/>
                  </a:lnTo>
                  <a:lnTo>
                    <a:pt x="621919" y="471043"/>
                  </a:lnTo>
                  <a:lnTo>
                    <a:pt x="628015" y="471043"/>
                  </a:lnTo>
                  <a:lnTo>
                    <a:pt x="643382" y="476885"/>
                  </a:lnTo>
                  <a:lnTo>
                    <a:pt x="646430" y="485267"/>
                  </a:lnTo>
                  <a:lnTo>
                    <a:pt x="647954" y="490982"/>
                  </a:lnTo>
                  <a:lnTo>
                    <a:pt x="647954" y="500761"/>
                  </a:lnTo>
                  <a:lnTo>
                    <a:pt x="653161" y="510159"/>
                  </a:lnTo>
                  <a:lnTo>
                    <a:pt x="661543" y="516509"/>
                  </a:lnTo>
                  <a:lnTo>
                    <a:pt x="671830" y="518414"/>
                  </a:lnTo>
                  <a:lnTo>
                    <a:pt x="683260" y="514985"/>
                  </a:lnTo>
                  <a:lnTo>
                    <a:pt x="713994" y="478155"/>
                  </a:lnTo>
                  <a:lnTo>
                    <a:pt x="716534" y="471043"/>
                  </a:lnTo>
                  <a:lnTo>
                    <a:pt x="717931" y="467233"/>
                  </a:lnTo>
                  <a:lnTo>
                    <a:pt x="720090" y="455676"/>
                  </a:lnTo>
                  <a:lnTo>
                    <a:pt x="719963" y="443992"/>
                  </a:lnTo>
                  <a:lnTo>
                    <a:pt x="718185" y="437134"/>
                  </a:lnTo>
                  <a:lnTo>
                    <a:pt x="717042" y="432943"/>
                  </a:lnTo>
                  <a:lnTo>
                    <a:pt x="711327" y="423418"/>
                  </a:lnTo>
                  <a:lnTo>
                    <a:pt x="702310" y="418465"/>
                  </a:lnTo>
                  <a:lnTo>
                    <a:pt x="691769" y="418338"/>
                  </a:lnTo>
                  <a:lnTo>
                    <a:pt x="681736" y="423164"/>
                  </a:lnTo>
                  <a:lnTo>
                    <a:pt x="672592" y="428752"/>
                  </a:lnTo>
                  <a:lnTo>
                    <a:pt x="667893" y="432943"/>
                  </a:lnTo>
                  <a:lnTo>
                    <a:pt x="660273" y="437134"/>
                  </a:lnTo>
                  <a:lnTo>
                    <a:pt x="643382" y="431546"/>
                  </a:lnTo>
                  <a:lnTo>
                    <a:pt x="641858" y="430022"/>
                  </a:lnTo>
                  <a:lnTo>
                    <a:pt x="640334" y="430022"/>
                  </a:lnTo>
                  <a:lnTo>
                    <a:pt x="640334" y="427355"/>
                  </a:lnTo>
                  <a:lnTo>
                    <a:pt x="638810" y="424434"/>
                  </a:lnTo>
                  <a:lnTo>
                    <a:pt x="638937" y="418465"/>
                  </a:lnTo>
                  <a:lnTo>
                    <a:pt x="639191" y="417703"/>
                  </a:lnTo>
                  <a:lnTo>
                    <a:pt x="793877" y="48133"/>
                  </a:lnTo>
                  <a:lnTo>
                    <a:pt x="795401" y="41021"/>
                  </a:lnTo>
                  <a:close/>
                </a:path>
              </a:pathLst>
            </a:custGeom>
            <a:solidFill>
              <a:srgbClr val="1F85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18"/>
            <p:cNvSpPr/>
            <p:nvPr/>
          </p:nvSpPr>
          <p:spPr>
            <a:xfrm>
              <a:off x="11464036" y="5323458"/>
              <a:ext cx="111379" cy="8191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18"/>
            <p:cNvSpPr/>
            <p:nvPr/>
          </p:nvSpPr>
          <p:spPr>
            <a:xfrm>
              <a:off x="11134344" y="4628387"/>
              <a:ext cx="699135" cy="746125"/>
            </a:xfrm>
            <a:custGeom>
              <a:rect b="b" l="l" r="r" t="t"/>
              <a:pathLst>
                <a:path extrusionOk="0" h="746125" w="699134">
                  <a:moveTo>
                    <a:pt x="699135" y="476631"/>
                  </a:moveTo>
                  <a:lnTo>
                    <a:pt x="696849" y="417576"/>
                  </a:lnTo>
                  <a:lnTo>
                    <a:pt x="688594" y="357886"/>
                  </a:lnTo>
                  <a:lnTo>
                    <a:pt x="687324" y="353314"/>
                  </a:lnTo>
                  <a:lnTo>
                    <a:pt x="673481" y="298958"/>
                  </a:lnTo>
                  <a:lnTo>
                    <a:pt x="650621" y="242062"/>
                  </a:lnTo>
                  <a:lnTo>
                    <a:pt x="619125" y="188341"/>
                  </a:lnTo>
                  <a:lnTo>
                    <a:pt x="577977" y="139192"/>
                  </a:lnTo>
                  <a:lnTo>
                    <a:pt x="526415" y="95885"/>
                  </a:lnTo>
                  <a:lnTo>
                    <a:pt x="463423" y="59436"/>
                  </a:lnTo>
                  <a:lnTo>
                    <a:pt x="388874" y="27432"/>
                  </a:lnTo>
                  <a:lnTo>
                    <a:pt x="315595" y="2921"/>
                  </a:lnTo>
                  <a:lnTo>
                    <a:pt x="309372" y="0"/>
                  </a:lnTo>
                  <a:lnTo>
                    <a:pt x="301752" y="4191"/>
                  </a:lnTo>
                  <a:lnTo>
                    <a:pt x="298704" y="9906"/>
                  </a:lnTo>
                  <a:lnTo>
                    <a:pt x="153924" y="359537"/>
                  </a:lnTo>
                  <a:lnTo>
                    <a:pt x="163576" y="355346"/>
                  </a:lnTo>
                  <a:lnTo>
                    <a:pt x="173990" y="353314"/>
                  </a:lnTo>
                  <a:lnTo>
                    <a:pt x="184658" y="353822"/>
                  </a:lnTo>
                  <a:lnTo>
                    <a:pt x="195072" y="356743"/>
                  </a:lnTo>
                  <a:lnTo>
                    <a:pt x="224663" y="411607"/>
                  </a:lnTo>
                  <a:lnTo>
                    <a:pt x="222631" y="427228"/>
                  </a:lnTo>
                  <a:lnTo>
                    <a:pt x="189611" y="482473"/>
                  </a:lnTo>
                  <a:lnTo>
                    <a:pt x="157759" y="496201"/>
                  </a:lnTo>
                  <a:lnTo>
                    <a:pt x="147447" y="496189"/>
                  </a:lnTo>
                  <a:lnTo>
                    <a:pt x="114808" y="474726"/>
                  </a:lnTo>
                  <a:lnTo>
                    <a:pt x="111252" y="465709"/>
                  </a:lnTo>
                  <a:lnTo>
                    <a:pt x="2921" y="727837"/>
                  </a:lnTo>
                  <a:lnTo>
                    <a:pt x="0" y="736092"/>
                  </a:lnTo>
                  <a:lnTo>
                    <a:pt x="7620" y="745998"/>
                  </a:lnTo>
                  <a:lnTo>
                    <a:pt x="18288" y="744601"/>
                  </a:lnTo>
                  <a:lnTo>
                    <a:pt x="341376" y="696468"/>
                  </a:lnTo>
                  <a:lnTo>
                    <a:pt x="345948" y="695071"/>
                  </a:lnTo>
                  <a:lnTo>
                    <a:pt x="400050" y="695071"/>
                  </a:lnTo>
                  <a:lnTo>
                    <a:pt x="399288" y="693674"/>
                  </a:lnTo>
                  <a:lnTo>
                    <a:pt x="400812" y="692277"/>
                  </a:lnTo>
                  <a:lnTo>
                    <a:pt x="400812" y="690880"/>
                  </a:lnTo>
                  <a:lnTo>
                    <a:pt x="403860" y="687959"/>
                  </a:lnTo>
                  <a:lnTo>
                    <a:pt x="406908" y="686562"/>
                  </a:lnTo>
                  <a:lnTo>
                    <a:pt x="410083" y="686562"/>
                  </a:lnTo>
                  <a:lnTo>
                    <a:pt x="669163" y="648335"/>
                  </a:lnTo>
                  <a:lnTo>
                    <a:pt x="689737" y="588403"/>
                  </a:lnTo>
                  <a:lnTo>
                    <a:pt x="696468" y="534035"/>
                  </a:lnTo>
                  <a:lnTo>
                    <a:pt x="698246" y="496316"/>
                  </a:lnTo>
                  <a:lnTo>
                    <a:pt x="699135" y="476631"/>
                  </a:lnTo>
                  <a:close/>
                </a:path>
              </a:pathLst>
            </a:custGeom>
            <a:solidFill>
              <a:srgbClr val="7CCEF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18"/>
            <p:cNvSpPr/>
            <p:nvPr/>
          </p:nvSpPr>
          <p:spPr>
            <a:xfrm>
              <a:off x="11390884" y="5699785"/>
              <a:ext cx="245618" cy="22975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11137392" y="5301995"/>
              <a:ext cx="665480" cy="457834"/>
            </a:xfrm>
            <a:custGeom>
              <a:rect b="b" l="l" r="r" t="t"/>
              <a:pathLst>
                <a:path extrusionOk="0" h="457835" w="665479">
                  <a:moveTo>
                    <a:pt x="665353" y="9906"/>
                  </a:moveTo>
                  <a:lnTo>
                    <a:pt x="657733" y="0"/>
                  </a:lnTo>
                  <a:lnTo>
                    <a:pt x="436499" y="32512"/>
                  </a:lnTo>
                  <a:lnTo>
                    <a:pt x="445008" y="38608"/>
                  </a:lnTo>
                  <a:lnTo>
                    <a:pt x="451866" y="45974"/>
                  </a:lnTo>
                  <a:lnTo>
                    <a:pt x="456946" y="54483"/>
                  </a:lnTo>
                  <a:lnTo>
                    <a:pt x="459486" y="63754"/>
                  </a:lnTo>
                  <a:lnTo>
                    <a:pt x="460375" y="72390"/>
                  </a:lnTo>
                  <a:lnTo>
                    <a:pt x="458597" y="81280"/>
                  </a:lnTo>
                  <a:lnTo>
                    <a:pt x="407797" y="121158"/>
                  </a:lnTo>
                  <a:lnTo>
                    <a:pt x="372110" y="126492"/>
                  </a:lnTo>
                  <a:lnTo>
                    <a:pt x="315849" y="110236"/>
                  </a:lnTo>
                  <a:lnTo>
                    <a:pt x="301879" y="76835"/>
                  </a:lnTo>
                  <a:lnTo>
                    <a:pt x="303657" y="67564"/>
                  </a:lnTo>
                  <a:lnTo>
                    <a:pt x="308102" y="58928"/>
                  </a:lnTo>
                  <a:lnTo>
                    <a:pt x="314960" y="50927"/>
                  </a:lnTo>
                  <a:lnTo>
                    <a:pt x="15367" y="94869"/>
                  </a:lnTo>
                  <a:lnTo>
                    <a:pt x="4572" y="96266"/>
                  </a:lnTo>
                  <a:lnTo>
                    <a:pt x="0" y="107569"/>
                  </a:lnTo>
                  <a:lnTo>
                    <a:pt x="215138" y="352501"/>
                  </a:lnTo>
                  <a:lnTo>
                    <a:pt x="216662" y="353910"/>
                  </a:lnTo>
                  <a:lnTo>
                    <a:pt x="218186" y="358152"/>
                  </a:lnTo>
                  <a:lnTo>
                    <a:pt x="218186" y="362394"/>
                  </a:lnTo>
                  <a:lnTo>
                    <a:pt x="216662" y="365239"/>
                  </a:lnTo>
                  <a:lnTo>
                    <a:pt x="215138" y="365239"/>
                  </a:lnTo>
                  <a:lnTo>
                    <a:pt x="208915" y="370903"/>
                  </a:lnTo>
                  <a:lnTo>
                    <a:pt x="201295" y="376567"/>
                  </a:lnTo>
                  <a:lnTo>
                    <a:pt x="187452" y="372300"/>
                  </a:lnTo>
                  <a:lnTo>
                    <a:pt x="182880" y="369481"/>
                  </a:lnTo>
                  <a:lnTo>
                    <a:pt x="176657" y="368058"/>
                  </a:lnTo>
                  <a:lnTo>
                    <a:pt x="165354" y="366585"/>
                  </a:lnTo>
                  <a:lnTo>
                    <a:pt x="155575" y="370001"/>
                  </a:lnTo>
                  <a:lnTo>
                    <a:pt x="148717" y="377418"/>
                  </a:lnTo>
                  <a:lnTo>
                    <a:pt x="146050" y="387883"/>
                  </a:lnTo>
                  <a:lnTo>
                    <a:pt x="147447" y="399491"/>
                  </a:lnTo>
                  <a:lnTo>
                    <a:pt x="183388" y="447509"/>
                  </a:lnTo>
                  <a:lnTo>
                    <a:pt x="205867" y="457250"/>
                  </a:lnTo>
                  <a:lnTo>
                    <a:pt x="217805" y="456869"/>
                  </a:lnTo>
                  <a:lnTo>
                    <a:pt x="227203" y="452120"/>
                  </a:lnTo>
                  <a:lnTo>
                    <a:pt x="232918" y="443903"/>
                  </a:lnTo>
                  <a:lnTo>
                    <a:pt x="233553" y="433184"/>
                  </a:lnTo>
                  <a:lnTo>
                    <a:pt x="233553" y="427520"/>
                  </a:lnTo>
                  <a:lnTo>
                    <a:pt x="232029" y="423278"/>
                  </a:lnTo>
                  <a:lnTo>
                    <a:pt x="232029" y="417614"/>
                  </a:lnTo>
                  <a:lnTo>
                    <a:pt x="230505" y="409117"/>
                  </a:lnTo>
                  <a:lnTo>
                    <a:pt x="236601" y="403453"/>
                  </a:lnTo>
                  <a:lnTo>
                    <a:pt x="244221" y="399211"/>
                  </a:lnTo>
                  <a:lnTo>
                    <a:pt x="245745" y="397789"/>
                  </a:lnTo>
                  <a:lnTo>
                    <a:pt x="499110" y="397789"/>
                  </a:lnTo>
                  <a:lnTo>
                    <a:pt x="503682" y="376567"/>
                  </a:lnTo>
                  <a:lnTo>
                    <a:pt x="507238" y="360032"/>
                  </a:lnTo>
                  <a:lnTo>
                    <a:pt x="527050" y="299643"/>
                  </a:lnTo>
                  <a:lnTo>
                    <a:pt x="551434" y="242062"/>
                  </a:lnTo>
                  <a:lnTo>
                    <a:pt x="579247" y="185928"/>
                  </a:lnTo>
                  <a:lnTo>
                    <a:pt x="611251" y="126492"/>
                  </a:lnTo>
                  <a:lnTo>
                    <a:pt x="640842" y="72263"/>
                  </a:lnTo>
                  <a:lnTo>
                    <a:pt x="662305" y="18415"/>
                  </a:lnTo>
                  <a:lnTo>
                    <a:pt x="665353" y="9906"/>
                  </a:lnTo>
                  <a:close/>
                </a:path>
              </a:pathLst>
            </a:custGeom>
            <a:solidFill>
              <a:srgbClr val="F0005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10858500" y="5422391"/>
              <a:ext cx="763270" cy="775970"/>
            </a:xfrm>
            <a:custGeom>
              <a:rect b="b" l="l" r="r" t="t"/>
              <a:pathLst>
                <a:path extrusionOk="0" h="775970" w="763270">
                  <a:moveTo>
                    <a:pt x="763143" y="642912"/>
                  </a:moveTo>
                  <a:lnTo>
                    <a:pt x="762889" y="611466"/>
                  </a:lnTo>
                  <a:lnTo>
                    <a:pt x="759714" y="570052"/>
                  </a:lnTo>
                  <a:lnTo>
                    <a:pt x="573659" y="356984"/>
                  </a:lnTo>
                  <a:lnTo>
                    <a:pt x="535559" y="313385"/>
                  </a:lnTo>
                  <a:lnTo>
                    <a:pt x="500507" y="355930"/>
                  </a:lnTo>
                  <a:lnTo>
                    <a:pt x="490474" y="356984"/>
                  </a:lnTo>
                  <a:lnTo>
                    <a:pt x="450723" y="344233"/>
                  </a:lnTo>
                  <a:lnTo>
                    <a:pt x="414401" y="308635"/>
                  </a:lnTo>
                  <a:lnTo>
                    <a:pt x="411607" y="303466"/>
                  </a:lnTo>
                  <a:lnTo>
                    <a:pt x="406781" y="294589"/>
                  </a:lnTo>
                  <a:lnTo>
                    <a:pt x="401955" y="280022"/>
                  </a:lnTo>
                  <a:lnTo>
                    <a:pt x="400304" y="265176"/>
                  </a:lnTo>
                  <a:lnTo>
                    <a:pt x="401320" y="255892"/>
                  </a:lnTo>
                  <a:lnTo>
                    <a:pt x="404622" y="247269"/>
                  </a:lnTo>
                  <a:lnTo>
                    <a:pt x="446532" y="222986"/>
                  </a:lnTo>
                  <a:lnTo>
                    <a:pt x="457073" y="224053"/>
                  </a:lnTo>
                  <a:lnTo>
                    <a:pt x="456184" y="222986"/>
                  </a:lnTo>
                  <a:lnTo>
                    <a:pt x="264922" y="7112"/>
                  </a:lnTo>
                  <a:lnTo>
                    <a:pt x="258826" y="0"/>
                  </a:lnTo>
                  <a:lnTo>
                    <a:pt x="246507" y="1397"/>
                  </a:lnTo>
                  <a:lnTo>
                    <a:pt x="241935" y="11303"/>
                  </a:lnTo>
                  <a:lnTo>
                    <a:pt x="123571" y="296379"/>
                  </a:lnTo>
                  <a:lnTo>
                    <a:pt x="120523" y="302044"/>
                  </a:lnTo>
                  <a:lnTo>
                    <a:pt x="117348" y="303466"/>
                  </a:lnTo>
                  <a:lnTo>
                    <a:pt x="111252" y="303466"/>
                  </a:lnTo>
                  <a:lnTo>
                    <a:pt x="101981" y="300621"/>
                  </a:lnTo>
                  <a:lnTo>
                    <a:pt x="94361" y="297776"/>
                  </a:lnTo>
                  <a:lnTo>
                    <a:pt x="92837" y="289267"/>
                  </a:lnTo>
                  <a:lnTo>
                    <a:pt x="91313" y="283603"/>
                  </a:lnTo>
                  <a:lnTo>
                    <a:pt x="91313" y="277939"/>
                  </a:lnTo>
                  <a:lnTo>
                    <a:pt x="89789" y="273672"/>
                  </a:lnTo>
                  <a:lnTo>
                    <a:pt x="85090" y="263664"/>
                  </a:lnTo>
                  <a:lnTo>
                    <a:pt x="76962" y="257378"/>
                  </a:lnTo>
                  <a:lnTo>
                    <a:pt x="66675" y="255333"/>
                  </a:lnTo>
                  <a:lnTo>
                    <a:pt x="25146" y="294957"/>
                  </a:lnTo>
                  <a:lnTo>
                    <a:pt x="18542" y="330644"/>
                  </a:lnTo>
                  <a:lnTo>
                    <a:pt x="20574" y="341757"/>
                  </a:lnTo>
                  <a:lnTo>
                    <a:pt x="26924" y="350685"/>
                  </a:lnTo>
                  <a:lnTo>
                    <a:pt x="36068" y="355752"/>
                  </a:lnTo>
                  <a:lnTo>
                    <a:pt x="46736" y="356298"/>
                  </a:lnTo>
                  <a:lnTo>
                    <a:pt x="57404" y="351663"/>
                  </a:lnTo>
                  <a:lnTo>
                    <a:pt x="61976" y="348843"/>
                  </a:lnTo>
                  <a:lnTo>
                    <a:pt x="65024" y="344576"/>
                  </a:lnTo>
                  <a:lnTo>
                    <a:pt x="69850" y="341757"/>
                  </a:lnTo>
                  <a:lnTo>
                    <a:pt x="78994" y="337489"/>
                  </a:lnTo>
                  <a:lnTo>
                    <a:pt x="86741" y="338912"/>
                  </a:lnTo>
                  <a:lnTo>
                    <a:pt x="94361" y="343154"/>
                  </a:lnTo>
                  <a:lnTo>
                    <a:pt x="95885" y="343154"/>
                  </a:lnTo>
                  <a:lnTo>
                    <a:pt x="98933" y="345998"/>
                  </a:lnTo>
                  <a:lnTo>
                    <a:pt x="100457" y="348843"/>
                  </a:lnTo>
                  <a:lnTo>
                    <a:pt x="100457" y="353085"/>
                  </a:lnTo>
                  <a:lnTo>
                    <a:pt x="98933" y="355930"/>
                  </a:lnTo>
                  <a:lnTo>
                    <a:pt x="5207" y="581406"/>
                  </a:lnTo>
                  <a:lnTo>
                    <a:pt x="5207" y="584225"/>
                  </a:lnTo>
                  <a:lnTo>
                    <a:pt x="3683" y="587070"/>
                  </a:lnTo>
                  <a:lnTo>
                    <a:pt x="5207" y="588492"/>
                  </a:lnTo>
                  <a:lnTo>
                    <a:pt x="6858" y="623455"/>
                  </a:lnTo>
                  <a:lnTo>
                    <a:pt x="2921" y="660806"/>
                  </a:lnTo>
                  <a:lnTo>
                    <a:pt x="0" y="694982"/>
                  </a:lnTo>
                  <a:lnTo>
                    <a:pt x="54483" y="744702"/>
                  </a:lnTo>
                  <a:lnTo>
                    <a:pt x="158623" y="765225"/>
                  </a:lnTo>
                  <a:lnTo>
                    <a:pt x="225425" y="772033"/>
                  </a:lnTo>
                  <a:lnTo>
                    <a:pt x="298831" y="775487"/>
                  </a:lnTo>
                  <a:lnTo>
                    <a:pt x="376428" y="774788"/>
                  </a:lnTo>
                  <a:lnTo>
                    <a:pt x="455803" y="769112"/>
                  </a:lnTo>
                  <a:lnTo>
                    <a:pt x="534797" y="757656"/>
                  </a:lnTo>
                  <a:lnTo>
                    <a:pt x="610743" y="739635"/>
                  </a:lnTo>
                  <a:lnTo>
                    <a:pt x="681482" y="714235"/>
                  </a:lnTo>
                  <a:lnTo>
                    <a:pt x="744601" y="680669"/>
                  </a:lnTo>
                  <a:lnTo>
                    <a:pt x="763143" y="642912"/>
                  </a:lnTo>
                  <a:close/>
                </a:path>
              </a:pathLst>
            </a:custGeom>
            <a:solidFill>
              <a:srgbClr val="FF951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18"/>
            <p:cNvSpPr/>
            <p:nvPr/>
          </p:nvSpPr>
          <p:spPr>
            <a:xfrm>
              <a:off x="10340340" y="5376671"/>
              <a:ext cx="740410" cy="631190"/>
            </a:xfrm>
            <a:custGeom>
              <a:rect b="b" l="l" r="r" t="t"/>
              <a:pathLst>
                <a:path extrusionOk="0" h="631189" w="740409">
                  <a:moveTo>
                    <a:pt x="740283" y="40894"/>
                  </a:moveTo>
                  <a:lnTo>
                    <a:pt x="732663" y="30988"/>
                  </a:lnTo>
                  <a:lnTo>
                    <a:pt x="721868" y="32385"/>
                  </a:lnTo>
                  <a:lnTo>
                    <a:pt x="394716" y="80518"/>
                  </a:lnTo>
                  <a:lnTo>
                    <a:pt x="387096" y="80518"/>
                  </a:lnTo>
                  <a:lnTo>
                    <a:pt x="385572" y="77724"/>
                  </a:lnTo>
                  <a:lnTo>
                    <a:pt x="384048" y="77724"/>
                  </a:lnTo>
                  <a:lnTo>
                    <a:pt x="382397" y="74930"/>
                  </a:lnTo>
                  <a:lnTo>
                    <a:pt x="382397" y="73406"/>
                  </a:lnTo>
                  <a:lnTo>
                    <a:pt x="379349" y="57912"/>
                  </a:lnTo>
                  <a:lnTo>
                    <a:pt x="390144" y="48006"/>
                  </a:lnTo>
                  <a:lnTo>
                    <a:pt x="399288" y="42291"/>
                  </a:lnTo>
                  <a:lnTo>
                    <a:pt x="406019" y="33782"/>
                  </a:lnTo>
                  <a:lnTo>
                    <a:pt x="407670" y="24130"/>
                  </a:lnTo>
                  <a:lnTo>
                    <a:pt x="404368" y="14732"/>
                  </a:lnTo>
                  <a:lnTo>
                    <a:pt x="396240" y="6985"/>
                  </a:lnTo>
                  <a:lnTo>
                    <a:pt x="384175" y="2667"/>
                  </a:lnTo>
                  <a:lnTo>
                    <a:pt x="371475" y="381"/>
                  </a:lnTo>
                  <a:lnTo>
                    <a:pt x="358521" y="0"/>
                  </a:lnTo>
                  <a:lnTo>
                    <a:pt x="300990" y="21082"/>
                  </a:lnTo>
                  <a:lnTo>
                    <a:pt x="295783" y="30353"/>
                  </a:lnTo>
                  <a:lnTo>
                    <a:pt x="295910" y="40259"/>
                  </a:lnTo>
                  <a:lnTo>
                    <a:pt x="300863" y="49022"/>
                  </a:lnTo>
                  <a:lnTo>
                    <a:pt x="314960" y="57912"/>
                  </a:lnTo>
                  <a:lnTo>
                    <a:pt x="319532" y="57912"/>
                  </a:lnTo>
                  <a:lnTo>
                    <a:pt x="325628" y="60706"/>
                  </a:lnTo>
                  <a:lnTo>
                    <a:pt x="333375" y="65024"/>
                  </a:lnTo>
                  <a:lnTo>
                    <a:pt x="334899" y="72009"/>
                  </a:lnTo>
                  <a:lnTo>
                    <a:pt x="336423" y="80518"/>
                  </a:lnTo>
                  <a:lnTo>
                    <a:pt x="336423" y="83312"/>
                  </a:lnTo>
                  <a:lnTo>
                    <a:pt x="334899" y="84836"/>
                  </a:lnTo>
                  <a:lnTo>
                    <a:pt x="333375" y="89027"/>
                  </a:lnTo>
                  <a:lnTo>
                    <a:pt x="330200" y="90424"/>
                  </a:lnTo>
                  <a:lnTo>
                    <a:pt x="325628" y="90424"/>
                  </a:lnTo>
                  <a:lnTo>
                    <a:pt x="13843" y="137160"/>
                  </a:lnTo>
                  <a:lnTo>
                    <a:pt x="4572" y="137160"/>
                  </a:lnTo>
                  <a:lnTo>
                    <a:pt x="0" y="145669"/>
                  </a:lnTo>
                  <a:lnTo>
                    <a:pt x="3048" y="152654"/>
                  </a:lnTo>
                  <a:lnTo>
                    <a:pt x="28448" y="180213"/>
                  </a:lnTo>
                  <a:lnTo>
                    <a:pt x="67564" y="203073"/>
                  </a:lnTo>
                  <a:lnTo>
                    <a:pt x="106807" y="224142"/>
                  </a:lnTo>
                  <a:lnTo>
                    <a:pt x="132080" y="246087"/>
                  </a:lnTo>
                  <a:lnTo>
                    <a:pt x="133350" y="260743"/>
                  </a:lnTo>
                  <a:lnTo>
                    <a:pt x="127508" y="279514"/>
                  </a:lnTo>
                  <a:lnTo>
                    <a:pt x="120523" y="299605"/>
                  </a:lnTo>
                  <a:lnTo>
                    <a:pt x="118364" y="318236"/>
                  </a:lnTo>
                  <a:lnTo>
                    <a:pt x="128016" y="331978"/>
                  </a:lnTo>
                  <a:lnTo>
                    <a:pt x="148082" y="344246"/>
                  </a:lnTo>
                  <a:lnTo>
                    <a:pt x="167767" y="353072"/>
                  </a:lnTo>
                  <a:lnTo>
                    <a:pt x="176657" y="356450"/>
                  </a:lnTo>
                  <a:lnTo>
                    <a:pt x="170307" y="362026"/>
                  </a:lnTo>
                  <a:lnTo>
                    <a:pt x="156464" y="375551"/>
                  </a:lnTo>
                  <a:lnTo>
                    <a:pt x="142240" y="392264"/>
                  </a:lnTo>
                  <a:lnTo>
                    <a:pt x="135128" y="407377"/>
                  </a:lnTo>
                  <a:lnTo>
                    <a:pt x="139319" y="422973"/>
                  </a:lnTo>
                  <a:lnTo>
                    <a:pt x="151892" y="440817"/>
                  </a:lnTo>
                  <a:lnTo>
                    <a:pt x="165227" y="458927"/>
                  </a:lnTo>
                  <a:lnTo>
                    <a:pt x="172085" y="475297"/>
                  </a:lnTo>
                  <a:lnTo>
                    <a:pt x="167005" y="494474"/>
                  </a:lnTo>
                  <a:lnTo>
                    <a:pt x="157226" y="522528"/>
                  </a:lnTo>
                  <a:lnTo>
                    <a:pt x="150622" y="556691"/>
                  </a:lnTo>
                  <a:lnTo>
                    <a:pt x="155067" y="594169"/>
                  </a:lnTo>
                  <a:lnTo>
                    <a:pt x="183769" y="621436"/>
                  </a:lnTo>
                  <a:lnTo>
                    <a:pt x="239014" y="630745"/>
                  </a:lnTo>
                  <a:lnTo>
                    <a:pt x="309499" y="627951"/>
                  </a:lnTo>
                  <a:lnTo>
                    <a:pt x="383413" y="618896"/>
                  </a:lnTo>
                  <a:lnTo>
                    <a:pt x="449453" y="609460"/>
                  </a:lnTo>
                  <a:lnTo>
                    <a:pt x="496062" y="605485"/>
                  </a:lnTo>
                  <a:lnTo>
                    <a:pt x="500634" y="605485"/>
                  </a:lnTo>
                  <a:lnTo>
                    <a:pt x="506984" y="602653"/>
                  </a:lnTo>
                  <a:lnTo>
                    <a:pt x="508508" y="597001"/>
                  </a:lnTo>
                  <a:lnTo>
                    <a:pt x="581533" y="422427"/>
                  </a:lnTo>
                  <a:lnTo>
                    <a:pt x="583692" y="417296"/>
                  </a:lnTo>
                  <a:lnTo>
                    <a:pt x="574167" y="420725"/>
                  </a:lnTo>
                  <a:lnTo>
                    <a:pt x="564845" y="422338"/>
                  </a:lnTo>
                  <a:lnTo>
                    <a:pt x="554101" y="422262"/>
                  </a:lnTo>
                  <a:lnTo>
                    <a:pt x="512953" y="379780"/>
                  </a:lnTo>
                  <a:lnTo>
                    <a:pt x="512699" y="365112"/>
                  </a:lnTo>
                  <a:lnTo>
                    <a:pt x="515239" y="349669"/>
                  </a:lnTo>
                  <a:lnTo>
                    <a:pt x="549148" y="294411"/>
                  </a:lnTo>
                  <a:lnTo>
                    <a:pt x="581406" y="280581"/>
                  </a:lnTo>
                  <a:lnTo>
                    <a:pt x="591058" y="280733"/>
                  </a:lnTo>
                  <a:lnTo>
                    <a:pt x="623824" y="300774"/>
                  </a:lnTo>
                  <a:lnTo>
                    <a:pt x="628142" y="309753"/>
                  </a:lnTo>
                  <a:lnTo>
                    <a:pt x="640334" y="280581"/>
                  </a:lnTo>
                  <a:lnTo>
                    <a:pt x="724281" y="80518"/>
                  </a:lnTo>
                  <a:lnTo>
                    <a:pt x="737235" y="49403"/>
                  </a:lnTo>
                  <a:lnTo>
                    <a:pt x="740283" y="40894"/>
                  </a:lnTo>
                  <a:close/>
                </a:path>
              </a:pathLst>
            </a:custGeom>
            <a:solidFill>
              <a:srgbClr val="1C39A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18"/>
            <p:cNvSpPr/>
            <p:nvPr/>
          </p:nvSpPr>
          <p:spPr>
            <a:xfrm>
              <a:off x="10354056" y="4838699"/>
              <a:ext cx="717550" cy="649605"/>
            </a:xfrm>
            <a:custGeom>
              <a:rect b="b" l="l" r="r" t="t"/>
              <a:pathLst>
                <a:path extrusionOk="0" h="649604" w="717550">
                  <a:moveTo>
                    <a:pt x="717423" y="534924"/>
                  </a:moveTo>
                  <a:lnTo>
                    <a:pt x="700278" y="515493"/>
                  </a:lnTo>
                  <a:lnTo>
                    <a:pt x="503809" y="290830"/>
                  </a:lnTo>
                  <a:lnTo>
                    <a:pt x="500761" y="287909"/>
                  </a:lnTo>
                  <a:lnTo>
                    <a:pt x="499237" y="284988"/>
                  </a:lnTo>
                  <a:lnTo>
                    <a:pt x="500761" y="282321"/>
                  </a:lnTo>
                  <a:lnTo>
                    <a:pt x="500761" y="279527"/>
                  </a:lnTo>
                  <a:lnTo>
                    <a:pt x="509905" y="271018"/>
                  </a:lnTo>
                  <a:lnTo>
                    <a:pt x="516001" y="266827"/>
                  </a:lnTo>
                  <a:lnTo>
                    <a:pt x="531114" y="271018"/>
                  </a:lnTo>
                  <a:lnTo>
                    <a:pt x="535686" y="273685"/>
                  </a:lnTo>
                  <a:lnTo>
                    <a:pt x="540512" y="275209"/>
                  </a:lnTo>
                  <a:lnTo>
                    <a:pt x="572389" y="255524"/>
                  </a:lnTo>
                  <a:lnTo>
                    <a:pt x="570992" y="245618"/>
                  </a:lnTo>
                  <a:lnTo>
                    <a:pt x="534289" y="195834"/>
                  </a:lnTo>
                  <a:lnTo>
                    <a:pt x="523367" y="189865"/>
                  </a:lnTo>
                  <a:lnTo>
                    <a:pt x="511429" y="186309"/>
                  </a:lnTo>
                  <a:lnTo>
                    <a:pt x="500380" y="186690"/>
                  </a:lnTo>
                  <a:lnTo>
                    <a:pt x="491363" y="191389"/>
                  </a:lnTo>
                  <a:lnTo>
                    <a:pt x="485394" y="199644"/>
                  </a:lnTo>
                  <a:lnTo>
                    <a:pt x="483870" y="210312"/>
                  </a:lnTo>
                  <a:lnTo>
                    <a:pt x="485394" y="215900"/>
                  </a:lnTo>
                  <a:lnTo>
                    <a:pt x="486918" y="220091"/>
                  </a:lnTo>
                  <a:lnTo>
                    <a:pt x="486918" y="225933"/>
                  </a:lnTo>
                  <a:lnTo>
                    <a:pt x="488442" y="234315"/>
                  </a:lnTo>
                  <a:lnTo>
                    <a:pt x="480822" y="238506"/>
                  </a:lnTo>
                  <a:lnTo>
                    <a:pt x="473202" y="245618"/>
                  </a:lnTo>
                  <a:lnTo>
                    <a:pt x="465582" y="245618"/>
                  </a:lnTo>
                  <a:lnTo>
                    <a:pt x="462661" y="244094"/>
                  </a:lnTo>
                  <a:lnTo>
                    <a:pt x="459613" y="241300"/>
                  </a:lnTo>
                  <a:lnTo>
                    <a:pt x="248793" y="0"/>
                  </a:lnTo>
                  <a:lnTo>
                    <a:pt x="193675" y="77089"/>
                  </a:lnTo>
                  <a:lnTo>
                    <a:pt x="166624" y="145669"/>
                  </a:lnTo>
                  <a:lnTo>
                    <a:pt x="148971" y="211709"/>
                  </a:lnTo>
                  <a:lnTo>
                    <a:pt x="139065" y="271018"/>
                  </a:lnTo>
                  <a:lnTo>
                    <a:pt x="138938" y="273685"/>
                  </a:lnTo>
                  <a:lnTo>
                    <a:pt x="141097" y="315722"/>
                  </a:lnTo>
                  <a:lnTo>
                    <a:pt x="153035" y="353187"/>
                  </a:lnTo>
                  <a:lnTo>
                    <a:pt x="165481" y="385953"/>
                  </a:lnTo>
                  <a:lnTo>
                    <a:pt x="169418" y="414909"/>
                  </a:lnTo>
                  <a:lnTo>
                    <a:pt x="146685" y="462788"/>
                  </a:lnTo>
                  <a:lnTo>
                    <a:pt x="100965" y="516890"/>
                  </a:lnTo>
                  <a:lnTo>
                    <a:pt x="48514" y="573659"/>
                  </a:lnTo>
                  <a:lnTo>
                    <a:pt x="6096" y="629412"/>
                  </a:lnTo>
                  <a:lnTo>
                    <a:pt x="0" y="637921"/>
                  </a:lnTo>
                  <a:lnTo>
                    <a:pt x="7620" y="649224"/>
                  </a:lnTo>
                  <a:lnTo>
                    <a:pt x="19812" y="647827"/>
                  </a:lnTo>
                  <a:lnTo>
                    <a:pt x="282448" y="608330"/>
                  </a:lnTo>
                  <a:lnTo>
                    <a:pt x="274066" y="603123"/>
                  </a:lnTo>
                  <a:lnTo>
                    <a:pt x="267589" y="596138"/>
                  </a:lnTo>
                  <a:lnTo>
                    <a:pt x="262763" y="587883"/>
                  </a:lnTo>
                  <a:lnTo>
                    <a:pt x="259588" y="578612"/>
                  </a:lnTo>
                  <a:lnTo>
                    <a:pt x="259334" y="569214"/>
                  </a:lnTo>
                  <a:lnTo>
                    <a:pt x="260985" y="559943"/>
                  </a:lnTo>
                  <a:lnTo>
                    <a:pt x="312039" y="520573"/>
                  </a:lnTo>
                  <a:lnTo>
                    <a:pt x="347726" y="515493"/>
                  </a:lnTo>
                  <a:lnTo>
                    <a:pt x="364617" y="516763"/>
                  </a:lnTo>
                  <a:lnTo>
                    <a:pt x="380111" y="520319"/>
                  </a:lnTo>
                  <a:lnTo>
                    <a:pt x="416687" y="556006"/>
                  </a:lnTo>
                  <a:lnTo>
                    <a:pt x="416687" y="565531"/>
                  </a:lnTo>
                  <a:lnTo>
                    <a:pt x="414528" y="574802"/>
                  </a:lnTo>
                  <a:lnTo>
                    <a:pt x="410464" y="583438"/>
                  </a:lnTo>
                  <a:lnTo>
                    <a:pt x="404495" y="591312"/>
                  </a:lnTo>
                  <a:lnTo>
                    <a:pt x="702310" y="547624"/>
                  </a:lnTo>
                  <a:lnTo>
                    <a:pt x="712851" y="546227"/>
                  </a:lnTo>
                  <a:lnTo>
                    <a:pt x="717423" y="534924"/>
                  </a:lnTo>
                  <a:close/>
                </a:path>
              </a:pathLst>
            </a:custGeom>
            <a:solidFill>
              <a:srgbClr val="95ABB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4" name="Google Shape;864;p18"/>
          <p:cNvSpPr/>
          <p:nvPr/>
        </p:nvSpPr>
        <p:spPr>
          <a:xfrm>
            <a:off x="210311" y="5903976"/>
            <a:ext cx="615695" cy="63550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18"/>
          <p:cNvSpPr/>
          <p:nvPr/>
        </p:nvSpPr>
        <p:spPr>
          <a:xfrm>
            <a:off x="286511" y="190804"/>
            <a:ext cx="615695" cy="63550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6" name="Google Shape;866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415593" y="106736"/>
            <a:ext cx="2220909" cy="1320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19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19"/>
          <p:cNvSpPr/>
          <p:nvPr/>
        </p:nvSpPr>
        <p:spPr>
          <a:xfrm>
            <a:off x="0" y="1426463"/>
            <a:ext cx="550545" cy="342900"/>
          </a:xfrm>
          <a:custGeom>
            <a:rect b="b" l="l" r="r" t="t"/>
            <a:pathLst>
              <a:path extrusionOk="0" h="342900" w="550545">
                <a:moveTo>
                  <a:pt x="550164" y="0"/>
                </a:moveTo>
                <a:lnTo>
                  <a:pt x="0" y="0"/>
                </a:lnTo>
                <a:lnTo>
                  <a:pt x="0" y="342900"/>
                </a:lnTo>
                <a:lnTo>
                  <a:pt x="550164" y="342900"/>
                </a:lnTo>
                <a:lnTo>
                  <a:pt x="5501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19"/>
          <p:cNvSpPr txBox="1"/>
          <p:nvPr>
            <p:ph type="title"/>
          </p:nvPr>
        </p:nvSpPr>
        <p:spPr>
          <a:xfrm>
            <a:off x="286511" y="133490"/>
            <a:ext cx="5556885" cy="69659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lang="en-US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Kriteria </a:t>
            </a:r>
            <a:r>
              <a:rPr b="0" lang="en-US" sz="44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ASESOR BKD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p19"/>
          <p:cNvSpPr txBox="1"/>
          <p:nvPr/>
        </p:nvSpPr>
        <p:spPr>
          <a:xfrm>
            <a:off x="11752326" y="6440525"/>
            <a:ext cx="302895" cy="289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95ABBA"/>
                </a:solidFill>
                <a:latin typeface="Trebuchet MS"/>
                <a:ea typeface="Trebuchet MS"/>
                <a:cs typeface="Trebuchet MS"/>
                <a:sym typeface="Trebuchet MS"/>
              </a:rPr>
              <a:t>14</a:t>
            </a:r>
            <a:endParaRPr sz="1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5" name="Google Shape;875;p19"/>
          <p:cNvSpPr/>
          <p:nvPr/>
        </p:nvSpPr>
        <p:spPr>
          <a:xfrm>
            <a:off x="286511" y="5740704"/>
            <a:ext cx="615695" cy="63550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6" name="Google Shape;87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35634" y="5428106"/>
            <a:ext cx="2419587" cy="14391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7" name="Google Shape;877;p19"/>
          <p:cNvGrpSpPr/>
          <p:nvPr/>
        </p:nvGrpSpPr>
        <p:grpSpPr>
          <a:xfrm>
            <a:off x="1983557" y="1190847"/>
            <a:ext cx="8224886" cy="4947486"/>
            <a:chOff x="-48443" y="0"/>
            <a:chExt cx="8224886" cy="4947486"/>
          </a:xfrm>
        </p:grpSpPr>
        <p:sp>
          <p:nvSpPr>
            <p:cNvPr id="878" name="Google Shape;878;p19"/>
            <p:cNvSpPr/>
            <p:nvPr/>
          </p:nvSpPr>
          <p:spPr>
            <a:xfrm rot="-5400000">
              <a:off x="746685" y="-795128"/>
              <a:ext cx="2473743" cy="4064000"/>
            </a:xfrm>
            <a:prstGeom prst="round1Rect">
              <a:avLst>
                <a:gd fmla="val 16667" name="adj"/>
              </a:avLst>
            </a:prstGeom>
            <a:gradFill>
              <a:gsLst>
                <a:gs pos="0">
                  <a:srgbClr val="A6BEE5"/>
                </a:gs>
                <a:gs pos="50000">
                  <a:srgbClr val="97B2DF"/>
                </a:gs>
                <a:gs pos="100000">
                  <a:srgbClr val="85A7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9"/>
            <p:cNvSpPr txBox="1"/>
            <p:nvPr/>
          </p:nvSpPr>
          <p:spPr>
            <a:xfrm>
              <a:off x="-48443" y="0"/>
              <a:ext cx="4064000" cy="18553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550" lIns="99550" spcFirstLastPara="1" rIns="99550" wrap="square" tIns="99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Status</a:t>
              </a:r>
              <a:b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Dosen tetap aktif dan tercatat di PD Dikti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3958844" y="17625"/>
              <a:ext cx="4177426" cy="2438492"/>
            </a:xfrm>
            <a:prstGeom prst="round1Rect">
              <a:avLst>
                <a:gd fmla="val 16667" name="adj"/>
              </a:avLst>
            </a:prstGeom>
            <a:gradFill>
              <a:gsLst>
                <a:gs pos="0">
                  <a:srgbClr val="A6BEE5"/>
                </a:gs>
                <a:gs pos="50000">
                  <a:srgbClr val="97B2DF"/>
                </a:gs>
                <a:gs pos="100000">
                  <a:srgbClr val="85A7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9"/>
            <p:cNvSpPr txBox="1"/>
            <p:nvPr/>
          </p:nvSpPr>
          <p:spPr>
            <a:xfrm>
              <a:off x="3958844" y="17625"/>
              <a:ext cx="4177426" cy="18288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550" lIns="99550" spcFirstLastPara="1" rIns="99550" wrap="square" tIns="99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Kualifikasi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Doktor jabatan minimal Lektor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Magister jabatan Lektor Kepala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Memiliki Serdos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19"/>
            <p:cNvSpPr/>
            <p:nvPr/>
          </p:nvSpPr>
          <p:spPr>
            <a:xfrm rot="10800000">
              <a:off x="-48442" y="2473743"/>
              <a:ext cx="4064000" cy="2473743"/>
            </a:xfrm>
            <a:prstGeom prst="round1Rect">
              <a:avLst>
                <a:gd fmla="val 16667" name="adj"/>
              </a:avLst>
            </a:prstGeom>
            <a:gradFill>
              <a:gsLst>
                <a:gs pos="0">
                  <a:srgbClr val="A6BEE5"/>
                </a:gs>
                <a:gs pos="50000">
                  <a:srgbClr val="97B2DF"/>
                </a:gs>
                <a:gs pos="100000">
                  <a:srgbClr val="85A7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9"/>
            <p:cNvSpPr txBox="1"/>
            <p:nvPr/>
          </p:nvSpPr>
          <p:spPr>
            <a:xfrm>
              <a:off x="-48442" y="3092178"/>
              <a:ext cx="4064000" cy="18553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550" lIns="99550" spcFirstLastPara="1" rIns="99550" wrap="square" tIns="99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Nira BKD</a:t>
              </a:r>
              <a:b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Mempunyai Nomor Identifikasi Registrasi Asssesor</a:t>
              </a:r>
              <a:b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Memiliki Sertifikat Assesor BKD yang diterbitkan oleh Kemdikbudristek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19"/>
            <p:cNvSpPr/>
            <p:nvPr/>
          </p:nvSpPr>
          <p:spPr>
            <a:xfrm rot="5400000">
              <a:off x="4810685" y="1581728"/>
              <a:ext cx="2473743" cy="4257771"/>
            </a:xfrm>
            <a:prstGeom prst="round1Rect">
              <a:avLst>
                <a:gd fmla="val 16667" name="adj"/>
              </a:avLst>
            </a:prstGeom>
            <a:gradFill>
              <a:gsLst>
                <a:gs pos="0">
                  <a:srgbClr val="A6BEE5"/>
                </a:gs>
                <a:gs pos="50000">
                  <a:srgbClr val="97B2DF"/>
                </a:gs>
                <a:gs pos="100000">
                  <a:srgbClr val="85A7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9"/>
            <p:cNvSpPr txBox="1"/>
            <p:nvPr/>
          </p:nvSpPr>
          <p:spPr>
            <a:xfrm>
              <a:off x="3918671" y="3092178"/>
              <a:ext cx="4257771" cy="18553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550" lIns="99550" spcFirstLastPara="1" rIns="99550" wrap="square" tIns="99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Cara Mendapatkan NIRA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Lulus pelatihan Persamaan Persepsi dan seleksi  asesor BKD yang diselenggarakan oleh Kemdikbudristek atau PT dengan narasumber  Tim BKD Ditjen Dikti/Diksi Kemdikbud, yang ditugaskan oleh Direktur Pendidikan Tinggi Vokasi dan Profesi,  Ditjen Diksi Kemdikbudristek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2844799" y="1643709"/>
              <a:ext cx="2438400" cy="1660067"/>
            </a:xfrm>
            <a:prstGeom prst="roundRect">
              <a:avLst>
                <a:gd fmla="val 16667" name="adj"/>
              </a:avLst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9"/>
            <p:cNvSpPr txBox="1"/>
            <p:nvPr/>
          </p:nvSpPr>
          <p:spPr>
            <a:xfrm>
              <a:off x="2925837" y="1724747"/>
              <a:ext cx="2276324" cy="14979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9" name="Google Shape;369;p2"/>
          <p:cNvGrpSpPr/>
          <p:nvPr/>
        </p:nvGrpSpPr>
        <p:grpSpPr>
          <a:xfrm>
            <a:off x="128220" y="81280"/>
            <a:ext cx="3282746" cy="687336"/>
            <a:chOff x="1241387" y="103031"/>
            <a:chExt cx="3282746" cy="804930"/>
          </a:xfrm>
        </p:grpSpPr>
        <p:pic>
          <p:nvPicPr>
            <p:cNvPr id="370" name="Google Shape;370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1387" y="103031"/>
              <a:ext cx="804930" cy="8049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1" name="Google Shape;371;p2"/>
            <p:cNvSpPr txBox="1"/>
            <p:nvPr/>
          </p:nvSpPr>
          <p:spPr>
            <a:xfrm>
              <a:off x="2131453" y="169297"/>
              <a:ext cx="2392680" cy="701040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KEMENTERIAN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PENDIDIKAN, KEBUDAYAAN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RISET, DAN TEKNOLOGI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72" name="Google Shape;37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44193" y="8031"/>
            <a:ext cx="2419587" cy="1439151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2"/>
          <p:cNvSpPr txBox="1"/>
          <p:nvPr/>
        </p:nvSpPr>
        <p:spPr>
          <a:xfrm>
            <a:off x="709391" y="2070731"/>
            <a:ext cx="490849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(Permendikbud Nomor 9 Tahun 2020 tentang Perubahan atas Permendikbud Nomor 45 Tahun 2019)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2"/>
          <p:cNvSpPr/>
          <p:nvPr/>
        </p:nvSpPr>
        <p:spPr>
          <a:xfrm>
            <a:off x="2839920" y="1211789"/>
            <a:ext cx="60960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Direktorat Jenderal Pendidikan Vokasi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Kementerian Pendidikan, Kebudayaan, Riset dan Teknologi RI</a:t>
            </a:r>
            <a:endParaRPr/>
          </a:p>
        </p:txBody>
      </p:sp>
      <p:grpSp>
        <p:nvGrpSpPr>
          <p:cNvPr id="375" name="Google Shape;375;p2"/>
          <p:cNvGrpSpPr/>
          <p:nvPr/>
        </p:nvGrpSpPr>
        <p:grpSpPr>
          <a:xfrm>
            <a:off x="410709" y="2640366"/>
            <a:ext cx="5376624" cy="3953165"/>
            <a:chOff x="1353914" y="2091718"/>
            <a:chExt cx="10293273" cy="3778305"/>
          </a:xfrm>
        </p:grpSpPr>
        <p:grpSp>
          <p:nvGrpSpPr>
            <p:cNvPr id="376" name="Google Shape;376;p2"/>
            <p:cNvGrpSpPr/>
            <p:nvPr/>
          </p:nvGrpSpPr>
          <p:grpSpPr>
            <a:xfrm>
              <a:off x="1353914" y="2091718"/>
              <a:ext cx="10293273" cy="3778305"/>
              <a:chOff x="1245464" y="3035187"/>
              <a:chExt cx="16628153" cy="6685671"/>
            </a:xfrm>
          </p:grpSpPr>
          <p:sp>
            <p:nvSpPr>
              <p:cNvPr id="377" name="Google Shape;377;p2"/>
              <p:cNvSpPr txBox="1"/>
              <p:nvPr/>
            </p:nvSpPr>
            <p:spPr>
              <a:xfrm>
                <a:off x="7176115" y="3035187"/>
                <a:ext cx="4101484" cy="728725"/>
              </a:xfrm>
              <a:prstGeom prst="rect">
                <a:avLst/>
              </a:prstGeom>
              <a:gradFill>
                <a:gsLst>
                  <a:gs pos="0">
                    <a:srgbClr val="9DDFA8"/>
                  </a:gs>
                  <a:gs pos="50000">
                    <a:srgbClr val="91D59D"/>
                  </a:gs>
                  <a:gs pos="100000">
                    <a:srgbClr val="7CD38C"/>
                  </a:gs>
                </a:gsLst>
                <a:lin ang="5400000" scaled="0"/>
              </a:gradFill>
              <a:ln cap="flat" cmpd="sng" w="9525">
                <a:solidFill>
                  <a:schemeClr val="accent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Calibri"/>
                  <a:buNone/>
                </a:pPr>
                <a:r>
                  <a:rPr b="1" i="0" lang="en-US" sz="11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Direktorat Jenderal</a:t>
                </a:r>
                <a:endParaRPr b="1" i="0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Calibri"/>
                  <a:buNone/>
                </a:pPr>
                <a:r>
                  <a:rPr b="1" i="0" lang="en-US" sz="11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Pendidikan Vokasi</a:t>
                </a:r>
                <a:endParaRPr b="1" i="0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2"/>
              <p:cNvSpPr txBox="1"/>
              <p:nvPr/>
            </p:nvSpPr>
            <p:spPr>
              <a:xfrm>
                <a:off x="10707610" y="4037620"/>
                <a:ext cx="4101485" cy="442440"/>
              </a:xfrm>
              <a:prstGeom prst="rect">
                <a:avLst/>
              </a:prstGeom>
              <a:gradFill>
                <a:gsLst>
                  <a:gs pos="0">
                    <a:srgbClr val="9DDFA8"/>
                  </a:gs>
                  <a:gs pos="50000">
                    <a:srgbClr val="91D59D"/>
                  </a:gs>
                  <a:gs pos="100000">
                    <a:srgbClr val="7CD38C"/>
                  </a:gs>
                </a:gsLst>
                <a:lin ang="5400000" scaled="0"/>
              </a:gradFill>
              <a:ln cap="flat" cmpd="sng" w="9525">
                <a:solidFill>
                  <a:schemeClr val="accent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Calibri"/>
                  <a:buNone/>
                </a:pPr>
                <a:r>
                  <a:rPr b="1" i="0" lang="en-US" sz="11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Setditjen </a:t>
                </a:r>
                <a:endParaRPr b="1" i="0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2"/>
              <p:cNvSpPr txBox="1"/>
              <p:nvPr/>
            </p:nvSpPr>
            <p:spPr>
              <a:xfrm>
                <a:off x="10429514" y="5698792"/>
                <a:ext cx="2968090" cy="1873865"/>
              </a:xfrm>
              <a:prstGeom prst="rect">
                <a:avLst/>
              </a:prstGeom>
              <a:gradFill>
                <a:gsLst>
                  <a:gs pos="0">
                    <a:srgbClr val="9DDFA8"/>
                  </a:gs>
                  <a:gs pos="50000">
                    <a:srgbClr val="91D59D"/>
                  </a:gs>
                  <a:gs pos="100000">
                    <a:srgbClr val="7CD38C"/>
                  </a:gs>
                </a:gsLst>
                <a:lin ang="5400000" scaled="0"/>
              </a:gradFill>
              <a:ln cap="flat" cmpd="sng" w="9525">
                <a:solidFill>
                  <a:schemeClr val="accent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Calibri"/>
                  <a:buNone/>
                </a:pPr>
                <a:r>
                  <a:rPr b="1" i="0" lang="en-US" sz="11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Direktorat Kursus 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Calibri"/>
                  <a:buNone/>
                </a:pPr>
                <a:r>
                  <a:rPr b="1" i="0" lang="en-US" sz="11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dan Pelatihan</a:t>
                </a:r>
                <a:endParaRPr b="1" i="0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i="0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i="0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2"/>
              <p:cNvSpPr txBox="1"/>
              <p:nvPr/>
            </p:nvSpPr>
            <p:spPr>
              <a:xfrm>
                <a:off x="2795955" y="8419564"/>
                <a:ext cx="4101485" cy="1301294"/>
              </a:xfrm>
              <a:prstGeom prst="rect">
                <a:avLst/>
              </a:prstGeom>
              <a:solidFill>
                <a:srgbClr val="C9D6E2"/>
              </a:solidFill>
              <a:ln cap="flat" cmpd="sng" w="38100">
                <a:solidFill>
                  <a:srgbClr val="0070C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Calibri"/>
                  <a:buNone/>
                </a:pPr>
                <a:r>
                  <a:rPr b="1" i="0" lang="en-US" sz="11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Politeknik dan Akademi Komunitas Negeri 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Calibri"/>
                  <a:buNone/>
                </a:pPr>
                <a:r>
                  <a:rPr b="1" i="0" lang="en-US" sz="11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(49 Satker)</a:t>
                </a:r>
                <a:endParaRPr b="1" i="0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81" name="Google Shape;381;p2"/>
              <p:cNvCxnSpPr>
                <a:stCxn id="377" idx="2"/>
              </p:cNvCxnSpPr>
              <p:nvPr/>
            </p:nvCxnSpPr>
            <p:spPr>
              <a:xfrm>
                <a:off x="9226857" y="3763912"/>
                <a:ext cx="0" cy="416880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82" name="Google Shape;382;p2"/>
              <p:cNvCxnSpPr>
                <a:stCxn id="377" idx="2"/>
                <a:endCxn id="378" idx="1"/>
              </p:cNvCxnSpPr>
              <p:nvPr/>
            </p:nvCxnSpPr>
            <p:spPr>
              <a:xfrm flipH="1" rot="-5400000">
                <a:off x="9719757" y="3271012"/>
                <a:ext cx="495000" cy="1480800"/>
              </a:xfrm>
              <a:prstGeom prst="bentConnector2">
                <a:avLst/>
              </a:prstGeom>
              <a:noFill/>
              <a:ln cap="flat" cmpd="sng" w="57150">
                <a:solidFill>
                  <a:srgbClr val="0070C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383" name="Google Shape;383;p2"/>
              <p:cNvCxnSpPr>
                <a:stCxn id="377" idx="2"/>
                <a:endCxn id="379" idx="0"/>
              </p:cNvCxnSpPr>
              <p:nvPr/>
            </p:nvCxnSpPr>
            <p:spPr>
              <a:xfrm flipH="1" rot="-5400000">
                <a:off x="9602757" y="3388012"/>
                <a:ext cx="1935000" cy="26868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5715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384" name="Google Shape;384;p2"/>
              <p:cNvSpPr txBox="1"/>
              <p:nvPr/>
            </p:nvSpPr>
            <p:spPr>
              <a:xfrm>
                <a:off x="14474108" y="5679057"/>
                <a:ext cx="3399509" cy="1873865"/>
              </a:xfrm>
              <a:prstGeom prst="rect">
                <a:avLst/>
              </a:prstGeom>
              <a:gradFill>
                <a:gsLst>
                  <a:gs pos="0">
                    <a:srgbClr val="9DDFA8"/>
                  </a:gs>
                  <a:gs pos="50000">
                    <a:srgbClr val="91D59D"/>
                  </a:gs>
                  <a:gs pos="100000">
                    <a:srgbClr val="7CD38C"/>
                  </a:gs>
                </a:gsLst>
                <a:lin ang="5400000" scaled="0"/>
              </a:gradFill>
              <a:ln cap="flat" cmpd="sng" w="9525">
                <a:solidFill>
                  <a:schemeClr val="accent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Calibri"/>
                  <a:buNone/>
                </a:pPr>
                <a:r>
                  <a:rPr b="1" i="0" lang="en-US" sz="11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Direktorat Kemitraan dan Penyelasaraan DUDI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i="0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i="0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85" name="Google Shape;385;p2"/>
              <p:cNvCxnSpPr>
                <a:stCxn id="377" idx="2"/>
                <a:endCxn id="384" idx="0"/>
              </p:cNvCxnSpPr>
              <p:nvPr/>
            </p:nvCxnSpPr>
            <p:spPr>
              <a:xfrm flipH="1" rot="-5400000">
                <a:off x="11742807" y="1247962"/>
                <a:ext cx="1915200" cy="6947100"/>
              </a:xfrm>
              <a:prstGeom prst="bentConnector3">
                <a:avLst>
                  <a:gd fmla="val 204925" name="adj1"/>
                </a:avLst>
              </a:prstGeom>
              <a:noFill/>
              <a:ln cap="flat" cmpd="sng" w="5715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386" name="Google Shape;386;p2"/>
              <p:cNvCxnSpPr>
                <a:stCxn id="377" idx="2"/>
                <a:endCxn id="387" idx="0"/>
              </p:cNvCxnSpPr>
              <p:nvPr/>
            </p:nvCxnSpPr>
            <p:spPr>
              <a:xfrm rot="5400000">
                <a:off x="7076457" y="3584812"/>
                <a:ext cx="1971300" cy="23295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5715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grpSp>
            <p:nvGrpSpPr>
              <p:cNvPr id="388" name="Google Shape;388;p2"/>
              <p:cNvGrpSpPr/>
              <p:nvPr/>
            </p:nvGrpSpPr>
            <p:grpSpPr>
              <a:xfrm>
                <a:off x="1245464" y="3763912"/>
                <a:ext cx="7981393" cy="3856258"/>
                <a:chOff x="1245464" y="3763912"/>
                <a:chExt cx="7981393" cy="3856258"/>
              </a:xfrm>
            </p:grpSpPr>
            <p:sp>
              <p:nvSpPr>
                <p:cNvPr id="389" name="Google Shape;389;p2"/>
                <p:cNvSpPr txBox="1"/>
                <p:nvPr/>
              </p:nvSpPr>
              <p:spPr>
                <a:xfrm>
                  <a:off x="1245464" y="5746305"/>
                  <a:ext cx="3201464" cy="1873865"/>
                </a:xfrm>
                <a:prstGeom prst="rect">
                  <a:avLst/>
                </a:prstGeom>
                <a:gradFill>
                  <a:gsLst>
                    <a:gs pos="0">
                      <a:srgbClr val="9DDFA8"/>
                    </a:gs>
                    <a:gs pos="50000">
                      <a:srgbClr val="91D59D"/>
                    </a:gs>
                    <a:gs pos="100000">
                      <a:srgbClr val="7CD38C"/>
                    </a:gs>
                  </a:gsLst>
                  <a:lin ang="5400000" scaled="0"/>
                </a:gradFill>
                <a:ln cap="flat" cmpd="sng" w="9525">
                  <a:solidFill>
                    <a:schemeClr val="accent4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Calibri"/>
                    <a:buNone/>
                  </a:pPr>
                  <a:r>
                    <a:rPr b="1" i="0" lang="en-US" sz="11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Direktorat Pendidikan  Tinggi Vokasi dan Profesi</a:t>
                  </a:r>
                  <a:endParaRPr b="1" i="0" sz="11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t/>
                  </a:r>
                  <a:endParaRPr b="1" i="0" sz="11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t/>
                  </a:r>
                  <a:endParaRPr b="1" i="0" sz="11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7" name="Google Shape;387;p2"/>
                <p:cNvSpPr txBox="1"/>
                <p:nvPr/>
              </p:nvSpPr>
              <p:spPr>
                <a:xfrm>
                  <a:off x="5237421" y="5735357"/>
                  <a:ext cx="3320039" cy="1873863"/>
                </a:xfrm>
                <a:prstGeom prst="rect">
                  <a:avLst/>
                </a:prstGeom>
                <a:gradFill>
                  <a:gsLst>
                    <a:gs pos="0">
                      <a:srgbClr val="9DDFA8"/>
                    </a:gs>
                    <a:gs pos="50000">
                      <a:srgbClr val="91D59D"/>
                    </a:gs>
                    <a:gs pos="100000">
                      <a:srgbClr val="7CD38C"/>
                    </a:gs>
                  </a:gsLst>
                  <a:lin ang="5400000" scaled="0"/>
                </a:gradFill>
                <a:ln cap="flat" cmpd="sng" w="9525">
                  <a:solidFill>
                    <a:schemeClr val="accent4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Calibri"/>
                    <a:buNone/>
                  </a:pPr>
                  <a:r>
                    <a:rPr b="1" i="0" lang="en-US" sz="11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Direktorat Sekolah Menengah Kejuruan</a:t>
                  </a:r>
                  <a:endParaRPr b="1" i="0" sz="11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t/>
                  </a:r>
                  <a:endParaRPr b="1" i="0" sz="11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t/>
                  </a:r>
                  <a:endParaRPr b="1" i="0" sz="11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90" name="Google Shape;390;p2"/>
                <p:cNvCxnSpPr>
                  <a:stCxn id="377" idx="2"/>
                  <a:endCxn id="389" idx="0"/>
                </p:cNvCxnSpPr>
                <p:nvPr/>
              </p:nvCxnSpPr>
              <p:spPr>
                <a:xfrm rot="5400000">
                  <a:off x="5045307" y="1564762"/>
                  <a:ext cx="1982400" cy="6380700"/>
                </a:xfrm>
                <a:prstGeom prst="bentConnector3">
                  <a:avLst>
                    <a:gd fmla="val 50000" name="adj1"/>
                  </a:avLst>
                </a:prstGeom>
                <a:noFill/>
                <a:ln cap="flat" cmpd="sng" w="5715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med" w="med" type="triangle"/>
                </a:ln>
              </p:spPr>
            </p:cxnSp>
          </p:grpSp>
        </p:grpSp>
        <p:sp>
          <p:nvSpPr>
            <p:cNvPr id="391" name="Google Shape;391;p2"/>
            <p:cNvSpPr txBox="1"/>
            <p:nvPr/>
          </p:nvSpPr>
          <p:spPr>
            <a:xfrm>
              <a:off x="7252891" y="5157545"/>
              <a:ext cx="3247048" cy="573617"/>
            </a:xfrm>
            <a:prstGeom prst="rect">
              <a:avLst/>
            </a:prstGeom>
            <a:solidFill>
              <a:schemeClr val="accent5"/>
            </a:solidFill>
            <a:ln cap="flat" cmpd="sng" w="3810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Calibri"/>
                <a:buNone/>
              </a:pPr>
              <a:r>
                <a:rPr b="1" i="0" lang="en-US" sz="11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BBPPMPV/BPPMPV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Calibri"/>
                <a:buNone/>
              </a:pPr>
              <a:r>
                <a:rPr b="1" i="0" lang="en-US" sz="11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(7 Satker)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92" name="Google Shape;392;p2"/>
            <p:cNvCxnSpPr/>
            <p:nvPr/>
          </p:nvCxnSpPr>
          <p:spPr>
            <a:xfrm flipH="1" rot="5400000">
              <a:off x="6213789" y="2424152"/>
              <a:ext cx="33411" cy="5368483"/>
            </a:xfrm>
            <a:prstGeom prst="bentConnector3">
              <a:avLst>
                <a:gd fmla="val 2691669" name="adj1"/>
              </a:avLst>
            </a:prstGeom>
            <a:noFill/>
            <a:ln cap="flat" cmpd="sng" w="57150">
              <a:solidFill>
                <a:schemeClr val="accent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</p:grpSp>
      <p:sp>
        <p:nvSpPr>
          <p:cNvPr id="393" name="Google Shape;393;p2"/>
          <p:cNvSpPr txBox="1"/>
          <p:nvPr/>
        </p:nvSpPr>
        <p:spPr>
          <a:xfrm>
            <a:off x="6697593" y="2075757"/>
            <a:ext cx="490849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(Permendikbudristek Nomor 28 Tahun 2021 tentang Organisasi dan Tata Kerja Kemdikbudristek)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4" name="Google Shape;394;p2"/>
          <p:cNvGrpSpPr/>
          <p:nvPr/>
        </p:nvGrpSpPr>
        <p:grpSpPr>
          <a:xfrm>
            <a:off x="6404669" y="2897759"/>
            <a:ext cx="5883564" cy="4637829"/>
            <a:chOff x="1519918" y="2092747"/>
            <a:chExt cx="10777397" cy="4432685"/>
          </a:xfrm>
        </p:grpSpPr>
        <p:grpSp>
          <p:nvGrpSpPr>
            <p:cNvPr id="395" name="Google Shape;395;p2"/>
            <p:cNvGrpSpPr/>
            <p:nvPr/>
          </p:nvGrpSpPr>
          <p:grpSpPr>
            <a:xfrm>
              <a:off x="1519918" y="2092747"/>
              <a:ext cx="10545208" cy="3413776"/>
              <a:chOff x="1513633" y="3037008"/>
              <a:chExt cx="17035136" cy="6040642"/>
            </a:xfrm>
          </p:grpSpPr>
          <p:sp>
            <p:nvSpPr>
              <p:cNvPr id="396" name="Google Shape;396;p2"/>
              <p:cNvSpPr txBox="1"/>
              <p:nvPr/>
            </p:nvSpPr>
            <p:spPr>
              <a:xfrm>
                <a:off x="5546352" y="3037008"/>
                <a:ext cx="5137639" cy="728725"/>
              </a:xfrm>
              <a:prstGeom prst="rect">
                <a:avLst/>
              </a:prstGeom>
              <a:gradFill>
                <a:gsLst>
                  <a:gs pos="0">
                    <a:srgbClr val="9DDFA8"/>
                  </a:gs>
                  <a:gs pos="50000">
                    <a:srgbClr val="91D59D"/>
                  </a:gs>
                  <a:gs pos="100000">
                    <a:srgbClr val="7CD38C"/>
                  </a:gs>
                </a:gsLst>
                <a:lin ang="5400000" scaled="0"/>
              </a:gradFill>
              <a:ln cap="flat" cmpd="sng" w="9525">
                <a:solidFill>
                  <a:schemeClr val="accent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Calibri"/>
                  <a:buNone/>
                </a:pPr>
                <a:r>
                  <a:rPr b="1" i="0" lang="en-US" sz="11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Direktur Jenderal</a:t>
                </a:r>
                <a:endParaRPr b="1" i="0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Calibri"/>
                  <a:buNone/>
                </a:pPr>
                <a:r>
                  <a:rPr b="1" i="0" lang="en-US" sz="11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Pendidikan Vokasi</a:t>
                </a:r>
                <a:endParaRPr b="1" i="0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2"/>
              <p:cNvSpPr txBox="1"/>
              <p:nvPr/>
            </p:nvSpPr>
            <p:spPr>
              <a:xfrm>
                <a:off x="8698211" y="5442367"/>
                <a:ext cx="2744811" cy="1873865"/>
              </a:xfrm>
              <a:prstGeom prst="rect">
                <a:avLst/>
              </a:pr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Calibri"/>
                  <a:buNone/>
                </a:pPr>
                <a:r>
                  <a:rPr b="1" i="0" lang="en-US" sz="11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Direktorat Akademik Pendidikan Tinggi Vokasi</a:t>
                </a:r>
                <a:endParaRPr b="1" i="0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i="0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2"/>
              <p:cNvSpPr txBox="1"/>
              <p:nvPr/>
            </p:nvSpPr>
            <p:spPr>
              <a:xfrm>
                <a:off x="2062833" y="8062641"/>
                <a:ext cx="5230192" cy="1015009"/>
              </a:xfrm>
              <a:prstGeom prst="rect">
                <a:avLst/>
              </a:prstGeom>
              <a:solidFill>
                <a:srgbClr val="C9D6E2"/>
              </a:solidFill>
              <a:ln cap="flat" cmpd="sng" w="38100">
                <a:solidFill>
                  <a:srgbClr val="0070C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Calibri"/>
                  <a:buNone/>
                </a:pPr>
                <a:r>
                  <a:rPr b="1" i="0" lang="en-US" sz="11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Politeknik dan Akademi Komunitas Negeri 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Calibri"/>
                  <a:buNone/>
                </a:pPr>
                <a:r>
                  <a:rPr b="1" i="0" lang="en-US" sz="11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(49 Satker)</a:t>
                </a:r>
                <a:endParaRPr b="1" i="0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99" name="Google Shape;399;p2"/>
              <p:cNvCxnSpPr/>
              <p:nvPr/>
            </p:nvCxnSpPr>
            <p:spPr>
              <a:xfrm flipH="1">
                <a:off x="8097659" y="3792924"/>
                <a:ext cx="3" cy="3906904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00" name="Google Shape;400;p2"/>
              <p:cNvCxnSpPr>
                <a:stCxn id="396" idx="2"/>
                <a:endCxn id="401" idx="1"/>
              </p:cNvCxnSpPr>
              <p:nvPr/>
            </p:nvCxnSpPr>
            <p:spPr>
              <a:xfrm flipH="1" rot="-5400000">
                <a:off x="8934322" y="2946583"/>
                <a:ext cx="371400" cy="2009700"/>
              </a:xfrm>
              <a:prstGeom prst="bentConnector2">
                <a:avLst/>
              </a:prstGeom>
              <a:noFill/>
              <a:ln cap="flat" cmpd="sng" w="57150">
                <a:solidFill>
                  <a:srgbClr val="0070C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402" name="Google Shape;402;p2"/>
              <p:cNvCxnSpPr>
                <a:stCxn id="396" idx="2"/>
                <a:endCxn id="397" idx="0"/>
              </p:cNvCxnSpPr>
              <p:nvPr/>
            </p:nvCxnSpPr>
            <p:spPr>
              <a:xfrm flipH="1" rot="-5400000">
                <a:off x="8254522" y="3626383"/>
                <a:ext cx="1676700" cy="1955400"/>
              </a:xfrm>
              <a:prstGeom prst="bentConnector3">
                <a:avLst>
                  <a:gd fmla="val 221575" name="adj1"/>
                </a:avLst>
              </a:prstGeom>
              <a:noFill/>
              <a:ln cap="flat" cmpd="sng" w="5715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403" name="Google Shape;403;p2"/>
              <p:cNvSpPr txBox="1"/>
              <p:nvPr/>
            </p:nvSpPr>
            <p:spPr>
              <a:xfrm>
                <a:off x="15490909" y="5438905"/>
                <a:ext cx="3057860" cy="1873865"/>
              </a:xfrm>
              <a:prstGeom prst="rect">
                <a:avLst/>
              </a:prstGeom>
              <a:gradFill>
                <a:gsLst>
                  <a:gs pos="0">
                    <a:srgbClr val="9DDFA8"/>
                  </a:gs>
                  <a:gs pos="50000">
                    <a:srgbClr val="91D59D"/>
                  </a:gs>
                  <a:gs pos="100000">
                    <a:srgbClr val="7CD38C"/>
                  </a:gs>
                </a:gsLst>
                <a:lin ang="5400000" scaled="0"/>
              </a:gradFill>
              <a:ln cap="flat" cmpd="sng" w="9525">
                <a:solidFill>
                  <a:schemeClr val="accent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Calibri"/>
                  <a:buNone/>
                </a:pPr>
                <a:r>
                  <a:rPr b="1" i="0" lang="en-US" sz="11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Direktorat Kemitraan dan Penyelarasan DUDI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i="0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04" name="Google Shape;404;p2"/>
              <p:cNvCxnSpPr>
                <a:stCxn id="396" idx="2"/>
                <a:endCxn id="405" idx="0"/>
              </p:cNvCxnSpPr>
              <p:nvPr/>
            </p:nvCxnSpPr>
            <p:spPr>
              <a:xfrm flipH="1" rot="-5400000">
                <a:off x="9992722" y="1888183"/>
                <a:ext cx="1702200" cy="5457300"/>
              </a:xfrm>
              <a:prstGeom prst="bentConnector3">
                <a:avLst>
                  <a:gd fmla="val 215107" name="adj1"/>
                </a:avLst>
              </a:prstGeom>
              <a:noFill/>
              <a:ln cap="flat" cmpd="sng" w="5715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406" name="Google Shape;406;p2"/>
              <p:cNvCxnSpPr>
                <a:stCxn id="396" idx="2"/>
                <a:endCxn id="407" idx="0"/>
              </p:cNvCxnSpPr>
              <p:nvPr/>
            </p:nvCxnSpPr>
            <p:spPr>
              <a:xfrm rot="5400000">
                <a:off x="6239422" y="3581683"/>
                <a:ext cx="1691700" cy="2059800"/>
              </a:xfrm>
              <a:prstGeom prst="bentConnector3">
                <a:avLst>
                  <a:gd fmla="val 220389" name="adj1"/>
                </a:avLst>
              </a:prstGeom>
              <a:noFill/>
              <a:ln cap="flat" cmpd="sng" w="5715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grpSp>
            <p:nvGrpSpPr>
              <p:cNvPr id="408" name="Google Shape;408;p2"/>
              <p:cNvGrpSpPr/>
              <p:nvPr/>
            </p:nvGrpSpPr>
            <p:grpSpPr>
              <a:xfrm>
                <a:off x="1513633" y="3765733"/>
                <a:ext cx="6601538" cy="3565572"/>
                <a:chOff x="1513633" y="3765733"/>
                <a:chExt cx="6601538" cy="3565572"/>
              </a:xfrm>
            </p:grpSpPr>
            <p:sp>
              <p:nvSpPr>
                <p:cNvPr id="409" name="Google Shape;409;p2"/>
                <p:cNvSpPr txBox="1"/>
                <p:nvPr/>
              </p:nvSpPr>
              <p:spPr>
                <a:xfrm>
                  <a:off x="1513633" y="5457439"/>
                  <a:ext cx="2787715" cy="1873866"/>
                </a:xfrm>
                <a:prstGeom prst="rect">
                  <a:avLst/>
                </a:prstGeom>
                <a:gradFill>
                  <a:gsLst>
                    <a:gs pos="0">
                      <a:srgbClr val="9DDFA8"/>
                    </a:gs>
                    <a:gs pos="50000">
                      <a:srgbClr val="91D59D"/>
                    </a:gs>
                    <a:gs pos="100000">
                      <a:srgbClr val="7CD38C"/>
                    </a:gs>
                  </a:gsLst>
                  <a:lin ang="5400000" scaled="0"/>
                </a:gradFill>
                <a:ln cap="flat" cmpd="sng" w="9525">
                  <a:solidFill>
                    <a:schemeClr val="accent4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Calibri"/>
                    <a:buNone/>
                  </a:pPr>
                  <a:r>
                    <a:rPr b="1" i="0" lang="en-US" sz="11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Direktorat Sekolah Menengah Kejuruan</a:t>
                  </a:r>
                  <a:endParaRPr b="1" i="0" sz="11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t/>
                  </a:r>
                  <a:endParaRPr b="1" i="0" sz="11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t/>
                  </a:r>
                  <a:endParaRPr b="1" i="0" sz="11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7" name="Google Shape;407;p2"/>
                <p:cNvSpPr txBox="1"/>
                <p:nvPr/>
              </p:nvSpPr>
              <p:spPr>
                <a:xfrm>
                  <a:off x="4798393" y="5457439"/>
                  <a:ext cx="2513856" cy="1873866"/>
                </a:xfrm>
                <a:prstGeom prst="rect">
                  <a:avLst/>
                </a:prstGeom>
                <a:gradFill>
                  <a:gsLst>
                    <a:gs pos="0">
                      <a:srgbClr val="9DDFA8"/>
                    </a:gs>
                    <a:gs pos="50000">
                      <a:srgbClr val="91D59D"/>
                    </a:gs>
                    <a:gs pos="100000">
                      <a:srgbClr val="7CD38C"/>
                    </a:gs>
                  </a:gsLst>
                  <a:lin ang="5400000" scaled="0"/>
                </a:gradFill>
                <a:ln cap="flat" cmpd="sng" w="9525">
                  <a:solidFill>
                    <a:schemeClr val="accent4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Calibri"/>
                    <a:buNone/>
                  </a:pPr>
                  <a:r>
                    <a:rPr b="1" i="0" lang="en-US" sz="11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Direktorat Kursus dan Pelatihan</a:t>
                  </a:r>
                  <a:endParaRPr b="1" i="0" sz="11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t/>
                  </a:r>
                  <a:endParaRPr b="1" i="0" sz="11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t/>
                  </a:r>
                  <a:endParaRPr b="1" i="0" sz="11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t/>
                  </a:r>
                  <a:endParaRPr b="1" i="0" sz="11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410" name="Google Shape;410;p2"/>
                <p:cNvCxnSpPr>
                  <a:stCxn id="396" idx="2"/>
                  <a:endCxn id="409" idx="0"/>
                </p:cNvCxnSpPr>
                <p:nvPr/>
              </p:nvCxnSpPr>
              <p:spPr>
                <a:xfrm rot="5400000">
                  <a:off x="4665472" y="2007733"/>
                  <a:ext cx="1691700" cy="5207700"/>
                </a:xfrm>
                <a:prstGeom prst="bentConnector3">
                  <a:avLst>
                    <a:gd fmla="val 50000" name="adj1"/>
                  </a:avLst>
                </a:prstGeom>
                <a:noFill/>
                <a:ln cap="flat" cmpd="sng" w="5715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med" w="med" type="triangle"/>
                </a:ln>
              </p:spPr>
            </p:cxnSp>
          </p:grpSp>
          <p:cxnSp>
            <p:nvCxnSpPr>
              <p:cNvPr id="411" name="Google Shape;411;p2"/>
              <p:cNvCxnSpPr>
                <a:stCxn id="396" idx="2"/>
                <a:endCxn id="403" idx="0"/>
              </p:cNvCxnSpPr>
              <p:nvPr/>
            </p:nvCxnSpPr>
            <p:spPr>
              <a:xfrm flipH="1" rot="-5400000">
                <a:off x="11730922" y="149983"/>
                <a:ext cx="1673100" cy="8904600"/>
              </a:xfrm>
              <a:prstGeom prst="bentConnector3">
                <a:avLst>
                  <a:gd fmla="val 221850" name="adj1"/>
                </a:avLst>
              </a:prstGeom>
              <a:noFill/>
              <a:ln cap="flat" cmpd="sng" w="5715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405" name="Google Shape;405;p2"/>
              <p:cNvSpPr txBox="1"/>
              <p:nvPr/>
            </p:nvSpPr>
            <p:spPr>
              <a:xfrm>
                <a:off x="12043577" y="5467986"/>
                <a:ext cx="3057866" cy="1873865"/>
              </a:xfrm>
              <a:prstGeom prst="rect">
                <a:avLst/>
              </a:pr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Calibri"/>
                  <a:buNone/>
                </a:pPr>
                <a:r>
                  <a:rPr b="1" i="0" lang="en-US" sz="11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Direktorat Kelembagaan dan Sumber Daya Pendidikan Tinggi Vokasi</a:t>
                </a:r>
                <a:endParaRPr b="1" i="0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2"/>
              <p:cNvSpPr txBox="1"/>
              <p:nvPr/>
            </p:nvSpPr>
            <p:spPr>
              <a:xfrm>
                <a:off x="10125008" y="3916035"/>
                <a:ext cx="3286536" cy="442440"/>
              </a:xfrm>
              <a:prstGeom prst="rect">
                <a:avLst/>
              </a:prstGeom>
              <a:gradFill>
                <a:gsLst>
                  <a:gs pos="0">
                    <a:srgbClr val="9DDFA8"/>
                  </a:gs>
                  <a:gs pos="50000">
                    <a:srgbClr val="91D59D"/>
                  </a:gs>
                  <a:gs pos="100000">
                    <a:srgbClr val="7CD38C"/>
                  </a:gs>
                </a:gsLst>
                <a:lin ang="5400000" scaled="0"/>
              </a:gradFill>
              <a:ln cap="flat" cmpd="sng" w="9525">
                <a:solidFill>
                  <a:schemeClr val="accent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Calibri"/>
                  <a:buNone/>
                </a:pPr>
                <a:r>
                  <a:rPr b="1" i="0" lang="en-US" sz="11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Setditjen </a:t>
                </a:r>
                <a:endParaRPr b="1" i="0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12" name="Google Shape;412;p2"/>
            <p:cNvSpPr txBox="1"/>
            <p:nvPr/>
          </p:nvSpPr>
          <p:spPr>
            <a:xfrm>
              <a:off x="6483213" y="4946179"/>
              <a:ext cx="2862412" cy="573617"/>
            </a:xfrm>
            <a:prstGeom prst="rect">
              <a:avLst/>
            </a:prstGeom>
            <a:solidFill>
              <a:schemeClr val="accent5"/>
            </a:solidFill>
            <a:ln cap="flat" cmpd="sng" w="3810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Calibri"/>
                <a:buNone/>
              </a:pPr>
              <a:r>
                <a:rPr b="1" i="0" lang="en-US" sz="11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BBPPMPV/BPPMPV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Calibri"/>
                <a:buNone/>
              </a:pPr>
              <a:r>
                <a:rPr b="1" i="0" lang="en-US" sz="11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(7 Satker)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13" name="Google Shape;413;p2"/>
            <p:cNvCxnSpPr>
              <a:stCxn id="412" idx="0"/>
              <a:endCxn id="398" idx="0"/>
            </p:cNvCxnSpPr>
            <p:nvPr/>
          </p:nvCxnSpPr>
          <p:spPr>
            <a:xfrm flipH="1" rot="5400000">
              <a:off x="5689919" y="2721679"/>
              <a:ext cx="13200" cy="4435800"/>
            </a:xfrm>
            <a:prstGeom prst="bentConnector3">
              <a:avLst>
                <a:gd fmla="val 8415963" name="adj1"/>
              </a:avLst>
            </a:prstGeom>
            <a:noFill/>
            <a:ln cap="flat" cmpd="sng" w="57150">
              <a:solidFill>
                <a:schemeClr val="accent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414" name="Google Shape;414;p2"/>
            <p:cNvSpPr txBox="1"/>
            <p:nvPr/>
          </p:nvSpPr>
          <p:spPr>
            <a:xfrm>
              <a:off x="11504799" y="6279211"/>
              <a:ext cx="792516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fld id="{00000000-1234-1234-1234-123412341234}" type="slidenum">
                <a:rPr b="0" i="0" lang="en-US" sz="11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‹#›</a:t>
              </a:fld>
              <a:endParaRPr b="0" i="0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5" name="Google Shape;415;p2"/>
          <p:cNvSpPr txBox="1"/>
          <p:nvPr/>
        </p:nvSpPr>
        <p:spPr>
          <a:xfrm>
            <a:off x="1104178" y="857295"/>
            <a:ext cx="9610302" cy="2913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3763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rgbClr val="083763"/>
                </a:solidFill>
                <a:latin typeface="Calibri"/>
                <a:ea typeface="Calibri"/>
                <a:cs typeface="Calibri"/>
                <a:sym typeface="Calibri"/>
              </a:rPr>
              <a:t>STRUKTUR ORGANISASI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20"/>
          <p:cNvSpPr txBox="1"/>
          <p:nvPr>
            <p:ph type="title"/>
          </p:nvPr>
        </p:nvSpPr>
        <p:spPr>
          <a:xfrm>
            <a:off x="2902711" y="650239"/>
            <a:ext cx="6130290" cy="51371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9ECF"/>
              </a:buClr>
              <a:buSzPts val="3200"/>
              <a:buFont typeface="Carlito"/>
              <a:buNone/>
            </a:pPr>
            <a:r>
              <a:rPr b="0" lang="en-US" sz="3200">
                <a:solidFill>
                  <a:srgbClr val="229ECF"/>
                </a:solidFill>
                <a:latin typeface="Carlito"/>
                <a:ea typeface="Carlito"/>
                <a:cs typeface="Carlito"/>
                <a:sym typeface="Carlito"/>
              </a:rPr>
              <a:t>INOVASI KEBIJAKAN BKD TAHUN 2021</a:t>
            </a:r>
            <a:endParaRPr sz="3200"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893" name="Google Shape;893;p20"/>
          <p:cNvSpPr/>
          <p:nvPr/>
        </p:nvSpPr>
        <p:spPr>
          <a:xfrm>
            <a:off x="7784592" y="3032760"/>
            <a:ext cx="4406900" cy="2754630"/>
          </a:xfrm>
          <a:custGeom>
            <a:rect b="b" l="l" r="r" t="t"/>
            <a:pathLst>
              <a:path extrusionOk="0" h="2754629" w="4406900">
                <a:moveTo>
                  <a:pt x="4073398" y="0"/>
                </a:moveTo>
                <a:lnTo>
                  <a:pt x="0" y="0"/>
                </a:lnTo>
                <a:lnTo>
                  <a:pt x="333375" y="1377060"/>
                </a:lnTo>
                <a:lnTo>
                  <a:pt x="0" y="2754109"/>
                </a:lnTo>
                <a:lnTo>
                  <a:pt x="4073398" y="2754109"/>
                </a:lnTo>
                <a:lnTo>
                  <a:pt x="4406773" y="1377060"/>
                </a:lnTo>
                <a:lnTo>
                  <a:pt x="4073398" y="0"/>
                </a:lnTo>
                <a:close/>
              </a:path>
            </a:pathLst>
          </a:custGeom>
          <a:solidFill>
            <a:srgbClr val="71BD2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p20"/>
          <p:cNvSpPr txBox="1"/>
          <p:nvPr/>
        </p:nvSpPr>
        <p:spPr>
          <a:xfrm>
            <a:off x="8606155" y="3217926"/>
            <a:ext cx="1888489" cy="513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Hasil Akhir</a:t>
            </a:r>
            <a:endParaRPr sz="32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895" name="Google Shape;895;p20"/>
          <p:cNvSpPr/>
          <p:nvPr/>
        </p:nvSpPr>
        <p:spPr>
          <a:xfrm>
            <a:off x="0" y="2071116"/>
            <a:ext cx="4730115" cy="4320540"/>
          </a:xfrm>
          <a:custGeom>
            <a:rect b="b" l="l" r="r" t="t"/>
            <a:pathLst>
              <a:path extrusionOk="0" h="4320540" w="4730115">
                <a:moveTo>
                  <a:pt x="4394581" y="0"/>
                </a:moveTo>
                <a:lnTo>
                  <a:pt x="0" y="0"/>
                </a:lnTo>
                <a:lnTo>
                  <a:pt x="0" y="4320540"/>
                </a:lnTo>
                <a:lnTo>
                  <a:pt x="4394581" y="4320540"/>
                </a:lnTo>
                <a:lnTo>
                  <a:pt x="4729861" y="2160270"/>
                </a:lnTo>
                <a:lnTo>
                  <a:pt x="4394581" y="0"/>
                </a:lnTo>
                <a:close/>
              </a:path>
            </a:pathLst>
          </a:custGeom>
          <a:solidFill>
            <a:srgbClr val="A7E0E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20"/>
          <p:cNvSpPr txBox="1"/>
          <p:nvPr/>
        </p:nvSpPr>
        <p:spPr>
          <a:xfrm>
            <a:off x="743813" y="2125218"/>
            <a:ext cx="1677670" cy="513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Carlito"/>
                <a:ea typeface="Carlito"/>
                <a:cs typeface="Carlito"/>
                <a:sym typeface="Carlito"/>
              </a:rPr>
              <a:t>Dokumen</a:t>
            </a:r>
            <a:endParaRPr sz="32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897" name="Google Shape;897;p20"/>
          <p:cNvSpPr txBox="1"/>
          <p:nvPr/>
        </p:nvSpPr>
        <p:spPr>
          <a:xfrm>
            <a:off x="153415" y="2996772"/>
            <a:ext cx="3328035" cy="26301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22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Kebijakan #MBKM masuk</a:t>
            </a:r>
            <a:endParaRPr/>
          </a:p>
          <a:p>
            <a:pPr indent="0" lvl="0" marL="355600" marR="0" rtl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dalam Rubrik BKD</a:t>
            </a:r>
            <a:endParaRPr/>
          </a:p>
          <a:p>
            <a:pPr indent="-342900" lvl="0" marL="355600" marR="5080" rtl="0" algn="l">
              <a:lnSpc>
                <a:spcPct val="114999"/>
              </a:lnSpc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Kinerja berorientasi  ‘outcome’ minimal ‘output’  dan bukan proses</a:t>
            </a:r>
            <a:endParaRPr sz="21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  <a:p>
            <a:pPr indent="-342900" lvl="0" marL="355600" marR="930275" rtl="0" algn="l">
              <a:lnSpc>
                <a:spcPct val="115199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Mereduksi beban  administrasi dosen</a:t>
            </a:r>
            <a:endParaRPr sz="21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898" name="Google Shape;898;p20"/>
          <p:cNvSpPr/>
          <p:nvPr/>
        </p:nvSpPr>
        <p:spPr>
          <a:xfrm>
            <a:off x="3870959" y="2667000"/>
            <a:ext cx="4294505" cy="3498850"/>
          </a:xfrm>
          <a:custGeom>
            <a:rect b="b" l="l" r="r" t="t"/>
            <a:pathLst>
              <a:path extrusionOk="0" h="3498850" w="4294505">
                <a:moveTo>
                  <a:pt x="3969131" y="0"/>
                </a:moveTo>
                <a:lnTo>
                  <a:pt x="0" y="0"/>
                </a:lnTo>
                <a:lnTo>
                  <a:pt x="324865" y="1749298"/>
                </a:lnTo>
                <a:lnTo>
                  <a:pt x="0" y="3498583"/>
                </a:lnTo>
                <a:lnTo>
                  <a:pt x="3969131" y="3498583"/>
                </a:lnTo>
                <a:lnTo>
                  <a:pt x="4293996" y="1749298"/>
                </a:lnTo>
                <a:lnTo>
                  <a:pt x="3969131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20"/>
          <p:cNvSpPr txBox="1"/>
          <p:nvPr/>
        </p:nvSpPr>
        <p:spPr>
          <a:xfrm>
            <a:off x="4835397" y="2901137"/>
            <a:ext cx="18789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Mekanisme</a:t>
            </a:r>
            <a:endParaRPr sz="32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900" name="Google Shape;900;p20"/>
          <p:cNvSpPr txBox="1"/>
          <p:nvPr/>
        </p:nvSpPr>
        <p:spPr>
          <a:xfrm>
            <a:off x="4733925" y="3647058"/>
            <a:ext cx="2852420" cy="18789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2900" lvl="0" marL="35560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Input dokumen dan  Penilaian secara daring  melalui SISTER</a:t>
            </a:r>
            <a:endParaRPr sz="21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Asesor BKD Lulus Tes</a:t>
            </a:r>
            <a:endParaRPr sz="21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  <a:p>
            <a:pPr indent="0" lvl="0" marL="355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Kompetensi</a:t>
            </a:r>
            <a:endParaRPr sz="21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901" name="Google Shape;901;p20"/>
          <p:cNvSpPr txBox="1"/>
          <p:nvPr/>
        </p:nvSpPr>
        <p:spPr>
          <a:xfrm>
            <a:off x="8530208" y="3990128"/>
            <a:ext cx="3226435" cy="14535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11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Dosen Unggul</a:t>
            </a:r>
            <a:endParaRPr sz="20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  <a:p>
            <a:pPr indent="-342900" lvl="0" marL="355600" marR="5080" rtl="0" algn="l">
              <a:lnSpc>
                <a:spcPct val="114999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Rekomendasi Ditjen Dikti  tentang Pemenuhan kinerja  Dosen</a:t>
            </a:r>
            <a:endParaRPr sz="20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grpSp>
        <p:nvGrpSpPr>
          <p:cNvPr id="902" name="Google Shape;902;p20"/>
          <p:cNvGrpSpPr/>
          <p:nvPr/>
        </p:nvGrpSpPr>
        <p:grpSpPr>
          <a:xfrm>
            <a:off x="2505455" y="1417319"/>
            <a:ext cx="8225029" cy="1891284"/>
            <a:chOff x="2505455" y="1417319"/>
            <a:chExt cx="8225029" cy="1891284"/>
          </a:xfrm>
        </p:grpSpPr>
        <p:sp>
          <p:nvSpPr>
            <p:cNvPr id="903" name="Google Shape;903;p20"/>
            <p:cNvSpPr/>
            <p:nvPr/>
          </p:nvSpPr>
          <p:spPr>
            <a:xfrm>
              <a:off x="2505455" y="1417319"/>
              <a:ext cx="1114044" cy="1114043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20"/>
            <p:cNvSpPr/>
            <p:nvPr/>
          </p:nvSpPr>
          <p:spPr>
            <a:xfrm>
              <a:off x="9400032" y="1981200"/>
              <a:ext cx="1330452" cy="1327403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20"/>
            <p:cNvSpPr/>
            <p:nvPr/>
          </p:nvSpPr>
          <p:spPr>
            <a:xfrm>
              <a:off x="6592823" y="1851659"/>
              <a:ext cx="1138427" cy="113995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0" name="Google Shape;910;p21"/>
          <p:cNvGrpSpPr/>
          <p:nvPr/>
        </p:nvGrpSpPr>
        <p:grpSpPr>
          <a:xfrm>
            <a:off x="128220" y="81280"/>
            <a:ext cx="3282746" cy="687336"/>
            <a:chOff x="1241387" y="103031"/>
            <a:chExt cx="3282746" cy="804930"/>
          </a:xfrm>
        </p:grpSpPr>
        <p:pic>
          <p:nvPicPr>
            <p:cNvPr id="911" name="Google Shape;911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1387" y="103031"/>
              <a:ext cx="804930" cy="8049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2" name="Google Shape;912;p21"/>
            <p:cNvSpPr txBox="1"/>
            <p:nvPr/>
          </p:nvSpPr>
          <p:spPr>
            <a:xfrm>
              <a:off x="2131453" y="169297"/>
              <a:ext cx="2392680" cy="701040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KEMENTERIAN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PENDIDIKAN, KEBUDAYAAN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RISET, DAN TEKNOLOGI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13" name="Google Shape;91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44193" y="8031"/>
            <a:ext cx="2419587" cy="1439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stationary, writing implement, pen&#10;&#10;Description automatically generated" id="914" name="Google Shape;914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43060" y="1234531"/>
            <a:ext cx="4630036" cy="46107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&#10;&#10;Description automatically generated" id="915" name="Google Shape;915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8866" y="1404074"/>
            <a:ext cx="5784343" cy="4049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0" name="Google Shape;420;p3"/>
          <p:cNvGrpSpPr/>
          <p:nvPr/>
        </p:nvGrpSpPr>
        <p:grpSpPr>
          <a:xfrm>
            <a:off x="128220" y="81280"/>
            <a:ext cx="3282746" cy="687336"/>
            <a:chOff x="1241387" y="103031"/>
            <a:chExt cx="3282746" cy="804930"/>
          </a:xfrm>
        </p:grpSpPr>
        <p:pic>
          <p:nvPicPr>
            <p:cNvPr id="421" name="Google Shape;421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1387" y="103031"/>
              <a:ext cx="804930" cy="8049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2" name="Google Shape;422;p3"/>
            <p:cNvSpPr txBox="1"/>
            <p:nvPr/>
          </p:nvSpPr>
          <p:spPr>
            <a:xfrm>
              <a:off x="2131453" y="169297"/>
              <a:ext cx="2392680" cy="701040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KEMENTERIAN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PENDIDIKAN, KEBUDAYAAN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RISET, DAN TEKNOLOGI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23" name="Google Shape;42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44193" y="8031"/>
            <a:ext cx="2419587" cy="1439151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3"/>
          <p:cNvSpPr txBox="1"/>
          <p:nvPr>
            <p:ph type="title"/>
          </p:nvPr>
        </p:nvSpPr>
        <p:spPr>
          <a:xfrm>
            <a:off x="733725" y="1171575"/>
            <a:ext cx="10620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2060"/>
                </a:solidFill>
              </a:rPr>
              <a:t>DIREKTORAT KELEMBAGAAN DAN SUMBER DAYA PENDIDIKAN TINGGI VOKASI</a:t>
            </a:r>
            <a:endParaRPr/>
          </a:p>
        </p:txBody>
      </p:sp>
      <p:sp>
        <p:nvSpPr>
          <p:cNvPr id="425" name="Google Shape;425;p3"/>
          <p:cNvSpPr txBox="1"/>
          <p:nvPr/>
        </p:nvSpPr>
        <p:spPr>
          <a:xfrm>
            <a:off x="384727" y="1653148"/>
            <a:ext cx="11422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6263" lvl="0" marL="5762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Tugas : melaksanakan perumusan dan pelaksanaan kebijakan di bidang kelembagaan dan sumber daya pada pendidikan tinggi vokasi dan profesi yang berasal dari pendidikan vokasi.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3"/>
          <p:cNvSpPr txBox="1"/>
          <p:nvPr/>
        </p:nvSpPr>
        <p:spPr>
          <a:xfrm>
            <a:off x="444595" y="2299463"/>
            <a:ext cx="11422545" cy="4278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Fungsi :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eriod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penyiapan </a:t>
            </a:r>
            <a:r>
              <a:rPr b="0" i="0" lang="en-US" sz="16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perumusan kebijakan di bidang kelembagaan dan sumber daya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pada pendidikan tinggi vokasi dan profesi; 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eriod"/>
            </a:pPr>
            <a:r>
              <a:rPr b="0" i="0" lang="en-US" sz="16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pelaksanaan kebijakan di bidang kelembagaan dan sumber daya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pada pendidikan tinggi vokasi dan profesi; 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eriod"/>
            </a:pPr>
            <a:r>
              <a:rPr b="0" i="0" lang="en-US" sz="16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pelaksanaan penjaminan mutu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 bidang kelembagaan dan sumber daya pada pendidikan tinggi vokasi dan profesi; 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eriod"/>
            </a:pPr>
            <a:r>
              <a:rPr b="0" i="0" lang="en-US" sz="16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pelaksanaan kebijakan di bidang pembinaan kompetensi vokasional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dosen vokasi, pendidik vokasi lainnya, dan tenaga kependidikan vokasi pada pendidikan tinggi vokasi dan profesi; 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eriod"/>
            </a:pPr>
            <a:r>
              <a:rPr b="0" i="0" lang="en-US" sz="16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fasilitasi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di bidang </a:t>
            </a:r>
            <a:r>
              <a:rPr b="0" i="0" lang="en-US" sz="16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kelembagaan dan sumber daya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pada pendidikan tinggi vokasi dan profesi; 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eriod"/>
            </a:pPr>
            <a:r>
              <a:rPr b="0" i="0" lang="en-US" sz="16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fasilitasi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di bidang </a:t>
            </a:r>
            <a:r>
              <a:rPr b="0" i="0" lang="en-US" sz="16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pembinaan kompetensi vokasional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dosen vokasi, pendidik vokasi lainnya, dan tenaga kependidikan vokasi pada pendidikan tinggi vokasi dan profesi; 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eriod"/>
            </a:pPr>
            <a:r>
              <a:rPr b="0" i="0" lang="en-US" sz="16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pemberian bimbingan teknis dan supervisi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 bidang </a:t>
            </a:r>
            <a:r>
              <a:rPr b="0" i="0" lang="en-US" sz="16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kelembagaan dan sumber daya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pada pendidikan tinggi vokasi dan profesi; 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eriod"/>
            </a:pPr>
            <a:r>
              <a:rPr b="0" i="0" lang="en-US" sz="16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pemberian bimbingan teknis dan supervisi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 bidang </a:t>
            </a:r>
            <a:r>
              <a:rPr b="0" i="0" lang="en-US" sz="16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pembinaan kompetensi vokasional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dosen vokasi, pendidik vokasi lainnya, dan tenaga kependidikan vokasi pada pendidikan tinggi vokasi dan profesi; 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eriod"/>
            </a:pPr>
            <a:r>
              <a:rPr b="0" i="0" lang="en-US" sz="16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penyiapan perumusan pemberian izin penyelenggaraan perguruan tinggi vokasi dan profesi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yang diselenggarakan oleh masyarakat dan perwakilan negara asing atau lembaga asing; 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eriod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16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emantauan, evaluasi, dan pelaporan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 bidang kelembagaan dan sumber daya pendidikan tinggi vokasi; dan 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eriod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pelaksanaan urusan ketatausahaan Direktorat.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" name="Google Shape;431;p4"/>
          <p:cNvGrpSpPr/>
          <p:nvPr/>
        </p:nvGrpSpPr>
        <p:grpSpPr>
          <a:xfrm>
            <a:off x="128220" y="81280"/>
            <a:ext cx="3987389" cy="979915"/>
            <a:chOff x="1241387" y="103031"/>
            <a:chExt cx="3987389" cy="1147565"/>
          </a:xfrm>
        </p:grpSpPr>
        <p:pic>
          <p:nvPicPr>
            <p:cNvPr id="432" name="Google Shape;432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1387" y="103031"/>
              <a:ext cx="804930" cy="8049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3" name="Google Shape;433;p4"/>
            <p:cNvSpPr txBox="1"/>
            <p:nvPr/>
          </p:nvSpPr>
          <p:spPr>
            <a:xfrm>
              <a:off x="2131453" y="169297"/>
              <a:ext cx="3097323" cy="1081299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KEMENTERIAN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PENDIDIKAN, KEBUDAYAAN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RISET, DAN TEKNOLOGI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34" name="Google Shape;43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44193" y="8031"/>
            <a:ext cx="2419587" cy="1439151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4"/>
          <p:cNvSpPr txBox="1"/>
          <p:nvPr>
            <p:ph type="title"/>
          </p:nvPr>
        </p:nvSpPr>
        <p:spPr>
          <a:xfrm>
            <a:off x="839258" y="1009330"/>
            <a:ext cx="10162115" cy="132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Organisasi Direktorat Kelembagaan dan Sumber Daya Dikti Vokasi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36" name="Google Shape;436;p4"/>
          <p:cNvSpPr/>
          <p:nvPr/>
        </p:nvSpPr>
        <p:spPr>
          <a:xfrm>
            <a:off x="5324475" y="2312668"/>
            <a:ext cx="1866900" cy="47625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rgbClr val="305F9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DIREKTUR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4"/>
          <p:cNvSpPr/>
          <p:nvPr/>
        </p:nvSpPr>
        <p:spPr>
          <a:xfrm>
            <a:off x="1461330" y="4374312"/>
            <a:ext cx="4321796" cy="2345823"/>
          </a:xfrm>
          <a:prstGeom prst="roundRect">
            <a:avLst>
              <a:gd fmla="val 16667" name="adj"/>
            </a:avLst>
          </a:prstGeom>
          <a:solidFill>
            <a:srgbClr val="A7E0E8"/>
          </a:solidFill>
          <a:ln cap="flat" cmpd="sng" w="12700">
            <a:solidFill>
              <a:srgbClr val="305F9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Kelompok Kerja Kelembagaan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Pengembangan Kelembagaan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Penataan Kelembagaan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Pembinaan Kelembagaan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4"/>
          <p:cNvSpPr/>
          <p:nvPr/>
        </p:nvSpPr>
        <p:spPr>
          <a:xfrm>
            <a:off x="6298717" y="4392422"/>
            <a:ext cx="4321796" cy="2236975"/>
          </a:xfrm>
          <a:prstGeom prst="roundRect">
            <a:avLst>
              <a:gd fmla="val 16667" name="adj"/>
            </a:avLst>
          </a:prstGeom>
          <a:solidFill>
            <a:srgbClr val="B3E5AD"/>
          </a:solidFill>
          <a:ln cap="flat" cmpd="sng" w="12700">
            <a:solidFill>
              <a:srgbClr val="305F9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Kelompok Kerja Sumber Daya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Kompetensi &amp; Kualifikasi SDM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Sarana Prasarana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Karir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4"/>
          <p:cNvSpPr/>
          <p:nvPr/>
        </p:nvSpPr>
        <p:spPr>
          <a:xfrm>
            <a:off x="7453312" y="3197696"/>
            <a:ext cx="2445463" cy="476250"/>
          </a:xfrm>
          <a:prstGeom prst="roundRect">
            <a:avLst>
              <a:gd fmla="val 16667" name="adj"/>
            </a:avLst>
          </a:prstGeom>
          <a:solidFill>
            <a:srgbClr val="7AD1DD"/>
          </a:solidFill>
          <a:ln cap="flat" cmpd="sng" w="12700">
            <a:solidFill>
              <a:srgbClr val="305F9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Kasubbag TU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0" name="Google Shape;440;p4"/>
          <p:cNvCxnSpPr/>
          <p:nvPr/>
        </p:nvCxnSpPr>
        <p:spPr>
          <a:xfrm>
            <a:off x="8315325" y="4092963"/>
            <a:ext cx="0" cy="305593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41" name="Google Shape;441;p4"/>
          <p:cNvCxnSpPr/>
          <p:nvPr/>
        </p:nvCxnSpPr>
        <p:spPr>
          <a:xfrm>
            <a:off x="6238875" y="2788523"/>
            <a:ext cx="0" cy="130651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42" name="Google Shape;442;p4"/>
          <p:cNvCxnSpPr/>
          <p:nvPr/>
        </p:nvCxnSpPr>
        <p:spPr>
          <a:xfrm>
            <a:off x="3565922" y="4093308"/>
            <a:ext cx="4749403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43" name="Google Shape;443;p4"/>
          <p:cNvCxnSpPr/>
          <p:nvPr/>
        </p:nvCxnSpPr>
        <p:spPr>
          <a:xfrm>
            <a:off x="3565922" y="4085902"/>
            <a:ext cx="0" cy="305593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44" name="Google Shape;444;p4"/>
          <p:cNvCxnSpPr/>
          <p:nvPr/>
        </p:nvCxnSpPr>
        <p:spPr>
          <a:xfrm>
            <a:off x="6238875" y="3435426"/>
            <a:ext cx="1195388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9" name="Google Shape;449;p5"/>
          <p:cNvGrpSpPr/>
          <p:nvPr/>
        </p:nvGrpSpPr>
        <p:grpSpPr>
          <a:xfrm>
            <a:off x="128220" y="137865"/>
            <a:ext cx="3341378" cy="795249"/>
            <a:chOff x="1241387" y="103031"/>
            <a:chExt cx="3341378" cy="931306"/>
          </a:xfrm>
        </p:grpSpPr>
        <p:pic>
          <p:nvPicPr>
            <p:cNvPr id="450" name="Google Shape;450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1387" y="103031"/>
              <a:ext cx="804930" cy="8049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1" name="Google Shape;451;p5"/>
            <p:cNvSpPr txBox="1"/>
            <p:nvPr/>
          </p:nvSpPr>
          <p:spPr>
            <a:xfrm>
              <a:off x="2131453" y="169297"/>
              <a:ext cx="2451312" cy="865040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KEMENTERIAN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PENDIDIKAN, KEBUDAYAAN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RISET, DAN TEKNOLOGI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52" name="Google Shape;45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44193" y="8031"/>
            <a:ext cx="2419587" cy="1439151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</a:rPr>
              <a:t>Program Kerja Direktorat Kelembagaan dan Sumberdaya Pendidikan Tinggi Vokasi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454" name="Google Shape;454;p5"/>
          <p:cNvSpPr/>
          <p:nvPr/>
        </p:nvSpPr>
        <p:spPr>
          <a:xfrm>
            <a:off x="348343" y="2253343"/>
            <a:ext cx="2525486" cy="598714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305F9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POKJA KELEMBAGAAN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5"/>
          <p:cNvSpPr/>
          <p:nvPr/>
        </p:nvSpPr>
        <p:spPr>
          <a:xfrm>
            <a:off x="3156856" y="2016124"/>
            <a:ext cx="8686801" cy="459662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5"/>
          <p:cNvSpPr/>
          <p:nvPr/>
        </p:nvSpPr>
        <p:spPr>
          <a:xfrm>
            <a:off x="3298370" y="2167474"/>
            <a:ext cx="8025142" cy="514068"/>
          </a:xfrm>
          <a:prstGeom prst="rect">
            <a:avLst/>
          </a:prstGeom>
          <a:solidFill>
            <a:srgbClr val="23808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LAYANAN PERIZINAN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5"/>
          <p:cNvSpPr/>
          <p:nvPr/>
        </p:nvSpPr>
        <p:spPr>
          <a:xfrm>
            <a:off x="3298371" y="2767267"/>
            <a:ext cx="8025142" cy="3686510"/>
          </a:xfrm>
          <a:prstGeom prst="rect">
            <a:avLst/>
          </a:prstGeom>
          <a:solidFill>
            <a:srgbClr val="A7E0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841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Pendirian PT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Pembukaan Prodi Baru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Pencabutan ijin prodi / PT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Perubahan Bentuk PT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Alih Kelola PT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Penggabungan/ Penyatuan PT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Penetapan/ Perubahan BP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Perubahan Nama PT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Perubahan/ Penyesuaian nama Prodi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Penambahan Nama baru Prodi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Rekomendasi Akreditasi Prodi/PT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Izin Double/ Joint Degree</a:t>
            </a:r>
            <a:endParaRPr/>
          </a:p>
          <a:p>
            <a:pPr indent="-1714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oogle Shape;462;p6"/>
          <p:cNvGrpSpPr/>
          <p:nvPr/>
        </p:nvGrpSpPr>
        <p:grpSpPr>
          <a:xfrm>
            <a:off x="128220" y="137865"/>
            <a:ext cx="3341378" cy="795249"/>
            <a:chOff x="1241387" y="103031"/>
            <a:chExt cx="3341378" cy="931306"/>
          </a:xfrm>
        </p:grpSpPr>
        <p:pic>
          <p:nvPicPr>
            <p:cNvPr id="463" name="Google Shape;463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1387" y="103031"/>
              <a:ext cx="804930" cy="8049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4" name="Google Shape;464;p6"/>
            <p:cNvSpPr txBox="1"/>
            <p:nvPr/>
          </p:nvSpPr>
          <p:spPr>
            <a:xfrm>
              <a:off x="2131453" y="169297"/>
              <a:ext cx="2451312" cy="865040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KEMENTERIAN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PENDIDIKAN, KEBUDAYAAN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RISET, DAN TEKNOLOGI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65" name="Google Shape;46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44193" y="8031"/>
            <a:ext cx="2419587" cy="1439151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/>
              <a:t>Program Kerja Direktorat Kelembagaan dan Sumberdaya Pendidikan Tinggi Vokasi</a:t>
            </a:r>
            <a:endParaRPr sz="3200"/>
          </a:p>
        </p:txBody>
      </p:sp>
      <p:sp>
        <p:nvSpPr>
          <p:cNvPr id="467" name="Google Shape;467;p6"/>
          <p:cNvSpPr/>
          <p:nvPr/>
        </p:nvSpPr>
        <p:spPr>
          <a:xfrm>
            <a:off x="348343" y="2253343"/>
            <a:ext cx="2525486" cy="598714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305F9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POKJA SUMBER DAYA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6"/>
          <p:cNvSpPr/>
          <p:nvPr/>
        </p:nvSpPr>
        <p:spPr>
          <a:xfrm>
            <a:off x="3156856" y="2253343"/>
            <a:ext cx="7656455" cy="446679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6"/>
          <p:cNvSpPr/>
          <p:nvPr/>
        </p:nvSpPr>
        <p:spPr>
          <a:xfrm>
            <a:off x="3308644" y="2458720"/>
            <a:ext cx="7376717" cy="598714"/>
          </a:xfrm>
          <a:prstGeom prst="rect">
            <a:avLst/>
          </a:prstGeom>
          <a:solidFill>
            <a:srgbClr val="23808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LAYANAN KARIR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6"/>
          <p:cNvSpPr/>
          <p:nvPr/>
        </p:nvSpPr>
        <p:spPr>
          <a:xfrm>
            <a:off x="3298370" y="3250484"/>
            <a:ext cx="7376717" cy="3276600"/>
          </a:xfrm>
          <a:prstGeom prst="rect">
            <a:avLst/>
          </a:prstGeom>
          <a:solidFill>
            <a:srgbClr val="D4F2E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841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Penilaian Angka Kredit (PAK) Dosen &amp; Tendik Vokasi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Registrasi Pendidik (NIDN,NIDK, NUP, PDD)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Beban Kerja Dosen (BKD)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Sertifikasi Pendidik (SISTER)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Layanan Mutasi Dosen dan Tendik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Registrasi Tenaga Kependidikan (NITK)</a:t>
            </a:r>
            <a:endParaRPr/>
          </a:p>
          <a:p>
            <a:pPr indent="-1714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"/>
          <p:cNvSpPr/>
          <p:nvPr/>
        </p:nvSpPr>
        <p:spPr>
          <a:xfrm>
            <a:off x="8988553" y="1275333"/>
            <a:ext cx="2910840" cy="1164590"/>
          </a:xfrm>
          <a:custGeom>
            <a:rect b="b" l="l" r="r" t="t"/>
            <a:pathLst>
              <a:path extrusionOk="0" h="1164589" w="2910840">
                <a:moveTo>
                  <a:pt x="2328672" y="0"/>
                </a:moveTo>
                <a:lnTo>
                  <a:pt x="0" y="0"/>
                </a:lnTo>
                <a:lnTo>
                  <a:pt x="582168" y="582168"/>
                </a:lnTo>
                <a:lnTo>
                  <a:pt x="0" y="1164336"/>
                </a:lnTo>
                <a:lnTo>
                  <a:pt x="2328672" y="1164336"/>
                </a:lnTo>
                <a:lnTo>
                  <a:pt x="2910840" y="582168"/>
                </a:lnTo>
                <a:lnTo>
                  <a:pt x="2328672" y="0"/>
                </a:lnTo>
                <a:close/>
              </a:path>
            </a:pathLst>
          </a:custGeom>
          <a:solidFill>
            <a:srgbClr val="5EBDE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7"/>
          <p:cNvSpPr txBox="1"/>
          <p:nvPr/>
        </p:nvSpPr>
        <p:spPr>
          <a:xfrm>
            <a:off x="9425431" y="1514983"/>
            <a:ext cx="1558290" cy="5499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1275">
            <a:spAutoFit/>
          </a:bodyPr>
          <a:lstStyle/>
          <a:p>
            <a:pPr indent="-170815" lvl="0" marL="182880" marR="5080" rtl="0" algn="l">
              <a:lnSpc>
                <a:spcPct val="109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Indikator Kinerja  Kementerian</a:t>
            </a:r>
            <a:endParaRPr sz="18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grpSp>
        <p:nvGrpSpPr>
          <p:cNvPr id="477" name="Google Shape;477;p7"/>
          <p:cNvGrpSpPr/>
          <p:nvPr/>
        </p:nvGrpSpPr>
        <p:grpSpPr>
          <a:xfrm>
            <a:off x="6128003" y="1245108"/>
            <a:ext cx="2910840" cy="1164590"/>
            <a:chOff x="6128003" y="1245108"/>
            <a:chExt cx="2910840" cy="1164590"/>
          </a:xfrm>
        </p:grpSpPr>
        <p:sp>
          <p:nvSpPr>
            <p:cNvPr id="478" name="Google Shape;478;p7"/>
            <p:cNvSpPr/>
            <p:nvPr/>
          </p:nvSpPr>
          <p:spPr>
            <a:xfrm>
              <a:off x="6128003" y="1245108"/>
              <a:ext cx="2910840" cy="1164590"/>
            </a:xfrm>
            <a:custGeom>
              <a:rect b="b" l="l" r="r" t="t"/>
              <a:pathLst>
                <a:path extrusionOk="0" h="1164589" w="2910840">
                  <a:moveTo>
                    <a:pt x="2328672" y="0"/>
                  </a:moveTo>
                  <a:lnTo>
                    <a:pt x="0" y="0"/>
                  </a:lnTo>
                  <a:lnTo>
                    <a:pt x="582168" y="582167"/>
                  </a:lnTo>
                  <a:lnTo>
                    <a:pt x="0" y="1164336"/>
                  </a:lnTo>
                  <a:lnTo>
                    <a:pt x="2328672" y="1164336"/>
                  </a:lnTo>
                  <a:lnTo>
                    <a:pt x="2910840" y="582167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7"/>
            <p:cNvSpPr/>
            <p:nvPr/>
          </p:nvSpPr>
          <p:spPr>
            <a:xfrm>
              <a:off x="6128003" y="1245108"/>
              <a:ext cx="2910840" cy="1164590"/>
            </a:xfrm>
            <a:custGeom>
              <a:rect b="b" l="l" r="r" t="t"/>
              <a:pathLst>
                <a:path extrusionOk="0" h="1164589" w="2910840">
                  <a:moveTo>
                    <a:pt x="0" y="0"/>
                  </a:moveTo>
                  <a:lnTo>
                    <a:pt x="2328672" y="0"/>
                  </a:lnTo>
                  <a:lnTo>
                    <a:pt x="2910840" y="582167"/>
                  </a:lnTo>
                  <a:lnTo>
                    <a:pt x="2328672" y="1164336"/>
                  </a:lnTo>
                  <a:lnTo>
                    <a:pt x="0" y="1164336"/>
                  </a:lnTo>
                  <a:lnTo>
                    <a:pt x="582168" y="582167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0" name="Google Shape;480;p7"/>
          <p:cNvSpPr txBox="1"/>
          <p:nvPr/>
        </p:nvSpPr>
        <p:spPr>
          <a:xfrm>
            <a:off x="6827901" y="1525904"/>
            <a:ext cx="1558290" cy="5499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1275">
            <a:spAutoFit/>
          </a:bodyPr>
          <a:lstStyle/>
          <a:p>
            <a:pPr indent="-654685" lvl="0" marL="666750" marR="5080" rtl="0" algn="l">
              <a:lnSpc>
                <a:spcPct val="109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Indikator Kinerja  PT</a:t>
            </a:r>
            <a:endParaRPr sz="18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grpSp>
        <p:nvGrpSpPr>
          <p:cNvPr id="481" name="Google Shape;481;p7"/>
          <p:cNvGrpSpPr/>
          <p:nvPr/>
        </p:nvGrpSpPr>
        <p:grpSpPr>
          <a:xfrm>
            <a:off x="3465576" y="1234439"/>
            <a:ext cx="2910840" cy="1165860"/>
            <a:chOff x="3465576" y="1234439"/>
            <a:chExt cx="2910840" cy="1165860"/>
          </a:xfrm>
        </p:grpSpPr>
        <p:sp>
          <p:nvSpPr>
            <p:cNvPr id="482" name="Google Shape;482;p7"/>
            <p:cNvSpPr/>
            <p:nvPr/>
          </p:nvSpPr>
          <p:spPr>
            <a:xfrm>
              <a:off x="3465576" y="1234439"/>
              <a:ext cx="2910840" cy="1165860"/>
            </a:xfrm>
            <a:custGeom>
              <a:rect b="b" l="l" r="r" t="t"/>
              <a:pathLst>
                <a:path extrusionOk="0" h="1165860" w="2910840">
                  <a:moveTo>
                    <a:pt x="2327910" y="0"/>
                  </a:moveTo>
                  <a:lnTo>
                    <a:pt x="0" y="0"/>
                  </a:lnTo>
                  <a:lnTo>
                    <a:pt x="582929" y="582930"/>
                  </a:lnTo>
                  <a:lnTo>
                    <a:pt x="0" y="1165860"/>
                  </a:lnTo>
                  <a:lnTo>
                    <a:pt x="2327910" y="1165860"/>
                  </a:lnTo>
                  <a:lnTo>
                    <a:pt x="2910840" y="582930"/>
                  </a:lnTo>
                  <a:lnTo>
                    <a:pt x="2327910" y="0"/>
                  </a:lnTo>
                  <a:close/>
                </a:path>
              </a:pathLst>
            </a:custGeom>
            <a:solidFill>
              <a:srgbClr val="C47DB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7"/>
            <p:cNvSpPr/>
            <p:nvPr/>
          </p:nvSpPr>
          <p:spPr>
            <a:xfrm>
              <a:off x="3465576" y="1234439"/>
              <a:ext cx="2910840" cy="1165860"/>
            </a:xfrm>
            <a:custGeom>
              <a:rect b="b" l="l" r="r" t="t"/>
              <a:pathLst>
                <a:path extrusionOk="0" h="1165860" w="2910840">
                  <a:moveTo>
                    <a:pt x="0" y="0"/>
                  </a:moveTo>
                  <a:lnTo>
                    <a:pt x="2327910" y="0"/>
                  </a:lnTo>
                  <a:lnTo>
                    <a:pt x="2910840" y="582930"/>
                  </a:lnTo>
                  <a:lnTo>
                    <a:pt x="2327910" y="1165860"/>
                  </a:lnTo>
                  <a:lnTo>
                    <a:pt x="0" y="1165860"/>
                  </a:lnTo>
                  <a:lnTo>
                    <a:pt x="582929" y="58293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4" name="Google Shape;484;p7"/>
          <p:cNvSpPr txBox="1"/>
          <p:nvPr/>
        </p:nvSpPr>
        <p:spPr>
          <a:xfrm>
            <a:off x="4165472" y="1515313"/>
            <a:ext cx="1557655" cy="5505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ctr">
              <a:lnSpc>
                <a:spcPct val="114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Indikator Kinerja</a:t>
            </a:r>
            <a:endParaRPr sz="18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  <a:p>
            <a:pPr indent="0" lvl="0" marL="635" marR="0" rtl="0" algn="ctr">
              <a:lnSpc>
                <a:spcPct val="114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Dosen</a:t>
            </a:r>
            <a:endParaRPr sz="18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grpSp>
        <p:nvGrpSpPr>
          <p:cNvPr id="485" name="Google Shape;485;p7"/>
          <p:cNvGrpSpPr/>
          <p:nvPr/>
        </p:nvGrpSpPr>
        <p:grpSpPr>
          <a:xfrm>
            <a:off x="853439" y="1255775"/>
            <a:ext cx="2910840" cy="1165860"/>
            <a:chOff x="853439" y="1255775"/>
            <a:chExt cx="2910840" cy="1165860"/>
          </a:xfrm>
        </p:grpSpPr>
        <p:sp>
          <p:nvSpPr>
            <p:cNvPr id="486" name="Google Shape;486;p7"/>
            <p:cNvSpPr/>
            <p:nvPr/>
          </p:nvSpPr>
          <p:spPr>
            <a:xfrm>
              <a:off x="853439" y="1255775"/>
              <a:ext cx="2910840" cy="1165860"/>
            </a:xfrm>
            <a:custGeom>
              <a:rect b="b" l="l" r="r" t="t"/>
              <a:pathLst>
                <a:path extrusionOk="0" h="1165860" w="2910840">
                  <a:moveTo>
                    <a:pt x="2327910" y="0"/>
                  </a:moveTo>
                  <a:lnTo>
                    <a:pt x="0" y="0"/>
                  </a:lnTo>
                  <a:lnTo>
                    <a:pt x="582929" y="582929"/>
                  </a:lnTo>
                  <a:lnTo>
                    <a:pt x="0" y="1165860"/>
                  </a:lnTo>
                  <a:lnTo>
                    <a:pt x="2327910" y="1165860"/>
                  </a:lnTo>
                  <a:lnTo>
                    <a:pt x="2910840" y="582929"/>
                  </a:lnTo>
                  <a:lnTo>
                    <a:pt x="2327910" y="0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7"/>
            <p:cNvSpPr/>
            <p:nvPr/>
          </p:nvSpPr>
          <p:spPr>
            <a:xfrm>
              <a:off x="853439" y="1255775"/>
              <a:ext cx="2910840" cy="1165860"/>
            </a:xfrm>
            <a:custGeom>
              <a:rect b="b" l="l" r="r" t="t"/>
              <a:pathLst>
                <a:path extrusionOk="0" h="1165860" w="2910840">
                  <a:moveTo>
                    <a:pt x="0" y="0"/>
                  </a:moveTo>
                  <a:lnTo>
                    <a:pt x="2327910" y="0"/>
                  </a:lnTo>
                  <a:lnTo>
                    <a:pt x="2910840" y="582929"/>
                  </a:lnTo>
                  <a:lnTo>
                    <a:pt x="2327910" y="1165860"/>
                  </a:lnTo>
                  <a:lnTo>
                    <a:pt x="0" y="1165860"/>
                  </a:lnTo>
                  <a:lnTo>
                    <a:pt x="582929" y="58292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8" name="Google Shape;488;p7"/>
          <p:cNvSpPr txBox="1"/>
          <p:nvPr/>
        </p:nvSpPr>
        <p:spPr>
          <a:xfrm>
            <a:off x="2127630" y="1662810"/>
            <a:ext cx="40957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BKD</a:t>
            </a:r>
            <a:endParaRPr sz="18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489" name="Google Shape;489;p7"/>
          <p:cNvSpPr/>
          <p:nvPr/>
        </p:nvSpPr>
        <p:spPr>
          <a:xfrm>
            <a:off x="0" y="391668"/>
            <a:ext cx="12192000" cy="523240"/>
          </a:xfrm>
          <a:custGeom>
            <a:rect b="b" l="l" r="r" t="t"/>
            <a:pathLst>
              <a:path extrusionOk="0" h="523240" w="12192000">
                <a:moveTo>
                  <a:pt x="12192000" y="0"/>
                </a:moveTo>
                <a:lnTo>
                  <a:pt x="0" y="0"/>
                </a:lnTo>
                <a:lnTo>
                  <a:pt x="0" y="522731"/>
                </a:lnTo>
                <a:lnTo>
                  <a:pt x="12192000" y="522731"/>
                </a:lnTo>
                <a:lnTo>
                  <a:pt x="12192000" y="0"/>
                </a:lnTo>
                <a:close/>
              </a:path>
            </a:pathLst>
          </a:custGeom>
          <a:solidFill>
            <a:srgbClr val="5EBDE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7"/>
          <p:cNvSpPr txBox="1"/>
          <p:nvPr>
            <p:ph type="title"/>
          </p:nvPr>
        </p:nvSpPr>
        <p:spPr>
          <a:xfrm>
            <a:off x="307847" y="298121"/>
            <a:ext cx="11327893" cy="6905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KONTRIBUSI BEBAN KERJA DOSEN</a:t>
            </a:r>
            <a:endParaRPr/>
          </a:p>
        </p:txBody>
      </p:sp>
      <p:sp>
        <p:nvSpPr>
          <p:cNvPr id="491" name="Google Shape;491;p7"/>
          <p:cNvSpPr/>
          <p:nvPr/>
        </p:nvSpPr>
        <p:spPr>
          <a:xfrm>
            <a:off x="2165604" y="2439923"/>
            <a:ext cx="7366000" cy="533400"/>
          </a:xfrm>
          <a:custGeom>
            <a:rect b="b" l="l" r="r" t="t"/>
            <a:pathLst>
              <a:path extrusionOk="0" h="533400" w="7366000">
                <a:moveTo>
                  <a:pt x="7098792" y="0"/>
                </a:moveTo>
                <a:lnTo>
                  <a:pt x="7098792" y="133350"/>
                </a:lnTo>
                <a:lnTo>
                  <a:pt x="0" y="133350"/>
                </a:lnTo>
                <a:lnTo>
                  <a:pt x="133350" y="266700"/>
                </a:lnTo>
                <a:lnTo>
                  <a:pt x="0" y="400050"/>
                </a:lnTo>
                <a:lnTo>
                  <a:pt x="7098792" y="400050"/>
                </a:lnTo>
                <a:lnTo>
                  <a:pt x="7098792" y="533400"/>
                </a:lnTo>
                <a:lnTo>
                  <a:pt x="7365492" y="266700"/>
                </a:lnTo>
                <a:lnTo>
                  <a:pt x="7098792" y="0"/>
                </a:lnTo>
                <a:close/>
              </a:path>
            </a:pathLst>
          </a:custGeom>
          <a:solidFill>
            <a:srgbClr val="006FC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7"/>
          <p:cNvSpPr txBox="1"/>
          <p:nvPr/>
        </p:nvSpPr>
        <p:spPr>
          <a:xfrm>
            <a:off x="1753870" y="2486226"/>
            <a:ext cx="8189595" cy="732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PENINGKATAN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96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Pencapaian Indikator Kinerja Sasaran Strategis (IKSS) dan Indikator Kinerja Program (IKP)</a:t>
            </a:r>
            <a:endParaRPr sz="18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grpSp>
        <p:nvGrpSpPr>
          <p:cNvPr id="493" name="Google Shape;493;p7"/>
          <p:cNvGrpSpPr/>
          <p:nvPr/>
        </p:nvGrpSpPr>
        <p:grpSpPr>
          <a:xfrm>
            <a:off x="301624" y="3404191"/>
            <a:ext cx="3096768" cy="3302508"/>
            <a:chOff x="297179" y="3361944"/>
            <a:chExt cx="3096768" cy="3302508"/>
          </a:xfrm>
        </p:grpSpPr>
        <p:sp>
          <p:nvSpPr>
            <p:cNvPr id="494" name="Google Shape;494;p7"/>
            <p:cNvSpPr/>
            <p:nvPr/>
          </p:nvSpPr>
          <p:spPr>
            <a:xfrm>
              <a:off x="297179" y="3361944"/>
              <a:ext cx="3096768" cy="3302508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1699640" y="4865751"/>
              <a:ext cx="1686560" cy="1662430"/>
            </a:xfrm>
            <a:custGeom>
              <a:rect b="b" l="l" r="r" t="t"/>
              <a:pathLst>
                <a:path extrusionOk="0" h="1662429" w="1686560">
                  <a:moveTo>
                    <a:pt x="912240" y="0"/>
                  </a:moveTo>
                  <a:lnTo>
                    <a:pt x="774064" y="0"/>
                  </a:lnTo>
                  <a:lnTo>
                    <a:pt x="744092" y="170180"/>
                  </a:lnTo>
                  <a:lnTo>
                    <a:pt x="689651" y="180527"/>
                  </a:lnTo>
                  <a:lnTo>
                    <a:pt x="636374" y="195204"/>
                  </a:lnTo>
                  <a:lnTo>
                    <a:pt x="584511" y="214116"/>
                  </a:lnTo>
                  <a:lnTo>
                    <a:pt x="534313" y="237175"/>
                  </a:lnTo>
                  <a:lnTo>
                    <a:pt x="486028" y="264287"/>
                  </a:lnTo>
                  <a:lnTo>
                    <a:pt x="353567" y="153288"/>
                  </a:lnTo>
                  <a:lnTo>
                    <a:pt x="247776" y="242188"/>
                  </a:lnTo>
                  <a:lnTo>
                    <a:pt x="334263" y="391795"/>
                  </a:lnTo>
                  <a:lnTo>
                    <a:pt x="299173" y="434701"/>
                  </a:lnTo>
                  <a:lnTo>
                    <a:pt x="267752" y="480205"/>
                  </a:lnTo>
                  <a:lnTo>
                    <a:pt x="240135" y="528068"/>
                  </a:lnTo>
                  <a:lnTo>
                    <a:pt x="216456" y="578052"/>
                  </a:lnTo>
                  <a:lnTo>
                    <a:pt x="196850" y="629920"/>
                  </a:lnTo>
                  <a:lnTo>
                    <a:pt x="24002" y="629920"/>
                  </a:lnTo>
                  <a:lnTo>
                    <a:pt x="0" y="766140"/>
                  </a:lnTo>
                  <a:lnTo>
                    <a:pt x="162559" y="825220"/>
                  </a:lnTo>
                  <a:lnTo>
                    <a:pt x="163221" y="880665"/>
                  </a:lnTo>
                  <a:lnTo>
                    <a:pt x="168369" y="935737"/>
                  </a:lnTo>
                  <a:lnTo>
                    <a:pt x="177949" y="990165"/>
                  </a:lnTo>
                  <a:lnTo>
                    <a:pt x="191906" y="1043679"/>
                  </a:lnTo>
                  <a:lnTo>
                    <a:pt x="210184" y="1096010"/>
                  </a:lnTo>
                  <a:lnTo>
                    <a:pt x="77723" y="1207058"/>
                  </a:lnTo>
                  <a:lnTo>
                    <a:pt x="146811" y="1326819"/>
                  </a:lnTo>
                  <a:lnTo>
                    <a:pt x="309244" y="1267777"/>
                  </a:lnTo>
                  <a:lnTo>
                    <a:pt x="345358" y="1309815"/>
                  </a:lnTo>
                  <a:lnTo>
                    <a:pt x="384672" y="1348684"/>
                  </a:lnTo>
                  <a:lnTo>
                    <a:pt x="426973" y="1384208"/>
                  </a:lnTo>
                  <a:lnTo>
                    <a:pt x="472048" y="1416213"/>
                  </a:lnTo>
                  <a:lnTo>
                    <a:pt x="519683" y="1444523"/>
                  </a:lnTo>
                  <a:lnTo>
                    <a:pt x="489584" y="1614741"/>
                  </a:lnTo>
                  <a:lnTo>
                    <a:pt x="619378" y="1662023"/>
                  </a:lnTo>
                  <a:lnTo>
                    <a:pt x="705865" y="1512354"/>
                  </a:lnTo>
                  <a:lnTo>
                    <a:pt x="760500" y="1521321"/>
                  </a:lnTo>
                  <a:lnTo>
                    <a:pt x="815555" y="1525804"/>
                  </a:lnTo>
                  <a:lnTo>
                    <a:pt x="870750" y="1525804"/>
                  </a:lnTo>
                  <a:lnTo>
                    <a:pt x="925805" y="1521321"/>
                  </a:lnTo>
                  <a:lnTo>
                    <a:pt x="980439" y="1512354"/>
                  </a:lnTo>
                  <a:lnTo>
                    <a:pt x="1066927" y="1662023"/>
                  </a:lnTo>
                  <a:lnTo>
                    <a:pt x="1196720" y="1614741"/>
                  </a:lnTo>
                  <a:lnTo>
                    <a:pt x="1166621" y="1444523"/>
                  </a:lnTo>
                  <a:lnTo>
                    <a:pt x="1214257" y="1416213"/>
                  </a:lnTo>
                  <a:lnTo>
                    <a:pt x="1259332" y="1384208"/>
                  </a:lnTo>
                  <a:lnTo>
                    <a:pt x="1301633" y="1348684"/>
                  </a:lnTo>
                  <a:lnTo>
                    <a:pt x="1340947" y="1309815"/>
                  </a:lnTo>
                  <a:lnTo>
                    <a:pt x="1377060" y="1267777"/>
                  </a:lnTo>
                  <a:lnTo>
                    <a:pt x="1539494" y="1326819"/>
                  </a:lnTo>
                  <a:lnTo>
                    <a:pt x="1608582" y="1207058"/>
                  </a:lnTo>
                  <a:lnTo>
                    <a:pt x="1476120" y="1096010"/>
                  </a:lnTo>
                  <a:lnTo>
                    <a:pt x="1494399" y="1043679"/>
                  </a:lnTo>
                  <a:lnTo>
                    <a:pt x="1508356" y="990165"/>
                  </a:lnTo>
                  <a:lnTo>
                    <a:pt x="1517936" y="935737"/>
                  </a:lnTo>
                  <a:lnTo>
                    <a:pt x="1523084" y="880665"/>
                  </a:lnTo>
                  <a:lnTo>
                    <a:pt x="1523745" y="825220"/>
                  </a:lnTo>
                  <a:lnTo>
                    <a:pt x="1686179" y="766140"/>
                  </a:lnTo>
                  <a:lnTo>
                    <a:pt x="1662303" y="629920"/>
                  </a:lnTo>
                  <a:lnTo>
                    <a:pt x="1489456" y="629920"/>
                  </a:lnTo>
                  <a:lnTo>
                    <a:pt x="1469849" y="578052"/>
                  </a:lnTo>
                  <a:lnTo>
                    <a:pt x="1446170" y="528068"/>
                  </a:lnTo>
                  <a:lnTo>
                    <a:pt x="1418553" y="480205"/>
                  </a:lnTo>
                  <a:lnTo>
                    <a:pt x="1387132" y="434701"/>
                  </a:lnTo>
                  <a:lnTo>
                    <a:pt x="1352041" y="391795"/>
                  </a:lnTo>
                  <a:lnTo>
                    <a:pt x="1438528" y="242188"/>
                  </a:lnTo>
                  <a:lnTo>
                    <a:pt x="1332738" y="153288"/>
                  </a:lnTo>
                  <a:lnTo>
                    <a:pt x="1200277" y="264287"/>
                  </a:lnTo>
                  <a:lnTo>
                    <a:pt x="1151992" y="237175"/>
                  </a:lnTo>
                  <a:lnTo>
                    <a:pt x="1101794" y="214116"/>
                  </a:lnTo>
                  <a:lnTo>
                    <a:pt x="1049931" y="195204"/>
                  </a:lnTo>
                  <a:lnTo>
                    <a:pt x="996654" y="180527"/>
                  </a:lnTo>
                  <a:lnTo>
                    <a:pt x="942213" y="170180"/>
                  </a:lnTo>
                  <a:lnTo>
                    <a:pt x="912240" y="0"/>
                  </a:lnTo>
                  <a:close/>
                </a:path>
              </a:pathLst>
            </a:custGeom>
            <a:solidFill>
              <a:srgbClr val="D4F2E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1699640" y="4865751"/>
              <a:ext cx="1686560" cy="1662430"/>
            </a:xfrm>
            <a:custGeom>
              <a:rect b="b" l="l" r="r" t="t"/>
              <a:pathLst>
                <a:path extrusionOk="0" h="1662429" w="1686560">
                  <a:moveTo>
                    <a:pt x="1200277" y="264287"/>
                  </a:moveTo>
                  <a:lnTo>
                    <a:pt x="1332738" y="153288"/>
                  </a:lnTo>
                  <a:lnTo>
                    <a:pt x="1438528" y="242188"/>
                  </a:lnTo>
                  <a:lnTo>
                    <a:pt x="1352041" y="391795"/>
                  </a:lnTo>
                  <a:lnTo>
                    <a:pt x="1387132" y="434701"/>
                  </a:lnTo>
                  <a:lnTo>
                    <a:pt x="1418553" y="480205"/>
                  </a:lnTo>
                  <a:lnTo>
                    <a:pt x="1446170" y="528068"/>
                  </a:lnTo>
                  <a:lnTo>
                    <a:pt x="1469849" y="578052"/>
                  </a:lnTo>
                  <a:lnTo>
                    <a:pt x="1489456" y="629920"/>
                  </a:lnTo>
                  <a:lnTo>
                    <a:pt x="1662303" y="629920"/>
                  </a:lnTo>
                  <a:lnTo>
                    <a:pt x="1686179" y="766140"/>
                  </a:lnTo>
                  <a:lnTo>
                    <a:pt x="1523745" y="825220"/>
                  </a:lnTo>
                  <a:lnTo>
                    <a:pt x="1523084" y="880665"/>
                  </a:lnTo>
                  <a:lnTo>
                    <a:pt x="1517936" y="935737"/>
                  </a:lnTo>
                  <a:lnTo>
                    <a:pt x="1508356" y="990165"/>
                  </a:lnTo>
                  <a:lnTo>
                    <a:pt x="1494399" y="1043679"/>
                  </a:lnTo>
                  <a:lnTo>
                    <a:pt x="1476120" y="1096010"/>
                  </a:lnTo>
                  <a:lnTo>
                    <a:pt x="1608582" y="1207058"/>
                  </a:lnTo>
                  <a:lnTo>
                    <a:pt x="1539494" y="1326819"/>
                  </a:lnTo>
                  <a:lnTo>
                    <a:pt x="1377060" y="1267777"/>
                  </a:lnTo>
                  <a:lnTo>
                    <a:pt x="1340947" y="1309815"/>
                  </a:lnTo>
                  <a:lnTo>
                    <a:pt x="1301633" y="1348684"/>
                  </a:lnTo>
                  <a:lnTo>
                    <a:pt x="1259332" y="1384208"/>
                  </a:lnTo>
                  <a:lnTo>
                    <a:pt x="1214257" y="1416213"/>
                  </a:lnTo>
                  <a:lnTo>
                    <a:pt x="1166621" y="1444523"/>
                  </a:lnTo>
                  <a:lnTo>
                    <a:pt x="1196720" y="1614741"/>
                  </a:lnTo>
                  <a:lnTo>
                    <a:pt x="1066927" y="1662023"/>
                  </a:lnTo>
                  <a:lnTo>
                    <a:pt x="980439" y="1512354"/>
                  </a:lnTo>
                  <a:lnTo>
                    <a:pt x="925805" y="1521321"/>
                  </a:lnTo>
                  <a:lnTo>
                    <a:pt x="870750" y="1525804"/>
                  </a:lnTo>
                  <a:lnTo>
                    <a:pt x="815555" y="1525804"/>
                  </a:lnTo>
                  <a:lnTo>
                    <a:pt x="760500" y="1521321"/>
                  </a:lnTo>
                  <a:lnTo>
                    <a:pt x="705865" y="1512354"/>
                  </a:lnTo>
                  <a:lnTo>
                    <a:pt x="619378" y="1662023"/>
                  </a:lnTo>
                  <a:lnTo>
                    <a:pt x="489584" y="1614741"/>
                  </a:lnTo>
                  <a:lnTo>
                    <a:pt x="519683" y="1444523"/>
                  </a:lnTo>
                  <a:lnTo>
                    <a:pt x="472048" y="1416213"/>
                  </a:lnTo>
                  <a:lnTo>
                    <a:pt x="426973" y="1384208"/>
                  </a:lnTo>
                  <a:lnTo>
                    <a:pt x="384672" y="1348684"/>
                  </a:lnTo>
                  <a:lnTo>
                    <a:pt x="345358" y="1309815"/>
                  </a:lnTo>
                  <a:lnTo>
                    <a:pt x="309244" y="1267777"/>
                  </a:lnTo>
                  <a:lnTo>
                    <a:pt x="146811" y="1326819"/>
                  </a:lnTo>
                  <a:lnTo>
                    <a:pt x="77723" y="1207058"/>
                  </a:lnTo>
                  <a:lnTo>
                    <a:pt x="210184" y="1096010"/>
                  </a:lnTo>
                  <a:lnTo>
                    <a:pt x="191906" y="1043679"/>
                  </a:lnTo>
                  <a:lnTo>
                    <a:pt x="177949" y="990165"/>
                  </a:lnTo>
                  <a:lnTo>
                    <a:pt x="168369" y="935737"/>
                  </a:lnTo>
                  <a:lnTo>
                    <a:pt x="163221" y="880665"/>
                  </a:lnTo>
                  <a:lnTo>
                    <a:pt x="162559" y="825220"/>
                  </a:lnTo>
                  <a:lnTo>
                    <a:pt x="0" y="766140"/>
                  </a:lnTo>
                  <a:lnTo>
                    <a:pt x="24002" y="629920"/>
                  </a:lnTo>
                  <a:lnTo>
                    <a:pt x="196850" y="629920"/>
                  </a:lnTo>
                  <a:lnTo>
                    <a:pt x="216456" y="578052"/>
                  </a:lnTo>
                  <a:lnTo>
                    <a:pt x="240135" y="528068"/>
                  </a:lnTo>
                  <a:lnTo>
                    <a:pt x="267752" y="480205"/>
                  </a:lnTo>
                  <a:lnTo>
                    <a:pt x="299173" y="434701"/>
                  </a:lnTo>
                  <a:lnTo>
                    <a:pt x="334263" y="391795"/>
                  </a:lnTo>
                  <a:lnTo>
                    <a:pt x="247776" y="242188"/>
                  </a:lnTo>
                  <a:lnTo>
                    <a:pt x="353567" y="153288"/>
                  </a:lnTo>
                  <a:lnTo>
                    <a:pt x="486028" y="264287"/>
                  </a:lnTo>
                  <a:lnTo>
                    <a:pt x="534313" y="237175"/>
                  </a:lnTo>
                  <a:lnTo>
                    <a:pt x="584511" y="214116"/>
                  </a:lnTo>
                  <a:lnTo>
                    <a:pt x="636374" y="195204"/>
                  </a:lnTo>
                  <a:lnTo>
                    <a:pt x="689651" y="180527"/>
                  </a:lnTo>
                  <a:lnTo>
                    <a:pt x="744092" y="170180"/>
                  </a:lnTo>
                  <a:lnTo>
                    <a:pt x="774064" y="0"/>
                  </a:lnTo>
                  <a:lnTo>
                    <a:pt x="912240" y="0"/>
                  </a:lnTo>
                  <a:lnTo>
                    <a:pt x="942213" y="170180"/>
                  </a:lnTo>
                  <a:lnTo>
                    <a:pt x="996654" y="180527"/>
                  </a:lnTo>
                  <a:lnTo>
                    <a:pt x="1049931" y="195204"/>
                  </a:lnTo>
                  <a:lnTo>
                    <a:pt x="1101794" y="214116"/>
                  </a:lnTo>
                  <a:lnTo>
                    <a:pt x="1151992" y="237175"/>
                  </a:lnTo>
                  <a:lnTo>
                    <a:pt x="1200277" y="264287"/>
                  </a:lnTo>
                  <a:close/>
                </a:path>
              </a:pathLst>
            </a:custGeom>
            <a:noFill/>
            <a:ln cap="flat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7" name="Google Shape;497;p7"/>
          <p:cNvSpPr txBox="1"/>
          <p:nvPr/>
        </p:nvSpPr>
        <p:spPr>
          <a:xfrm>
            <a:off x="2069338" y="5458459"/>
            <a:ext cx="945515" cy="4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4275">
            <a:spAutoFit/>
          </a:bodyPr>
          <a:lstStyle/>
          <a:p>
            <a:pPr indent="199390" lvl="0" marL="12700" marR="50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DOSEN  PENGGERAK</a:t>
            </a:r>
            <a:endParaRPr sz="14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grpSp>
        <p:nvGrpSpPr>
          <p:cNvPr id="498" name="Google Shape;498;p7"/>
          <p:cNvGrpSpPr/>
          <p:nvPr/>
        </p:nvGrpSpPr>
        <p:grpSpPr>
          <a:xfrm>
            <a:off x="761377" y="4470653"/>
            <a:ext cx="1115695" cy="1210310"/>
            <a:chOff x="761377" y="4470653"/>
            <a:chExt cx="1115695" cy="1210310"/>
          </a:xfrm>
        </p:grpSpPr>
        <p:sp>
          <p:nvSpPr>
            <p:cNvPr id="499" name="Google Shape;499;p7"/>
            <p:cNvSpPr/>
            <p:nvPr/>
          </p:nvSpPr>
          <p:spPr>
            <a:xfrm>
              <a:off x="761377" y="4470653"/>
              <a:ext cx="1115695" cy="1210310"/>
            </a:xfrm>
            <a:custGeom>
              <a:rect b="b" l="l" r="r" t="t"/>
              <a:pathLst>
                <a:path extrusionOk="0" h="1210310" w="1115695">
                  <a:moveTo>
                    <a:pt x="624954" y="0"/>
                  </a:moveTo>
                  <a:lnTo>
                    <a:pt x="490385" y="0"/>
                  </a:lnTo>
                  <a:lnTo>
                    <a:pt x="446697" y="185801"/>
                  </a:lnTo>
                  <a:lnTo>
                    <a:pt x="402866" y="199925"/>
                  </a:lnTo>
                  <a:lnTo>
                    <a:pt x="360951" y="218542"/>
                  </a:lnTo>
                  <a:lnTo>
                    <a:pt x="321288" y="241451"/>
                  </a:lnTo>
                  <a:lnTo>
                    <a:pt x="284213" y="268450"/>
                  </a:lnTo>
                  <a:lnTo>
                    <a:pt x="250063" y="299339"/>
                  </a:lnTo>
                  <a:lnTo>
                    <a:pt x="67271" y="244221"/>
                  </a:lnTo>
                  <a:lnTo>
                    <a:pt x="0" y="360680"/>
                  </a:lnTo>
                  <a:lnTo>
                    <a:pt x="139115" y="491490"/>
                  </a:lnTo>
                  <a:lnTo>
                    <a:pt x="129435" y="536502"/>
                  </a:lnTo>
                  <a:lnTo>
                    <a:pt x="124595" y="582119"/>
                  </a:lnTo>
                  <a:lnTo>
                    <a:pt x="124595" y="627936"/>
                  </a:lnTo>
                  <a:lnTo>
                    <a:pt x="129435" y="673553"/>
                  </a:lnTo>
                  <a:lnTo>
                    <a:pt x="139115" y="718566"/>
                  </a:lnTo>
                  <a:lnTo>
                    <a:pt x="0" y="849376"/>
                  </a:lnTo>
                  <a:lnTo>
                    <a:pt x="67271" y="965835"/>
                  </a:lnTo>
                  <a:lnTo>
                    <a:pt x="250063" y="910717"/>
                  </a:lnTo>
                  <a:lnTo>
                    <a:pt x="284213" y="941605"/>
                  </a:lnTo>
                  <a:lnTo>
                    <a:pt x="321288" y="968604"/>
                  </a:lnTo>
                  <a:lnTo>
                    <a:pt x="360951" y="991513"/>
                  </a:lnTo>
                  <a:lnTo>
                    <a:pt x="402866" y="1010130"/>
                  </a:lnTo>
                  <a:lnTo>
                    <a:pt x="446697" y="1024255"/>
                  </a:lnTo>
                  <a:lnTo>
                    <a:pt x="490385" y="1210094"/>
                  </a:lnTo>
                  <a:lnTo>
                    <a:pt x="624954" y="1210094"/>
                  </a:lnTo>
                  <a:lnTo>
                    <a:pt x="668642" y="1024255"/>
                  </a:lnTo>
                  <a:lnTo>
                    <a:pt x="712448" y="1010130"/>
                  </a:lnTo>
                  <a:lnTo>
                    <a:pt x="754339" y="991513"/>
                  </a:lnTo>
                  <a:lnTo>
                    <a:pt x="793988" y="968604"/>
                  </a:lnTo>
                  <a:lnTo>
                    <a:pt x="831064" y="941605"/>
                  </a:lnTo>
                  <a:lnTo>
                    <a:pt x="865238" y="910717"/>
                  </a:lnTo>
                  <a:lnTo>
                    <a:pt x="1047991" y="965835"/>
                  </a:lnTo>
                  <a:lnTo>
                    <a:pt x="1115301" y="849376"/>
                  </a:lnTo>
                  <a:lnTo>
                    <a:pt x="976236" y="718566"/>
                  </a:lnTo>
                  <a:lnTo>
                    <a:pt x="985867" y="673553"/>
                  </a:lnTo>
                  <a:lnTo>
                    <a:pt x="990683" y="627936"/>
                  </a:lnTo>
                  <a:lnTo>
                    <a:pt x="990683" y="582119"/>
                  </a:lnTo>
                  <a:lnTo>
                    <a:pt x="985867" y="536502"/>
                  </a:lnTo>
                  <a:lnTo>
                    <a:pt x="976236" y="491490"/>
                  </a:lnTo>
                  <a:lnTo>
                    <a:pt x="1115301" y="360680"/>
                  </a:lnTo>
                  <a:lnTo>
                    <a:pt x="1047991" y="244221"/>
                  </a:lnTo>
                  <a:lnTo>
                    <a:pt x="865238" y="299339"/>
                  </a:lnTo>
                  <a:lnTo>
                    <a:pt x="831064" y="268450"/>
                  </a:lnTo>
                  <a:lnTo>
                    <a:pt x="793988" y="241451"/>
                  </a:lnTo>
                  <a:lnTo>
                    <a:pt x="754339" y="218542"/>
                  </a:lnTo>
                  <a:lnTo>
                    <a:pt x="712448" y="199925"/>
                  </a:lnTo>
                  <a:lnTo>
                    <a:pt x="668642" y="185801"/>
                  </a:lnTo>
                  <a:lnTo>
                    <a:pt x="624954" y="0"/>
                  </a:lnTo>
                  <a:close/>
                </a:path>
              </a:pathLst>
            </a:custGeom>
            <a:solidFill>
              <a:srgbClr val="4B7E1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761377" y="4470653"/>
              <a:ext cx="1115695" cy="1210310"/>
            </a:xfrm>
            <a:custGeom>
              <a:rect b="b" l="l" r="r" t="t"/>
              <a:pathLst>
                <a:path extrusionOk="0" h="1210310" w="1115695">
                  <a:moveTo>
                    <a:pt x="865238" y="299339"/>
                  </a:moveTo>
                  <a:lnTo>
                    <a:pt x="1047991" y="244221"/>
                  </a:lnTo>
                  <a:lnTo>
                    <a:pt x="1115301" y="360680"/>
                  </a:lnTo>
                  <a:lnTo>
                    <a:pt x="976236" y="491490"/>
                  </a:lnTo>
                  <a:lnTo>
                    <a:pt x="985867" y="536502"/>
                  </a:lnTo>
                  <a:lnTo>
                    <a:pt x="990683" y="582119"/>
                  </a:lnTo>
                  <a:lnTo>
                    <a:pt x="990683" y="627936"/>
                  </a:lnTo>
                  <a:lnTo>
                    <a:pt x="985867" y="673553"/>
                  </a:lnTo>
                  <a:lnTo>
                    <a:pt x="976236" y="718566"/>
                  </a:lnTo>
                  <a:lnTo>
                    <a:pt x="1115301" y="849376"/>
                  </a:lnTo>
                  <a:lnTo>
                    <a:pt x="1047991" y="965835"/>
                  </a:lnTo>
                  <a:lnTo>
                    <a:pt x="865238" y="910717"/>
                  </a:lnTo>
                  <a:lnTo>
                    <a:pt x="831064" y="941605"/>
                  </a:lnTo>
                  <a:lnTo>
                    <a:pt x="793988" y="968604"/>
                  </a:lnTo>
                  <a:lnTo>
                    <a:pt x="754339" y="991513"/>
                  </a:lnTo>
                  <a:lnTo>
                    <a:pt x="712448" y="1010130"/>
                  </a:lnTo>
                  <a:lnTo>
                    <a:pt x="668642" y="1024255"/>
                  </a:lnTo>
                  <a:lnTo>
                    <a:pt x="624954" y="1210094"/>
                  </a:lnTo>
                  <a:lnTo>
                    <a:pt x="490385" y="1210094"/>
                  </a:lnTo>
                  <a:lnTo>
                    <a:pt x="446697" y="1024255"/>
                  </a:lnTo>
                  <a:lnTo>
                    <a:pt x="402866" y="1010130"/>
                  </a:lnTo>
                  <a:lnTo>
                    <a:pt x="360951" y="991513"/>
                  </a:lnTo>
                  <a:lnTo>
                    <a:pt x="321288" y="968604"/>
                  </a:lnTo>
                  <a:lnTo>
                    <a:pt x="284213" y="941605"/>
                  </a:lnTo>
                  <a:lnTo>
                    <a:pt x="250063" y="910717"/>
                  </a:lnTo>
                  <a:lnTo>
                    <a:pt x="67271" y="965835"/>
                  </a:lnTo>
                  <a:lnTo>
                    <a:pt x="0" y="849376"/>
                  </a:lnTo>
                  <a:lnTo>
                    <a:pt x="139115" y="718566"/>
                  </a:lnTo>
                  <a:lnTo>
                    <a:pt x="129435" y="673553"/>
                  </a:lnTo>
                  <a:lnTo>
                    <a:pt x="124595" y="627936"/>
                  </a:lnTo>
                  <a:lnTo>
                    <a:pt x="124595" y="582119"/>
                  </a:lnTo>
                  <a:lnTo>
                    <a:pt x="129435" y="536502"/>
                  </a:lnTo>
                  <a:lnTo>
                    <a:pt x="139115" y="491490"/>
                  </a:lnTo>
                  <a:lnTo>
                    <a:pt x="0" y="360680"/>
                  </a:lnTo>
                  <a:lnTo>
                    <a:pt x="67271" y="244221"/>
                  </a:lnTo>
                  <a:lnTo>
                    <a:pt x="250063" y="299339"/>
                  </a:lnTo>
                  <a:lnTo>
                    <a:pt x="284213" y="268450"/>
                  </a:lnTo>
                  <a:lnTo>
                    <a:pt x="321288" y="241451"/>
                  </a:lnTo>
                  <a:lnTo>
                    <a:pt x="360951" y="218542"/>
                  </a:lnTo>
                  <a:lnTo>
                    <a:pt x="402866" y="199925"/>
                  </a:lnTo>
                  <a:lnTo>
                    <a:pt x="446697" y="185801"/>
                  </a:lnTo>
                  <a:lnTo>
                    <a:pt x="490385" y="0"/>
                  </a:lnTo>
                  <a:lnTo>
                    <a:pt x="624954" y="0"/>
                  </a:lnTo>
                  <a:lnTo>
                    <a:pt x="668642" y="185801"/>
                  </a:lnTo>
                  <a:lnTo>
                    <a:pt x="712448" y="199925"/>
                  </a:lnTo>
                  <a:lnTo>
                    <a:pt x="754339" y="218542"/>
                  </a:lnTo>
                  <a:lnTo>
                    <a:pt x="793988" y="241451"/>
                  </a:lnTo>
                  <a:lnTo>
                    <a:pt x="831064" y="268450"/>
                  </a:lnTo>
                  <a:lnTo>
                    <a:pt x="865238" y="299339"/>
                  </a:lnTo>
                  <a:close/>
                </a:path>
              </a:pathLst>
            </a:custGeom>
            <a:noFill/>
            <a:ln cap="flat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1" name="Google Shape;501;p7"/>
          <p:cNvSpPr txBox="1"/>
          <p:nvPr/>
        </p:nvSpPr>
        <p:spPr>
          <a:xfrm>
            <a:off x="1176324" y="4967985"/>
            <a:ext cx="285750" cy="1750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MHS</a:t>
            </a:r>
            <a:endParaRPr sz="105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grpSp>
        <p:nvGrpSpPr>
          <p:cNvPr id="502" name="Google Shape;502;p7"/>
          <p:cNvGrpSpPr/>
          <p:nvPr/>
        </p:nvGrpSpPr>
        <p:grpSpPr>
          <a:xfrm>
            <a:off x="1411097" y="3619119"/>
            <a:ext cx="1179195" cy="1179195"/>
            <a:chOff x="1411097" y="3619119"/>
            <a:chExt cx="1179195" cy="1179195"/>
          </a:xfrm>
        </p:grpSpPr>
        <p:sp>
          <p:nvSpPr>
            <p:cNvPr id="503" name="Google Shape;503;p7"/>
            <p:cNvSpPr/>
            <p:nvPr/>
          </p:nvSpPr>
          <p:spPr>
            <a:xfrm>
              <a:off x="1411097" y="3619119"/>
              <a:ext cx="1179195" cy="1179195"/>
            </a:xfrm>
            <a:custGeom>
              <a:rect b="b" l="l" r="r" t="t"/>
              <a:pathLst>
                <a:path extrusionOk="0" h="1179195" w="1179195">
                  <a:moveTo>
                    <a:pt x="499872" y="0"/>
                  </a:moveTo>
                  <a:lnTo>
                    <a:pt x="372491" y="34035"/>
                  </a:lnTo>
                  <a:lnTo>
                    <a:pt x="378333" y="220979"/>
                  </a:lnTo>
                  <a:lnTo>
                    <a:pt x="331442" y="252208"/>
                  </a:lnTo>
                  <a:lnTo>
                    <a:pt x="289242" y="289163"/>
                  </a:lnTo>
                  <a:lnTo>
                    <a:pt x="252281" y="331333"/>
                  </a:lnTo>
                  <a:lnTo>
                    <a:pt x="221107" y="378205"/>
                  </a:lnTo>
                  <a:lnTo>
                    <a:pt x="34162" y="372490"/>
                  </a:lnTo>
                  <a:lnTo>
                    <a:pt x="0" y="499744"/>
                  </a:lnTo>
                  <a:lnTo>
                    <a:pt x="164846" y="588263"/>
                  </a:lnTo>
                  <a:lnTo>
                    <a:pt x="168388" y="644483"/>
                  </a:lnTo>
                  <a:lnTo>
                    <a:pt x="179276" y="699500"/>
                  </a:lnTo>
                  <a:lnTo>
                    <a:pt x="197332" y="752588"/>
                  </a:lnTo>
                  <a:lnTo>
                    <a:pt x="222377" y="803020"/>
                  </a:lnTo>
                  <a:lnTo>
                    <a:pt x="123952" y="962024"/>
                  </a:lnTo>
                  <a:lnTo>
                    <a:pt x="217042" y="1055242"/>
                  </a:lnTo>
                  <a:lnTo>
                    <a:pt x="376047" y="956817"/>
                  </a:lnTo>
                  <a:lnTo>
                    <a:pt x="426553" y="981809"/>
                  </a:lnTo>
                  <a:lnTo>
                    <a:pt x="479678" y="999870"/>
                  </a:lnTo>
                  <a:lnTo>
                    <a:pt x="534709" y="1010789"/>
                  </a:lnTo>
                  <a:lnTo>
                    <a:pt x="590930" y="1014348"/>
                  </a:lnTo>
                  <a:lnTo>
                    <a:pt x="679322" y="1179067"/>
                  </a:lnTo>
                  <a:lnTo>
                    <a:pt x="806704" y="1145031"/>
                  </a:lnTo>
                  <a:lnTo>
                    <a:pt x="800861" y="958087"/>
                  </a:lnTo>
                  <a:lnTo>
                    <a:pt x="847752" y="926859"/>
                  </a:lnTo>
                  <a:lnTo>
                    <a:pt x="889952" y="889904"/>
                  </a:lnTo>
                  <a:lnTo>
                    <a:pt x="926913" y="847734"/>
                  </a:lnTo>
                  <a:lnTo>
                    <a:pt x="958088" y="800861"/>
                  </a:lnTo>
                  <a:lnTo>
                    <a:pt x="1145032" y="806576"/>
                  </a:lnTo>
                  <a:lnTo>
                    <a:pt x="1179195" y="679322"/>
                  </a:lnTo>
                  <a:lnTo>
                    <a:pt x="1014348" y="590803"/>
                  </a:lnTo>
                  <a:lnTo>
                    <a:pt x="1010806" y="534584"/>
                  </a:lnTo>
                  <a:lnTo>
                    <a:pt x="999918" y="479567"/>
                  </a:lnTo>
                  <a:lnTo>
                    <a:pt x="981862" y="426479"/>
                  </a:lnTo>
                  <a:lnTo>
                    <a:pt x="956817" y="376046"/>
                  </a:lnTo>
                  <a:lnTo>
                    <a:pt x="1055242" y="217042"/>
                  </a:lnTo>
                  <a:lnTo>
                    <a:pt x="962152" y="123824"/>
                  </a:lnTo>
                  <a:lnTo>
                    <a:pt x="803147" y="222249"/>
                  </a:lnTo>
                  <a:lnTo>
                    <a:pt x="752641" y="197258"/>
                  </a:lnTo>
                  <a:lnTo>
                    <a:pt x="699516" y="179196"/>
                  </a:lnTo>
                  <a:lnTo>
                    <a:pt x="644485" y="168278"/>
                  </a:lnTo>
                  <a:lnTo>
                    <a:pt x="588264" y="164718"/>
                  </a:lnTo>
                  <a:lnTo>
                    <a:pt x="499872" y="0"/>
                  </a:lnTo>
                  <a:close/>
                </a:path>
              </a:pathLst>
            </a:custGeom>
            <a:solidFill>
              <a:srgbClr val="1B765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1411097" y="3619119"/>
              <a:ext cx="1179195" cy="1179195"/>
            </a:xfrm>
            <a:custGeom>
              <a:rect b="b" l="l" r="r" t="t"/>
              <a:pathLst>
                <a:path extrusionOk="0" h="1179195" w="1179195">
                  <a:moveTo>
                    <a:pt x="803147" y="222249"/>
                  </a:moveTo>
                  <a:lnTo>
                    <a:pt x="962152" y="123824"/>
                  </a:lnTo>
                  <a:lnTo>
                    <a:pt x="1055242" y="217042"/>
                  </a:lnTo>
                  <a:lnTo>
                    <a:pt x="956817" y="376046"/>
                  </a:lnTo>
                  <a:lnTo>
                    <a:pt x="981862" y="426479"/>
                  </a:lnTo>
                  <a:lnTo>
                    <a:pt x="999918" y="479567"/>
                  </a:lnTo>
                  <a:lnTo>
                    <a:pt x="1010806" y="534584"/>
                  </a:lnTo>
                  <a:lnTo>
                    <a:pt x="1014348" y="590803"/>
                  </a:lnTo>
                  <a:lnTo>
                    <a:pt x="1179195" y="679322"/>
                  </a:lnTo>
                  <a:lnTo>
                    <a:pt x="1145032" y="806576"/>
                  </a:lnTo>
                  <a:lnTo>
                    <a:pt x="958088" y="800861"/>
                  </a:lnTo>
                  <a:lnTo>
                    <a:pt x="926913" y="847734"/>
                  </a:lnTo>
                  <a:lnTo>
                    <a:pt x="889952" y="889904"/>
                  </a:lnTo>
                  <a:lnTo>
                    <a:pt x="847752" y="926859"/>
                  </a:lnTo>
                  <a:lnTo>
                    <a:pt x="800861" y="958087"/>
                  </a:lnTo>
                  <a:lnTo>
                    <a:pt x="806704" y="1145031"/>
                  </a:lnTo>
                  <a:lnTo>
                    <a:pt x="679322" y="1179067"/>
                  </a:lnTo>
                  <a:lnTo>
                    <a:pt x="590930" y="1014348"/>
                  </a:lnTo>
                  <a:lnTo>
                    <a:pt x="534709" y="1010789"/>
                  </a:lnTo>
                  <a:lnTo>
                    <a:pt x="479678" y="999870"/>
                  </a:lnTo>
                  <a:lnTo>
                    <a:pt x="426553" y="981809"/>
                  </a:lnTo>
                  <a:lnTo>
                    <a:pt x="376047" y="956817"/>
                  </a:lnTo>
                  <a:lnTo>
                    <a:pt x="217042" y="1055242"/>
                  </a:lnTo>
                  <a:lnTo>
                    <a:pt x="123952" y="962024"/>
                  </a:lnTo>
                  <a:lnTo>
                    <a:pt x="222377" y="803020"/>
                  </a:lnTo>
                  <a:lnTo>
                    <a:pt x="197332" y="752588"/>
                  </a:lnTo>
                  <a:lnTo>
                    <a:pt x="179276" y="699500"/>
                  </a:lnTo>
                  <a:lnTo>
                    <a:pt x="168388" y="644483"/>
                  </a:lnTo>
                  <a:lnTo>
                    <a:pt x="164846" y="588263"/>
                  </a:lnTo>
                  <a:lnTo>
                    <a:pt x="0" y="499744"/>
                  </a:lnTo>
                  <a:lnTo>
                    <a:pt x="34162" y="372490"/>
                  </a:lnTo>
                  <a:lnTo>
                    <a:pt x="221107" y="378205"/>
                  </a:lnTo>
                  <a:lnTo>
                    <a:pt x="252281" y="331333"/>
                  </a:lnTo>
                  <a:lnTo>
                    <a:pt x="289242" y="289163"/>
                  </a:lnTo>
                  <a:lnTo>
                    <a:pt x="331442" y="252208"/>
                  </a:lnTo>
                  <a:lnTo>
                    <a:pt x="378333" y="220979"/>
                  </a:lnTo>
                  <a:lnTo>
                    <a:pt x="372491" y="34035"/>
                  </a:lnTo>
                  <a:lnTo>
                    <a:pt x="499872" y="0"/>
                  </a:lnTo>
                  <a:lnTo>
                    <a:pt x="588264" y="164718"/>
                  </a:lnTo>
                  <a:lnTo>
                    <a:pt x="644485" y="168278"/>
                  </a:lnTo>
                  <a:lnTo>
                    <a:pt x="699516" y="179196"/>
                  </a:lnTo>
                  <a:lnTo>
                    <a:pt x="752641" y="197258"/>
                  </a:lnTo>
                  <a:lnTo>
                    <a:pt x="803147" y="222249"/>
                  </a:lnTo>
                  <a:close/>
                </a:path>
              </a:pathLst>
            </a:cu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5" name="Google Shape;505;p7"/>
          <p:cNvSpPr txBox="1"/>
          <p:nvPr/>
        </p:nvSpPr>
        <p:spPr>
          <a:xfrm>
            <a:off x="1852041" y="4095750"/>
            <a:ext cx="297180" cy="1821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MHS</a:t>
            </a:r>
            <a:endParaRPr sz="11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grpSp>
        <p:nvGrpSpPr>
          <p:cNvPr id="506" name="Google Shape;506;p7"/>
          <p:cNvGrpSpPr/>
          <p:nvPr/>
        </p:nvGrpSpPr>
        <p:grpSpPr>
          <a:xfrm>
            <a:off x="307847" y="3614800"/>
            <a:ext cx="3353359" cy="3003931"/>
            <a:chOff x="307847" y="3614800"/>
            <a:chExt cx="3353359" cy="3003931"/>
          </a:xfrm>
        </p:grpSpPr>
        <p:sp>
          <p:nvSpPr>
            <p:cNvPr id="507" name="Google Shape;507;p7"/>
            <p:cNvSpPr/>
            <p:nvPr/>
          </p:nvSpPr>
          <p:spPr>
            <a:xfrm>
              <a:off x="485571" y="3614800"/>
              <a:ext cx="3175635" cy="2813050"/>
            </a:xfrm>
            <a:custGeom>
              <a:rect b="b" l="l" r="r" t="t"/>
              <a:pathLst>
                <a:path extrusionOk="0" h="2813050" w="3175635">
                  <a:moveTo>
                    <a:pt x="546887" y="790194"/>
                  </a:moveTo>
                  <a:lnTo>
                    <a:pt x="507415" y="695960"/>
                  </a:lnTo>
                  <a:lnTo>
                    <a:pt x="462000" y="716813"/>
                  </a:lnTo>
                  <a:lnTo>
                    <a:pt x="418579" y="740460"/>
                  </a:lnTo>
                  <a:lnTo>
                    <a:pt x="377228" y="766787"/>
                  </a:lnTo>
                  <a:lnTo>
                    <a:pt x="338048" y="795629"/>
                  </a:lnTo>
                  <a:lnTo>
                    <a:pt x="301091" y="826871"/>
                  </a:lnTo>
                  <a:lnTo>
                    <a:pt x="266471" y="860348"/>
                  </a:lnTo>
                  <a:lnTo>
                    <a:pt x="234264" y="895934"/>
                  </a:lnTo>
                  <a:lnTo>
                    <a:pt x="204546" y="933488"/>
                  </a:lnTo>
                  <a:lnTo>
                    <a:pt x="177406" y="972870"/>
                  </a:lnTo>
                  <a:lnTo>
                    <a:pt x="152933" y="1013929"/>
                  </a:lnTo>
                  <a:lnTo>
                    <a:pt x="131191" y="1056525"/>
                  </a:lnTo>
                  <a:lnTo>
                    <a:pt x="112293" y="1100518"/>
                  </a:lnTo>
                  <a:lnTo>
                    <a:pt x="96304" y="1145781"/>
                  </a:lnTo>
                  <a:lnTo>
                    <a:pt x="83299" y="1192149"/>
                  </a:lnTo>
                  <a:lnTo>
                    <a:pt x="73393" y="1239507"/>
                  </a:lnTo>
                  <a:lnTo>
                    <a:pt x="66636" y="1287691"/>
                  </a:lnTo>
                  <a:lnTo>
                    <a:pt x="63144" y="1336573"/>
                  </a:lnTo>
                  <a:lnTo>
                    <a:pt x="62979" y="1386014"/>
                  </a:lnTo>
                  <a:lnTo>
                    <a:pt x="66230" y="1435862"/>
                  </a:lnTo>
                  <a:lnTo>
                    <a:pt x="0" y="1450467"/>
                  </a:lnTo>
                  <a:lnTo>
                    <a:pt x="129362" y="1508125"/>
                  </a:lnTo>
                  <a:lnTo>
                    <a:pt x="233083" y="1399413"/>
                  </a:lnTo>
                  <a:lnTo>
                    <a:pt x="166916" y="1413891"/>
                  </a:lnTo>
                  <a:lnTo>
                    <a:pt x="164896" y="1363827"/>
                  </a:lnTo>
                  <a:lnTo>
                    <a:pt x="166878" y="1314348"/>
                  </a:lnTo>
                  <a:lnTo>
                    <a:pt x="172707" y="1265643"/>
                  </a:lnTo>
                  <a:lnTo>
                    <a:pt x="182295" y="1217891"/>
                  </a:lnTo>
                  <a:lnTo>
                    <a:pt x="195503" y="1171308"/>
                  </a:lnTo>
                  <a:lnTo>
                    <a:pt x="212229" y="1126070"/>
                  </a:lnTo>
                  <a:lnTo>
                    <a:pt x="232346" y="1082382"/>
                  </a:lnTo>
                  <a:lnTo>
                    <a:pt x="255752" y="1040422"/>
                  </a:lnTo>
                  <a:lnTo>
                    <a:pt x="282308" y="1000391"/>
                  </a:lnTo>
                  <a:lnTo>
                    <a:pt x="311912" y="962469"/>
                  </a:lnTo>
                  <a:lnTo>
                    <a:pt x="344436" y="926871"/>
                  </a:lnTo>
                  <a:lnTo>
                    <a:pt x="379780" y="893762"/>
                  </a:lnTo>
                  <a:lnTo>
                    <a:pt x="417804" y="863346"/>
                  </a:lnTo>
                  <a:lnTo>
                    <a:pt x="458406" y="835825"/>
                  </a:lnTo>
                  <a:lnTo>
                    <a:pt x="501472" y="811377"/>
                  </a:lnTo>
                  <a:lnTo>
                    <a:pt x="546887" y="790194"/>
                  </a:lnTo>
                  <a:close/>
                </a:path>
                <a:path extrusionOk="0" h="2813050" w="3175635">
                  <a:moveTo>
                    <a:pt x="1013155" y="178435"/>
                  </a:moveTo>
                  <a:lnTo>
                    <a:pt x="993851" y="29845"/>
                  </a:lnTo>
                  <a:lnTo>
                    <a:pt x="855040" y="0"/>
                  </a:lnTo>
                  <a:lnTo>
                    <a:pt x="899998" y="50673"/>
                  </a:lnTo>
                  <a:lnTo>
                    <a:pt x="867295" y="88976"/>
                  </a:lnTo>
                  <a:lnTo>
                    <a:pt x="837298" y="129057"/>
                  </a:lnTo>
                  <a:lnTo>
                    <a:pt x="810018" y="170764"/>
                  </a:lnTo>
                  <a:lnTo>
                    <a:pt x="785507" y="213969"/>
                  </a:lnTo>
                  <a:lnTo>
                    <a:pt x="763841" y="258533"/>
                  </a:lnTo>
                  <a:lnTo>
                    <a:pt x="745032" y="304292"/>
                  </a:lnTo>
                  <a:lnTo>
                    <a:pt x="729157" y="351129"/>
                  </a:lnTo>
                  <a:lnTo>
                    <a:pt x="716241" y="398894"/>
                  </a:lnTo>
                  <a:lnTo>
                    <a:pt x="706348" y="447446"/>
                  </a:lnTo>
                  <a:lnTo>
                    <a:pt x="699528" y="496633"/>
                  </a:lnTo>
                  <a:lnTo>
                    <a:pt x="695807" y="546341"/>
                  </a:lnTo>
                  <a:lnTo>
                    <a:pt x="695261" y="596404"/>
                  </a:lnTo>
                  <a:lnTo>
                    <a:pt x="697928" y="646684"/>
                  </a:lnTo>
                  <a:lnTo>
                    <a:pt x="799795" y="637921"/>
                  </a:lnTo>
                  <a:lnTo>
                    <a:pt x="797369" y="587298"/>
                  </a:lnTo>
                  <a:lnTo>
                    <a:pt x="798677" y="536930"/>
                  </a:lnTo>
                  <a:lnTo>
                    <a:pt x="803668" y="487032"/>
                  </a:lnTo>
                  <a:lnTo>
                    <a:pt x="812279" y="437807"/>
                  </a:lnTo>
                  <a:lnTo>
                    <a:pt x="824433" y="389420"/>
                  </a:lnTo>
                  <a:lnTo>
                    <a:pt x="840054" y="342074"/>
                  </a:lnTo>
                  <a:lnTo>
                    <a:pt x="859104" y="295973"/>
                  </a:lnTo>
                  <a:lnTo>
                    <a:pt x="881507" y="251294"/>
                  </a:lnTo>
                  <a:lnTo>
                    <a:pt x="907199" y="208241"/>
                  </a:lnTo>
                  <a:lnTo>
                    <a:pt x="936117" y="167005"/>
                  </a:lnTo>
                  <a:lnTo>
                    <a:pt x="968197" y="127762"/>
                  </a:lnTo>
                  <a:lnTo>
                    <a:pt x="1013155" y="178435"/>
                  </a:lnTo>
                  <a:close/>
                </a:path>
                <a:path extrusionOk="0" h="2813050" w="3175635">
                  <a:moveTo>
                    <a:pt x="3175254" y="2103018"/>
                  </a:moveTo>
                  <a:lnTo>
                    <a:pt x="3175000" y="2054377"/>
                  </a:lnTo>
                  <a:lnTo>
                    <a:pt x="3172409" y="2005584"/>
                  </a:lnTo>
                  <a:lnTo>
                    <a:pt x="3167596" y="1957705"/>
                  </a:lnTo>
                  <a:lnTo>
                    <a:pt x="3160661" y="1910549"/>
                  </a:lnTo>
                  <a:lnTo>
                    <a:pt x="3151619" y="1864182"/>
                  </a:lnTo>
                  <a:lnTo>
                    <a:pt x="3140545" y="1818640"/>
                  </a:lnTo>
                  <a:lnTo>
                    <a:pt x="3127489" y="1773986"/>
                  </a:lnTo>
                  <a:lnTo>
                    <a:pt x="3112503" y="1730235"/>
                  </a:lnTo>
                  <a:lnTo>
                    <a:pt x="3095637" y="1687461"/>
                  </a:lnTo>
                  <a:lnTo>
                    <a:pt x="3076943" y="1645691"/>
                  </a:lnTo>
                  <a:lnTo>
                    <a:pt x="3056471" y="1604987"/>
                  </a:lnTo>
                  <a:lnTo>
                    <a:pt x="3034284" y="1565376"/>
                  </a:lnTo>
                  <a:lnTo>
                    <a:pt x="3010433" y="1526908"/>
                  </a:lnTo>
                  <a:lnTo>
                    <a:pt x="2984957" y="1489633"/>
                  </a:lnTo>
                  <a:lnTo>
                    <a:pt x="2957919" y="1453603"/>
                  </a:lnTo>
                  <a:lnTo>
                    <a:pt x="2929382" y="1418844"/>
                  </a:lnTo>
                  <a:lnTo>
                    <a:pt x="2899372" y="1385417"/>
                  </a:lnTo>
                  <a:lnTo>
                    <a:pt x="2867964" y="1353362"/>
                  </a:lnTo>
                  <a:lnTo>
                    <a:pt x="2835211" y="1322717"/>
                  </a:lnTo>
                  <a:lnTo>
                    <a:pt x="2801150" y="1293545"/>
                  </a:lnTo>
                  <a:lnTo>
                    <a:pt x="2765856" y="1265872"/>
                  </a:lnTo>
                  <a:lnTo>
                    <a:pt x="2729357" y="1239761"/>
                  </a:lnTo>
                  <a:lnTo>
                    <a:pt x="2691727" y="1215237"/>
                  </a:lnTo>
                  <a:lnTo>
                    <a:pt x="2652992" y="1192364"/>
                  </a:lnTo>
                  <a:lnTo>
                    <a:pt x="2613241" y="1171168"/>
                  </a:lnTo>
                  <a:lnTo>
                    <a:pt x="2572499" y="1151712"/>
                  </a:lnTo>
                  <a:lnTo>
                    <a:pt x="2530830" y="1134046"/>
                  </a:lnTo>
                  <a:lnTo>
                    <a:pt x="2488285" y="1118184"/>
                  </a:lnTo>
                  <a:lnTo>
                    <a:pt x="2444915" y="1104201"/>
                  </a:lnTo>
                  <a:lnTo>
                    <a:pt x="2400770" y="1092136"/>
                  </a:lnTo>
                  <a:lnTo>
                    <a:pt x="2355900" y="1082027"/>
                  </a:lnTo>
                  <a:lnTo>
                    <a:pt x="2310384" y="1073912"/>
                  </a:lnTo>
                  <a:lnTo>
                    <a:pt x="2264245" y="1067854"/>
                  </a:lnTo>
                  <a:lnTo>
                    <a:pt x="2217547" y="1063891"/>
                  </a:lnTo>
                  <a:lnTo>
                    <a:pt x="2170341" y="1062075"/>
                  </a:lnTo>
                  <a:lnTo>
                    <a:pt x="2122678" y="1062431"/>
                  </a:lnTo>
                  <a:lnTo>
                    <a:pt x="2074621" y="1065022"/>
                  </a:lnTo>
                  <a:lnTo>
                    <a:pt x="2082495" y="1166876"/>
                  </a:lnTo>
                  <a:lnTo>
                    <a:pt x="2131657" y="1164424"/>
                  </a:lnTo>
                  <a:lnTo>
                    <a:pt x="2180666" y="1164577"/>
                  </a:lnTo>
                  <a:lnTo>
                    <a:pt x="2229408" y="1167333"/>
                  </a:lnTo>
                  <a:lnTo>
                    <a:pt x="2277783" y="1172641"/>
                  </a:lnTo>
                  <a:lnTo>
                    <a:pt x="2325687" y="1180490"/>
                  </a:lnTo>
                  <a:lnTo>
                    <a:pt x="2373045" y="1190815"/>
                  </a:lnTo>
                  <a:lnTo>
                    <a:pt x="2419743" y="1203617"/>
                  </a:lnTo>
                  <a:lnTo>
                    <a:pt x="2465692" y="1218857"/>
                  </a:lnTo>
                  <a:lnTo>
                    <a:pt x="2510790" y="1236484"/>
                  </a:lnTo>
                  <a:lnTo>
                    <a:pt x="2554935" y="1256487"/>
                  </a:lnTo>
                  <a:lnTo>
                    <a:pt x="2598026" y="1278826"/>
                  </a:lnTo>
                  <a:lnTo>
                    <a:pt x="2639974" y="1303464"/>
                  </a:lnTo>
                  <a:lnTo>
                    <a:pt x="2680690" y="1330388"/>
                  </a:lnTo>
                  <a:lnTo>
                    <a:pt x="2720060" y="1359547"/>
                  </a:lnTo>
                  <a:lnTo>
                    <a:pt x="2758008" y="1390904"/>
                  </a:lnTo>
                  <a:lnTo>
                    <a:pt x="2793987" y="1423987"/>
                  </a:lnTo>
                  <a:lnTo>
                    <a:pt x="2827820" y="1458518"/>
                  </a:lnTo>
                  <a:lnTo>
                    <a:pt x="2859494" y="1494421"/>
                  </a:lnTo>
                  <a:lnTo>
                    <a:pt x="2889008" y="1531594"/>
                  </a:lnTo>
                  <a:lnTo>
                    <a:pt x="2916364" y="1569948"/>
                  </a:lnTo>
                  <a:lnTo>
                    <a:pt x="2941536" y="1609407"/>
                  </a:lnTo>
                  <a:lnTo>
                    <a:pt x="2964535" y="1649857"/>
                  </a:lnTo>
                  <a:lnTo>
                    <a:pt x="2985338" y="1691233"/>
                  </a:lnTo>
                  <a:lnTo>
                    <a:pt x="3003956" y="1733423"/>
                  </a:lnTo>
                  <a:lnTo>
                    <a:pt x="3020377" y="1776361"/>
                  </a:lnTo>
                  <a:lnTo>
                    <a:pt x="3034588" y="1819935"/>
                  </a:lnTo>
                  <a:lnTo>
                    <a:pt x="3046590" y="1864067"/>
                  </a:lnTo>
                  <a:lnTo>
                    <a:pt x="3056382" y="1908670"/>
                  </a:lnTo>
                  <a:lnTo>
                    <a:pt x="3063938" y="1953653"/>
                  </a:lnTo>
                  <a:lnTo>
                    <a:pt x="3069272" y="1998916"/>
                  </a:lnTo>
                  <a:lnTo>
                    <a:pt x="3072371" y="2044382"/>
                  </a:lnTo>
                  <a:lnTo>
                    <a:pt x="3073235" y="2089950"/>
                  </a:lnTo>
                  <a:lnTo>
                    <a:pt x="3071850" y="2135543"/>
                  </a:lnTo>
                  <a:lnTo>
                    <a:pt x="3068205" y="2181060"/>
                  </a:lnTo>
                  <a:lnTo>
                    <a:pt x="3062300" y="2226424"/>
                  </a:lnTo>
                  <a:lnTo>
                    <a:pt x="3054134" y="2271522"/>
                  </a:lnTo>
                  <a:lnTo>
                    <a:pt x="3043694" y="2316289"/>
                  </a:lnTo>
                  <a:lnTo>
                    <a:pt x="3030982" y="2360625"/>
                  </a:lnTo>
                  <a:lnTo>
                    <a:pt x="3015983" y="2404440"/>
                  </a:lnTo>
                  <a:lnTo>
                    <a:pt x="2998686" y="2447645"/>
                  </a:lnTo>
                  <a:lnTo>
                    <a:pt x="2979102" y="2490139"/>
                  </a:lnTo>
                  <a:lnTo>
                    <a:pt x="2957220" y="2531859"/>
                  </a:lnTo>
                  <a:lnTo>
                    <a:pt x="2933027" y="2572689"/>
                  </a:lnTo>
                  <a:lnTo>
                    <a:pt x="2906509" y="2612555"/>
                  </a:lnTo>
                  <a:lnTo>
                    <a:pt x="2877680" y="2651366"/>
                  </a:lnTo>
                  <a:lnTo>
                    <a:pt x="2846527" y="2689021"/>
                  </a:lnTo>
                  <a:lnTo>
                    <a:pt x="2799664" y="2639834"/>
                  </a:lnTo>
                  <a:lnTo>
                    <a:pt x="2823413" y="2787027"/>
                  </a:lnTo>
                  <a:lnTo>
                    <a:pt x="2964256" y="2812465"/>
                  </a:lnTo>
                  <a:lnTo>
                    <a:pt x="2917393" y="2763266"/>
                  </a:lnTo>
                  <a:lnTo>
                    <a:pt x="2948940" y="2725991"/>
                  </a:lnTo>
                  <a:lnTo>
                    <a:pt x="2978569" y="2687409"/>
                  </a:lnTo>
                  <a:lnTo>
                    <a:pt x="3006217" y="2647619"/>
                  </a:lnTo>
                  <a:lnTo>
                    <a:pt x="3031871" y="2606687"/>
                  </a:lnTo>
                  <a:lnTo>
                    <a:pt x="3055518" y="2564676"/>
                  </a:lnTo>
                  <a:lnTo>
                    <a:pt x="3077121" y="2521699"/>
                  </a:lnTo>
                  <a:lnTo>
                    <a:pt x="3096641" y="2477795"/>
                  </a:lnTo>
                  <a:lnTo>
                    <a:pt x="3114078" y="2433066"/>
                  </a:lnTo>
                  <a:lnTo>
                    <a:pt x="3129394" y="2387574"/>
                  </a:lnTo>
                  <a:lnTo>
                    <a:pt x="3142551" y="2341397"/>
                  </a:lnTo>
                  <a:lnTo>
                    <a:pt x="3153549" y="2294623"/>
                  </a:lnTo>
                  <a:lnTo>
                    <a:pt x="3162338" y="2247328"/>
                  </a:lnTo>
                  <a:lnTo>
                    <a:pt x="3168904" y="2199563"/>
                  </a:lnTo>
                  <a:lnTo>
                    <a:pt x="3173222" y="2151443"/>
                  </a:lnTo>
                  <a:lnTo>
                    <a:pt x="3175254" y="2103018"/>
                  </a:lnTo>
                  <a:close/>
                </a:path>
              </a:pathLst>
            </a:custGeom>
            <a:solidFill>
              <a:srgbClr val="B6DB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307847" y="5994400"/>
              <a:ext cx="615696" cy="624331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9" name="Google Shape;509;p7"/>
          <p:cNvSpPr/>
          <p:nvPr/>
        </p:nvSpPr>
        <p:spPr>
          <a:xfrm>
            <a:off x="4287011" y="3913632"/>
            <a:ext cx="2939042" cy="62865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7"/>
          <p:cNvSpPr txBox="1"/>
          <p:nvPr/>
        </p:nvSpPr>
        <p:spPr>
          <a:xfrm>
            <a:off x="5064378" y="4064889"/>
            <a:ext cx="123507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PENDIDIKAN</a:t>
            </a:r>
            <a:endParaRPr sz="18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511" name="Google Shape;511;p7"/>
          <p:cNvSpPr/>
          <p:nvPr/>
        </p:nvSpPr>
        <p:spPr>
          <a:xfrm>
            <a:off x="4305300" y="5364479"/>
            <a:ext cx="2937520" cy="627126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7"/>
          <p:cNvSpPr txBox="1"/>
          <p:nvPr/>
        </p:nvSpPr>
        <p:spPr>
          <a:xfrm>
            <a:off x="4736338" y="5514847"/>
            <a:ext cx="192849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PENGABDIAN MASY</a:t>
            </a:r>
            <a:endParaRPr sz="18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513" name="Google Shape;513;p7"/>
          <p:cNvSpPr/>
          <p:nvPr/>
        </p:nvSpPr>
        <p:spPr>
          <a:xfrm>
            <a:off x="4287011" y="4639030"/>
            <a:ext cx="2943606" cy="62715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7"/>
          <p:cNvSpPr txBox="1"/>
          <p:nvPr/>
        </p:nvSpPr>
        <p:spPr>
          <a:xfrm>
            <a:off x="5111622" y="4790058"/>
            <a:ext cx="114109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PENELITIAN</a:t>
            </a:r>
            <a:endParaRPr sz="18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515" name="Google Shape;515;p7"/>
          <p:cNvSpPr txBox="1"/>
          <p:nvPr/>
        </p:nvSpPr>
        <p:spPr>
          <a:xfrm>
            <a:off x="7897748" y="4073397"/>
            <a:ext cx="2182495" cy="197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87019" lvl="0" marL="299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Magang/Praktek Kerja</a:t>
            </a:r>
            <a:endParaRPr sz="16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  <a:p>
            <a:pPr indent="-287019" lvl="0" marL="299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Proyek di Desa</a:t>
            </a:r>
            <a:endParaRPr sz="16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  <a:p>
            <a:pPr indent="-287019" lvl="0" marL="299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Mengajar di Kampus</a:t>
            </a:r>
            <a:endParaRPr sz="16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  <a:p>
            <a:pPr indent="-287019" lvl="0" marL="299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Pertukaran Mahasiswa</a:t>
            </a:r>
            <a:endParaRPr sz="16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  <a:p>
            <a:pPr indent="-287019" lvl="0" marL="299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Penelitian</a:t>
            </a:r>
            <a:endParaRPr sz="16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  <a:p>
            <a:pPr indent="-287019" lvl="0" marL="299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Wirausaha</a:t>
            </a:r>
            <a:endParaRPr sz="16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  <a:p>
            <a:pPr indent="-287019" lvl="0" marL="299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Proyek Independen</a:t>
            </a:r>
            <a:endParaRPr sz="16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  <a:p>
            <a:pPr indent="-287019" lvl="0" marL="299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Proyek kemanusiaan</a:t>
            </a:r>
            <a:endParaRPr sz="16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grpSp>
        <p:nvGrpSpPr>
          <p:cNvPr id="516" name="Google Shape;516;p7"/>
          <p:cNvGrpSpPr/>
          <p:nvPr/>
        </p:nvGrpSpPr>
        <p:grpSpPr>
          <a:xfrm>
            <a:off x="4756403" y="914400"/>
            <a:ext cx="5573268" cy="650748"/>
            <a:chOff x="4756403" y="914400"/>
            <a:chExt cx="5573268" cy="650748"/>
          </a:xfrm>
        </p:grpSpPr>
        <p:sp>
          <p:nvSpPr>
            <p:cNvPr id="517" name="Google Shape;517;p7"/>
            <p:cNvSpPr/>
            <p:nvPr/>
          </p:nvSpPr>
          <p:spPr>
            <a:xfrm>
              <a:off x="4756403" y="950976"/>
              <a:ext cx="615696" cy="614172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9683495" y="914400"/>
              <a:ext cx="646176" cy="644651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7168895" y="1013460"/>
              <a:ext cx="502920" cy="502920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0" name="Google Shape;520;p7"/>
          <p:cNvSpPr/>
          <p:nvPr/>
        </p:nvSpPr>
        <p:spPr>
          <a:xfrm>
            <a:off x="4305300" y="6088379"/>
            <a:ext cx="2942081" cy="628662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7"/>
          <p:cNvSpPr txBox="1"/>
          <p:nvPr/>
        </p:nvSpPr>
        <p:spPr>
          <a:xfrm>
            <a:off x="5091429" y="6239967"/>
            <a:ext cx="121602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PENUNJANG</a:t>
            </a:r>
            <a:endParaRPr sz="18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pic>
        <p:nvPicPr>
          <p:cNvPr id="522" name="Google Shape;522;p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9773927" y="5623561"/>
            <a:ext cx="2419587" cy="143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8"/>
          <p:cNvSpPr txBox="1"/>
          <p:nvPr>
            <p:ph type="title"/>
          </p:nvPr>
        </p:nvSpPr>
        <p:spPr>
          <a:xfrm>
            <a:off x="1318386" y="1018413"/>
            <a:ext cx="7289800" cy="107124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14305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600"/>
              <a:buFont typeface="Trebuchet MS"/>
              <a:buNone/>
            </a:pPr>
            <a:r>
              <a:rPr lang="en-US" sz="3600">
                <a:solidFill>
                  <a:srgbClr val="585858"/>
                </a:solidFill>
                <a:latin typeface="Trebuchet MS"/>
                <a:ea typeface="Trebuchet MS"/>
                <a:cs typeface="Trebuchet MS"/>
                <a:sym typeface="Trebuchet MS"/>
              </a:rPr>
              <a:t>UU No.14 Tahun 2005</a:t>
            </a:r>
            <a:endParaRPr sz="3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l">
              <a:lnSpc>
                <a:spcPct val="114305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600"/>
              <a:buFont typeface="Trebuchet MS"/>
              <a:buNone/>
            </a:pPr>
            <a:r>
              <a:rPr lang="en-US" sz="3600">
                <a:solidFill>
                  <a:srgbClr val="585858"/>
                </a:solidFill>
                <a:latin typeface="Trebuchet MS"/>
                <a:ea typeface="Trebuchet MS"/>
                <a:cs typeface="Trebuchet MS"/>
                <a:sym typeface="Trebuchet MS"/>
              </a:rPr>
              <a:t>Tentang Guru dan Dosen, Pasal 72</a:t>
            </a:r>
            <a:endParaRPr sz="3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28" name="Google Shape;528;p8"/>
          <p:cNvSpPr txBox="1"/>
          <p:nvPr/>
        </p:nvSpPr>
        <p:spPr>
          <a:xfrm>
            <a:off x="11445367" y="6374688"/>
            <a:ext cx="15303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8"/>
          <p:cNvSpPr/>
          <p:nvPr/>
        </p:nvSpPr>
        <p:spPr>
          <a:xfrm>
            <a:off x="202692" y="5903976"/>
            <a:ext cx="617220" cy="63550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8"/>
          <p:cNvSpPr/>
          <p:nvPr/>
        </p:nvSpPr>
        <p:spPr>
          <a:xfrm>
            <a:off x="877824" y="2705100"/>
            <a:ext cx="4537075" cy="1417320"/>
          </a:xfrm>
          <a:custGeom>
            <a:rect b="b" l="l" r="r" t="t"/>
            <a:pathLst>
              <a:path extrusionOk="0" h="1417320" w="4537075">
                <a:moveTo>
                  <a:pt x="0" y="1417320"/>
                </a:moveTo>
                <a:lnTo>
                  <a:pt x="4536948" y="1417320"/>
                </a:lnTo>
                <a:lnTo>
                  <a:pt x="4536948" y="0"/>
                </a:lnTo>
                <a:lnTo>
                  <a:pt x="0" y="0"/>
                </a:lnTo>
                <a:lnTo>
                  <a:pt x="0" y="1417320"/>
                </a:lnTo>
                <a:close/>
              </a:path>
            </a:pathLst>
          </a:custGeom>
          <a:noFill/>
          <a:ln cap="flat" cmpd="sng" w="9525">
            <a:solidFill>
              <a:srgbClr val="5EBD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8"/>
          <p:cNvSpPr txBox="1"/>
          <p:nvPr/>
        </p:nvSpPr>
        <p:spPr>
          <a:xfrm>
            <a:off x="1826132" y="2725927"/>
            <a:ext cx="3493770" cy="1331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175">
            <a:spAutoFit/>
          </a:bodyPr>
          <a:lstStyle/>
          <a:p>
            <a:pPr indent="0" lvl="0" marL="12700" marR="5080" rtl="0" algn="l">
              <a:lnSpc>
                <a:spcPct val="87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rgbClr val="677480"/>
                </a:solidFill>
                <a:latin typeface="Trebuchet MS"/>
                <a:ea typeface="Trebuchet MS"/>
                <a:cs typeface="Trebuchet MS"/>
                <a:sym typeface="Trebuchet MS"/>
              </a:rPr>
              <a:t>BKD mencakup kegiatan pokok;  </a:t>
            </a:r>
            <a:r>
              <a:rPr i="1" lang="en-US" sz="1600">
                <a:solidFill>
                  <a:srgbClr val="006FC0"/>
                </a:solidFill>
                <a:latin typeface="Trebuchet MS"/>
                <a:ea typeface="Trebuchet MS"/>
                <a:cs typeface="Trebuchet MS"/>
                <a:sym typeface="Trebuchet MS"/>
              </a:rPr>
              <a:t>pembelajaran </a:t>
            </a:r>
            <a:r>
              <a:rPr i="1" lang="en-US" sz="1600">
                <a:solidFill>
                  <a:srgbClr val="677480"/>
                </a:solidFill>
                <a:latin typeface="Trebuchet MS"/>
                <a:ea typeface="Trebuchet MS"/>
                <a:cs typeface="Trebuchet MS"/>
                <a:sym typeface="Trebuchet MS"/>
              </a:rPr>
              <a:t>(merencanakan, melaksanakan  proses, dan melakukan evaluasi),  </a:t>
            </a:r>
            <a:r>
              <a:rPr i="1" lang="en-US" sz="1600">
                <a:solidFill>
                  <a:srgbClr val="006FC0"/>
                </a:solidFill>
                <a:latin typeface="Trebuchet MS"/>
                <a:ea typeface="Trebuchet MS"/>
                <a:cs typeface="Trebuchet MS"/>
                <a:sym typeface="Trebuchet MS"/>
              </a:rPr>
              <a:t>membimbing dan melatih, melakukan  penelitian, melakukan tugas tambahan, serta  melakukan pengabdian kepada masyarakat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532" name="Google Shape;532;p8"/>
          <p:cNvGrpSpPr/>
          <p:nvPr/>
        </p:nvGrpSpPr>
        <p:grpSpPr>
          <a:xfrm>
            <a:off x="688847" y="2499360"/>
            <a:ext cx="992505" cy="1489075"/>
            <a:chOff x="688847" y="2499360"/>
            <a:chExt cx="992505" cy="1489075"/>
          </a:xfrm>
        </p:grpSpPr>
        <p:sp>
          <p:nvSpPr>
            <p:cNvPr id="533" name="Google Shape;533;p8"/>
            <p:cNvSpPr/>
            <p:nvPr/>
          </p:nvSpPr>
          <p:spPr>
            <a:xfrm>
              <a:off x="688847" y="2499360"/>
              <a:ext cx="992505" cy="1489075"/>
            </a:xfrm>
            <a:custGeom>
              <a:rect b="b" l="l" r="r" t="t"/>
              <a:pathLst>
                <a:path extrusionOk="0" h="1489075" w="992505">
                  <a:moveTo>
                    <a:pt x="992124" y="0"/>
                  </a:moveTo>
                  <a:lnTo>
                    <a:pt x="0" y="0"/>
                  </a:lnTo>
                  <a:lnTo>
                    <a:pt x="0" y="1488947"/>
                  </a:lnTo>
                  <a:lnTo>
                    <a:pt x="992124" y="1488947"/>
                  </a:lnTo>
                  <a:lnTo>
                    <a:pt x="992124" y="0"/>
                  </a:lnTo>
                  <a:close/>
                </a:path>
              </a:pathLst>
            </a:custGeom>
            <a:solidFill>
              <a:srgbClr val="C5E1F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688847" y="2499360"/>
              <a:ext cx="992505" cy="1489075"/>
            </a:xfrm>
            <a:custGeom>
              <a:rect b="b" l="l" r="r" t="t"/>
              <a:pathLst>
                <a:path extrusionOk="0" h="1489075" w="992505">
                  <a:moveTo>
                    <a:pt x="0" y="1488947"/>
                  </a:moveTo>
                  <a:lnTo>
                    <a:pt x="992124" y="1488947"/>
                  </a:lnTo>
                  <a:lnTo>
                    <a:pt x="992124" y="0"/>
                  </a:lnTo>
                  <a:lnTo>
                    <a:pt x="0" y="0"/>
                  </a:lnTo>
                  <a:lnTo>
                    <a:pt x="0" y="1488947"/>
                  </a:lnTo>
                  <a:close/>
                </a:path>
              </a:pathLst>
            </a:custGeom>
            <a:noFill/>
            <a:ln cap="flat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897635" y="2991612"/>
              <a:ext cx="504444" cy="50444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6" name="Google Shape;536;p8"/>
          <p:cNvSpPr/>
          <p:nvPr/>
        </p:nvSpPr>
        <p:spPr>
          <a:xfrm>
            <a:off x="5823203" y="2705100"/>
            <a:ext cx="4535805" cy="1417320"/>
          </a:xfrm>
          <a:custGeom>
            <a:rect b="b" l="l" r="r" t="t"/>
            <a:pathLst>
              <a:path extrusionOk="0" h="1417320" w="4535805">
                <a:moveTo>
                  <a:pt x="0" y="1417320"/>
                </a:moveTo>
                <a:lnTo>
                  <a:pt x="4535424" y="1417320"/>
                </a:lnTo>
                <a:lnTo>
                  <a:pt x="4535424" y="0"/>
                </a:lnTo>
                <a:lnTo>
                  <a:pt x="0" y="0"/>
                </a:lnTo>
                <a:lnTo>
                  <a:pt x="0" y="1417320"/>
                </a:lnTo>
                <a:close/>
              </a:path>
            </a:pathLst>
          </a:custGeom>
          <a:noFill/>
          <a:ln cap="flat" cmpd="sng" w="9525">
            <a:solidFill>
              <a:srgbClr val="5EBD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8"/>
          <p:cNvSpPr txBox="1"/>
          <p:nvPr/>
        </p:nvSpPr>
        <p:spPr>
          <a:xfrm>
            <a:off x="6770623" y="3150235"/>
            <a:ext cx="3299460" cy="4838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175">
            <a:spAutoFit/>
          </a:bodyPr>
          <a:lstStyle/>
          <a:p>
            <a:pPr indent="0" lvl="0" marL="12700" marR="5080" rtl="0" algn="l">
              <a:lnSpc>
                <a:spcPct val="1055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rgbClr val="677480"/>
                </a:solidFill>
                <a:latin typeface="Trebuchet MS"/>
                <a:ea typeface="Trebuchet MS"/>
                <a:cs typeface="Trebuchet MS"/>
                <a:sym typeface="Trebuchet MS"/>
              </a:rPr>
              <a:t>BKD paling sedikit sepadan dengan 12 sks  dan paling banyak 16 sks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538" name="Google Shape;538;p8"/>
          <p:cNvGrpSpPr/>
          <p:nvPr/>
        </p:nvGrpSpPr>
        <p:grpSpPr>
          <a:xfrm>
            <a:off x="5632704" y="2499360"/>
            <a:ext cx="993775" cy="1489075"/>
            <a:chOff x="5632704" y="2499360"/>
            <a:chExt cx="993775" cy="1489075"/>
          </a:xfrm>
        </p:grpSpPr>
        <p:sp>
          <p:nvSpPr>
            <p:cNvPr id="539" name="Google Shape;539;p8"/>
            <p:cNvSpPr/>
            <p:nvPr/>
          </p:nvSpPr>
          <p:spPr>
            <a:xfrm>
              <a:off x="5632704" y="2499360"/>
              <a:ext cx="993775" cy="1489075"/>
            </a:xfrm>
            <a:custGeom>
              <a:rect b="b" l="l" r="r" t="t"/>
              <a:pathLst>
                <a:path extrusionOk="0" h="1489075" w="993775">
                  <a:moveTo>
                    <a:pt x="993648" y="0"/>
                  </a:moveTo>
                  <a:lnTo>
                    <a:pt x="0" y="0"/>
                  </a:lnTo>
                  <a:lnTo>
                    <a:pt x="0" y="1488947"/>
                  </a:lnTo>
                  <a:lnTo>
                    <a:pt x="993648" y="1488947"/>
                  </a:lnTo>
                  <a:lnTo>
                    <a:pt x="993648" y="0"/>
                  </a:lnTo>
                  <a:close/>
                </a:path>
              </a:pathLst>
            </a:custGeom>
            <a:solidFill>
              <a:srgbClr val="C5E1F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5632704" y="2499360"/>
              <a:ext cx="993775" cy="1489075"/>
            </a:xfrm>
            <a:custGeom>
              <a:rect b="b" l="l" r="r" t="t"/>
              <a:pathLst>
                <a:path extrusionOk="0" h="1489075" w="993775">
                  <a:moveTo>
                    <a:pt x="0" y="1488947"/>
                  </a:moveTo>
                  <a:lnTo>
                    <a:pt x="993648" y="1488947"/>
                  </a:lnTo>
                  <a:lnTo>
                    <a:pt x="993648" y="0"/>
                  </a:lnTo>
                  <a:lnTo>
                    <a:pt x="0" y="0"/>
                  </a:lnTo>
                  <a:lnTo>
                    <a:pt x="0" y="1488947"/>
                  </a:lnTo>
                  <a:close/>
                </a:path>
              </a:pathLst>
            </a:custGeom>
            <a:noFill/>
            <a:ln cap="flat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5832348" y="2951988"/>
              <a:ext cx="584200" cy="584200"/>
            </a:xfrm>
            <a:custGeom>
              <a:rect b="b" l="l" r="r" t="t"/>
              <a:pathLst>
                <a:path extrusionOk="0" h="584200" w="584200">
                  <a:moveTo>
                    <a:pt x="291846" y="0"/>
                  </a:moveTo>
                  <a:lnTo>
                    <a:pt x="244511" y="3820"/>
                  </a:lnTo>
                  <a:lnTo>
                    <a:pt x="199607" y="14880"/>
                  </a:lnTo>
                  <a:lnTo>
                    <a:pt x="157734" y="32578"/>
                  </a:lnTo>
                  <a:lnTo>
                    <a:pt x="119493" y="56314"/>
                  </a:lnTo>
                  <a:lnTo>
                    <a:pt x="85486" y="85486"/>
                  </a:lnTo>
                  <a:lnTo>
                    <a:pt x="56314" y="119493"/>
                  </a:lnTo>
                  <a:lnTo>
                    <a:pt x="32578" y="157734"/>
                  </a:lnTo>
                  <a:lnTo>
                    <a:pt x="14880" y="199607"/>
                  </a:lnTo>
                  <a:lnTo>
                    <a:pt x="3820" y="244511"/>
                  </a:lnTo>
                  <a:lnTo>
                    <a:pt x="0" y="291846"/>
                  </a:lnTo>
                  <a:lnTo>
                    <a:pt x="3820" y="339180"/>
                  </a:lnTo>
                  <a:lnTo>
                    <a:pt x="14880" y="384084"/>
                  </a:lnTo>
                  <a:lnTo>
                    <a:pt x="32578" y="425957"/>
                  </a:lnTo>
                  <a:lnTo>
                    <a:pt x="56314" y="464198"/>
                  </a:lnTo>
                  <a:lnTo>
                    <a:pt x="85486" y="498205"/>
                  </a:lnTo>
                  <a:lnTo>
                    <a:pt x="119493" y="527377"/>
                  </a:lnTo>
                  <a:lnTo>
                    <a:pt x="157734" y="551113"/>
                  </a:lnTo>
                  <a:lnTo>
                    <a:pt x="199607" y="568811"/>
                  </a:lnTo>
                  <a:lnTo>
                    <a:pt x="244511" y="579871"/>
                  </a:lnTo>
                  <a:lnTo>
                    <a:pt x="291846" y="583691"/>
                  </a:lnTo>
                  <a:lnTo>
                    <a:pt x="339180" y="579871"/>
                  </a:lnTo>
                  <a:lnTo>
                    <a:pt x="384084" y="568811"/>
                  </a:lnTo>
                  <a:lnTo>
                    <a:pt x="425957" y="551113"/>
                  </a:lnTo>
                  <a:lnTo>
                    <a:pt x="464198" y="527377"/>
                  </a:lnTo>
                  <a:lnTo>
                    <a:pt x="498205" y="498205"/>
                  </a:lnTo>
                  <a:lnTo>
                    <a:pt x="527377" y="464198"/>
                  </a:lnTo>
                  <a:lnTo>
                    <a:pt x="551113" y="425957"/>
                  </a:lnTo>
                  <a:lnTo>
                    <a:pt x="568811" y="384084"/>
                  </a:lnTo>
                  <a:lnTo>
                    <a:pt x="579871" y="339180"/>
                  </a:lnTo>
                  <a:lnTo>
                    <a:pt x="583691" y="291846"/>
                  </a:lnTo>
                  <a:lnTo>
                    <a:pt x="579871" y="244511"/>
                  </a:lnTo>
                  <a:lnTo>
                    <a:pt x="568811" y="199607"/>
                  </a:lnTo>
                  <a:lnTo>
                    <a:pt x="551113" y="157734"/>
                  </a:lnTo>
                  <a:lnTo>
                    <a:pt x="527377" y="119493"/>
                  </a:lnTo>
                  <a:lnTo>
                    <a:pt x="498205" y="85486"/>
                  </a:lnTo>
                  <a:lnTo>
                    <a:pt x="464198" y="56314"/>
                  </a:lnTo>
                  <a:lnTo>
                    <a:pt x="425957" y="32578"/>
                  </a:lnTo>
                  <a:lnTo>
                    <a:pt x="384084" y="14880"/>
                  </a:lnTo>
                  <a:lnTo>
                    <a:pt x="339180" y="3820"/>
                  </a:lnTo>
                  <a:lnTo>
                    <a:pt x="291846" y="0"/>
                  </a:lnTo>
                  <a:close/>
                </a:path>
              </a:pathLst>
            </a:custGeom>
            <a:solidFill>
              <a:srgbClr val="93E6D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5888736" y="3037332"/>
              <a:ext cx="457200" cy="45567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3" name="Google Shape;543;p8"/>
          <p:cNvSpPr/>
          <p:nvPr/>
        </p:nvSpPr>
        <p:spPr>
          <a:xfrm>
            <a:off x="3349752" y="4488179"/>
            <a:ext cx="4537075" cy="1417320"/>
          </a:xfrm>
          <a:custGeom>
            <a:rect b="b" l="l" r="r" t="t"/>
            <a:pathLst>
              <a:path extrusionOk="0" h="1417320" w="4537075">
                <a:moveTo>
                  <a:pt x="0" y="1417320"/>
                </a:moveTo>
                <a:lnTo>
                  <a:pt x="4536948" y="1417320"/>
                </a:lnTo>
                <a:lnTo>
                  <a:pt x="4536948" y="0"/>
                </a:lnTo>
                <a:lnTo>
                  <a:pt x="0" y="0"/>
                </a:lnTo>
                <a:lnTo>
                  <a:pt x="0" y="1417320"/>
                </a:lnTo>
                <a:close/>
              </a:path>
            </a:pathLst>
          </a:custGeom>
          <a:noFill/>
          <a:ln cap="flat" cmpd="sng" w="9525">
            <a:solidFill>
              <a:srgbClr val="5EBD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8"/>
          <p:cNvSpPr txBox="1"/>
          <p:nvPr/>
        </p:nvSpPr>
        <p:spPr>
          <a:xfrm>
            <a:off x="4298441" y="4828794"/>
            <a:ext cx="342582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4450">
            <a:spAutoFit/>
          </a:bodyPr>
          <a:lstStyle/>
          <a:p>
            <a:pPr indent="0" lvl="0" marL="12700" marR="508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rgbClr val="677480"/>
                </a:solidFill>
                <a:latin typeface="Trebuchet MS"/>
                <a:ea typeface="Trebuchet MS"/>
                <a:cs typeface="Trebuchet MS"/>
                <a:sym typeface="Trebuchet MS"/>
              </a:rPr>
              <a:t>ketentuan lebih lanjut mengenai BKD diatur  oleh setiap satuan pendidikan tinggi sesuai  dengan peraturan perundang-undangan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545" name="Google Shape;545;p8"/>
          <p:cNvGrpSpPr/>
          <p:nvPr/>
        </p:nvGrpSpPr>
        <p:grpSpPr>
          <a:xfrm>
            <a:off x="3160775" y="4283963"/>
            <a:ext cx="992505" cy="1489075"/>
            <a:chOff x="3160775" y="4283963"/>
            <a:chExt cx="992505" cy="1489075"/>
          </a:xfrm>
        </p:grpSpPr>
        <p:sp>
          <p:nvSpPr>
            <p:cNvPr id="546" name="Google Shape;546;p8"/>
            <p:cNvSpPr/>
            <p:nvPr/>
          </p:nvSpPr>
          <p:spPr>
            <a:xfrm>
              <a:off x="3160775" y="4283963"/>
              <a:ext cx="992505" cy="1489075"/>
            </a:xfrm>
            <a:custGeom>
              <a:rect b="b" l="l" r="r" t="t"/>
              <a:pathLst>
                <a:path extrusionOk="0" h="1489075" w="992504">
                  <a:moveTo>
                    <a:pt x="992124" y="0"/>
                  </a:moveTo>
                  <a:lnTo>
                    <a:pt x="0" y="0"/>
                  </a:lnTo>
                  <a:lnTo>
                    <a:pt x="0" y="1488948"/>
                  </a:lnTo>
                  <a:lnTo>
                    <a:pt x="992124" y="1488948"/>
                  </a:lnTo>
                  <a:lnTo>
                    <a:pt x="992124" y="0"/>
                  </a:lnTo>
                  <a:close/>
                </a:path>
              </a:pathLst>
            </a:custGeom>
            <a:solidFill>
              <a:srgbClr val="C5E1F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8"/>
            <p:cNvSpPr/>
            <p:nvPr/>
          </p:nvSpPr>
          <p:spPr>
            <a:xfrm>
              <a:off x="3160775" y="4283963"/>
              <a:ext cx="992505" cy="1489075"/>
            </a:xfrm>
            <a:custGeom>
              <a:rect b="b" l="l" r="r" t="t"/>
              <a:pathLst>
                <a:path extrusionOk="0" h="1489075" w="992504">
                  <a:moveTo>
                    <a:pt x="0" y="1488948"/>
                  </a:moveTo>
                  <a:lnTo>
                    <a:pt x="992124" y="1488948"/>
                  </a:lnTo>
                  <a:lnTo>
                    <a:pt x="992124" y="0"/>
                  </a:lnTo>
                  <a:lnTo>
                    <a:pt x="0" y="0"/>
                  </a:lnTo>
                  <a:lnTo>
                    <a:pt x="0" y="1488948"/>
                  </a:lnTo>
                  <a:close/>
                </a:path>
              </a:pathLst>
            </a:custGeom>
            <a:noFill/>
            <a:ln cap="flat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8"/>
            <p:cNvSpPr/>
            <p:nvPr/>
          </p:nvSpPr>
          <p:spPr>
            <a:xfrm>
              <a:off x="3435095" y="4733543"/>
              <a:ext cx="472439" cy="47244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9" name="Google Shape;549;p8"/>
          <p:cNvSpPr/>
          <p:nvPr/>
        </p:nvSpPr>
        <p:spPr>
          <a:xfrm>
            <a:off x="0" y="313943"/>
            <a:ext cx="12192000" cy="521334"/>
          </a:xfrm>
          <a:custGeom>
            <a:rect b="b" l="l" r="r" t="t"/>
            <a:pathLst>
              <a:path extrusionOk="0" h="521334" w="12192000">
                <a:moveTo>
                  <a:pt x="12192000" y="0"/>
                </a:moveTo>
                <a:lnTo>
                  <a:pt x="0" y="0"/>
                </a:lnTo>
                <a:lnTo>
                  <a:pt x="0" y="521207"/>
                </a:lnTo>
                <a:lnTo>
                  <a:pt x="12192000" y="521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5EBDE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8"/>
          <p:cNvSpPr txBox="1"/>
          <p:nvPr/>
        </p:nvSpPr>
        <p:spPr>
          <a:xfrm>
            <a:off x="4970526" y="392938"/>
            <a:ext cx="2249805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  <a:latin typeface="Carlito"/>
                <a:ea typeface="Carlito"/>
                <a:cs typeface="Carlito"/>
                <a:sym typeface="Carlito"/>
              </a:rPr>
              <a:t>BEBAN KERJA DOSEN</a:t>
            </a:r>
            <a:endParaRPr sz="20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pic>
        <p:nvPicPr>
          <p:cNvPr id="551" name="Google Shape;551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301293" y="5672231"/>
            <a:ext cx="2039807" cy="1213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9"/>
          <p:cNvSpPr/>
          <p:nvPr/>
        </p:nvSpPr>
        <p:spPr>
          <a:xfrm>
            <a:off x="0" y="0"/>
            <a:ext cx="12192000" cy="6851650"/>
          </a:xfrm>
          <a:custGeom>
            <a:rect b="b" l="l" r="r" t="t"/>
            <a:pathLst>
              <a:path extrusionOk="0" h="6851650" w="12192000">
                <a:moveTo>
                  <a:pt x="12192000" y="0"/>
                </a:moveTo>
                <a:lnTo>
                  <a:pt x="0" y="0"/>
                </a:lnTo>
                <a:lnTo>
                  <a:pt x="0" y="6851396"/>
                </a:lnTo>
                <a:lnTo>
                  <a:pt x="12192000" y="6851396"/>
                </a:lnTo>
                <a:lnTo>
                  <a:pt x="1219200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7" name="Google Shape;557;p9"/>
          <p:cNvGrpSpPr/>
          <p:nvPr/>
        </p:nvGrpSpPr>
        <p:grpSpPr>
          <a:xfrm>
            <a:off x="9811511" y="6795516"/>
            <a:ext cx="2379980" cy="0"/>
            <a:chOff x="9811511" y="6795516"/>
            <a:chExt cx="2379980" cy="0"/>
          </a:xfrm>
        </p:grpSpPr>
        <p:sp>
          <p:nvSpPr>
            <p:cNvPr id="558" name="Google Shape;558;p9"/>
            <p:cNvSpPr/>
            <p:nvPr/>
          </p:nvSpPr>
          <p:spPr>
            <a:xfrm>
              <a:off x="9811511" y="6795516"/>
              <a:ext cx="1191260" cy="0"/>
            </a:xfrm>
            <a:custGeom>
              <a:rect b="b" l="l" r="r" t="t"/>
              <a:pathLst>
                <a:path extrusionOk="0" h="120000" w="1191259">
                  <a:moveTo>
                    <a:pt x="0" y="0"/>
                  </a:moveTo>
                  <a:lnTo>
                    <a:pt x="1191260" y="0"/>
                  </a:lnTo>
                </a:path>
              </a:pathLst>
            </a:custGeom>
            <a:noFill/>
            <a:ln cap="flat" cmpd="sng" w="76200">
              <a:solidFill>
                <a:srgbClr val="FF95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1000231" y="6795516"/>
              <a:ext cx="1191260" cy="0"/>
            </a:xfrm>
            <a:custGeom>
              <a:rect b="b" l="l" r="r" t="t"/>
              <a:pathLst>
                <a:path extrusionOk="0" h="120000" w="1191259">
                  <a:moveTo>
                    <a:pt x="0" y="0"/>
                  </a:moveTo>
                  <a:lnTo>
                    <a:pt x="1191260" y="0"/>
                  </a:lnTo>
                </a:path>
              </a:pathLst>
            </a:custGeom>
            <a:noFill/>
            <a:ln cap="flat" cmpd="sng" w="76200">
              <a:solidFill>
                <a:srgbClr val="F0005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0" name="Google Shape;560;p9"/>
          <p:cNvGrpSpPr/>
          <p:nvPr/>
        </p:nvGrpSpPr>
        <p:grpSpPr>
          <a:xfrm>
            <a:off x="0" y="6795516"/>
            <a:ext cx="9805542" cy="0"/>
            <a:chOff x="0" y="6795516"/>
            <a:chExt cx="9805542" cy="0"/>
          </a:xfrm>
        </p:grpSpPr>
        <p:sp>
          <p:nvSpPr>
            <p:cNvPr id="561" name="Google Shape;561;p9"/>
            <p:cNvSpPr/>
            <p:nvPr/>
          </p:nvSpPr>
          <p:spPr>
            <a:xfrm>
              <a:off x="0" y="6795516"/>
              <a:ext cx="1191260" cy="0"/>
            </a:xfrm>
            <a:custGeom>
              <a:rect b="b" l="l" r="r" t="t"/>
              <a:pathLst>
                <a:path extrusionOk="0" h="120000" w="1191260">
                  <a:moveTo>
                    <a:pt x="0" y="0"/>
                  </a:moveTo>
                  <a:lnTo>
                    <a:pt x="1191260" y="0"/>
                  </a:lnTo>
                </a:path>
              </a:pathLst>
            </a:custGeom>
            <a:noFill/>
            <a:ln cap="flat" cmpd="sng" w="76200">
              <a:solidFill>
                <a:srgbClr val="DEE0E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191767" y="6795516"/>
              <a:ext cx="8613775" cy="0"/>
            </a:xfrm>
            <a:custGeom>
              <a:rect b="b" l="l" r="r" t="t"/>
              <a:pathLst>
                <a:path extrusionOk="0" h="120000" w="8613775">
                  <a:moveTo>
                    <a:pt x="0" y="0"/>
                  </a:moveTo>
                  <a:lnTo>
                    <a:pt x="8613648" y="0"/>
                  </a:lnTo>
                </a:path>
              </a:pathLst>
            </a:custGeom>
            <a:noFill/>
            <a:ln cap="flat" cmpd="sng" w="76200">
              <a:solidFill>
                <a:srgbClr val="7CC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3" name="Google Shape;563;p9"/>
          <p:cNvSpPr/>
          <p:nvPr/>
        </p:nvSpPr>
        <p:spPr>
          <a:xfrm>
            <a:off x="210311" y="5903976"/>
            <a:ext cx="615695" cy="63550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9"/>
          <p:cNvSpPr txBox="1"/>
          <p:nvPr/>
        </p:nvSpPr>
        <p:spPr>
          <a:xfrm>
            <a:off x="6014720" y="6538671"/>
            <a:ext cx="164465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95ABBA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  <a:endParaRPr sz="1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65" name="Google Shape;565;p9"/>
          <p:cNvSpPr txBox="1"/>
          <p:nvPr>
            <p:ph type="title"/>
          </p:nvPr>
        </p:nvSpPr>
        <p:spPr>
          <a:xfrm>
            <a:off x="406489" y="1077204"/>
            <a:ext cx="4801235" cy="10949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-38100" lvl="0" marL="50800" marR="5080" rt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rebuchet MS"/>
              <a:buNone/>
            </a:pPr>
            <a:r>
              <a:rPr b="0" i="1" lang="en-US" sz="3600">
                <a:latin typeface="Trebuchet MS"/>
                <a:ea typeface="Trebuchet MS"/>
                <a:cs typeface="Trebuchet MS"/>
                <a:sym typeface="Trebuchet MS"/>
              </a:rPr>
              <a:t>Direktorat Sumber Daya.  Ditjen	Pendidikan Tinggi</a:t>
            </a:r>
            <a:endParaRPr sz="3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66" name="Google Shape;566;p9"/>
          <p:cNvSpPr txBox="1"/>
          <p:nvPr/>
        </p:nvSpPr>
        <p:spPr>
          <a:xfrm>
            <a:off x="1415415" y="3081277"/>
            <a:ext cx="9361170" cy="30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10858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Memiliki tugas;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r>
              <a:t/>
            </a:r>
            <a:endParaRPr sz="37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3175" lvl="0" marL="12700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Menjaga penjaminan mutu pelaksanaan	BKD  dalam hal kualitas, akuntabilitas dan  transparansi dosen sebagai pendidik	profesional.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67" name="Google Shape;567;p9"/>
          <p:cNvSpPr txBox="1"/>
          <p:nvPr/>
        </p:nvSpPr>
        <p:spPr>
          <a:xfrm>
            <a:off x="6839077" y="947435"/>
            <a:ext cx="4801235" cy="129105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100" lvl="0" marL="50800" marR="5080" rt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Direktorat Kelembagaan dan Sumber Daya</a:t>
            </a:r>
            <a:endParaRPr b="0" i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" lvl="0" marL="50800" marR="5080" rt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Ditjen Pendidikan Vokasi</a:t>
            </a:r>
            <a:endParaRPr b="1" i="0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68" name="Google Shape;568;p9"/>
          <p:cNvSpPr/>
          <p:nvPr/>
        </p:nvSpPr>
        <p:spPr>
          <a:xfrm>
            <a:off x="5498654" y="1371600"/>
            <a:ext cx="1130746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bersama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9" name="Google Shape;56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18893" y="5918522"/>
            <a:ext cx="1773107" cy="999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sineVTI">
  <a:themeElements>
    <a:clrScheme name="AnalogousFromDarkSeedLeftStep">
      <a:dk1>
        <a:srgbClr val="000000"/>
      </a:dk1>
      <a:lt1>
        <a:srgbClr val="FFFFFF"/>
      </a:lt1>
      <a:dk2>
        <a:srgbClr val="243241"/>
      </a:dk2>
      <a:lt2>
        <a:srgbClr val="E8E5E2"/>
      </a:lt2>
      <a:accent1>
        <a:srgbClr val="4283CE"/>
      </a:accent1>
      <a:accent2>
        <a:srgbClr val="30ABBC"/>
      </a:accent2>
      <a:accent3>
        <a:srgbClr val="3AB591"/>
      </a:accent3>
      <a:accent4>
        <a:srgbClr val="2FB856"/>
      </a:accent4>
      <a:accent5>
        <a:srgbClr val="4BB93B"/>
      </a:accent5>
      <a:accent6>
        <a:srgbClr val="75B12D"/>
      </a:accent6>
      <a:hlink>
        <a:srgbClr val="329635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2021-10-30T01:47:09Z</dcterms:created>
  <dc:creator>365 Pro Plus</dc:creator>
</cp:coreProperties>
</file>