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LINE Seed Sans KR Regular" panose="020B0603020203020204" pitchFamily="34" charset="-127"/>
      <p:regular r:id="rId3"/>
    </p:embeddedFont>
    <p:embeddedFont>
      <p:font typeface="Pretendard Black" panose="02000A03000000020004" pitchFamily="50" charset="-127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inesis19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1452-51AD-6AB6-B8B5-C1CFD25E4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859A5-352B-D489-6580-E547E594A9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ROBIT 19</a:t>
            </a:r>
            <a:r>
              <a:rPr lang="en-US" altLang="ko-KR" baseline="30000" dirty="0"/>
              <a:t>th</a:t>
            </a:r>
            <a:r>
              <a:rPr lang="en-US" altLang="ko-KR" dirty="0"/>
              <a:t> Probationary Intern </a:t>
            </a:r>
          </a:p>
          <a:p>
            <a:r>
              <a:rPr lang="en-US" altLang="ko-KR" dirty="0"/>
              <a:t>Ki Hong Park</a:t>
            </a:r>
          </a:p>
          <a:p>
            <a:r>
              <a:rPr lang="en-US" altLang="ko-KR" sz="1400" dirty="0"/>
              <a:t>(Kinesis Akashic)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58BF3-4481-BA01-9E67-576352C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D4870-42D0-5DF2-B1A2-21C15C7E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2E3D6-67AB-8DC1-2DCF-358AA4FE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69C114-0311-ADF8-8863-C9131BA5952C}"/>
              </a:ext>
            </a:extLst>
          </p:cNvPr>
          <p:cNvSpPr/>
          <p:nvPr userDrawn="1"/>
        </p:nvSpPr>
        <p:spPr>
          <a:xfrm>
            <a:off x="3756000" y="3520000"/>
            <a:ext cx="4680000" cy="72000"/>
          </a:xfrm>
          <a:prstGeom prst="rect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7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13963-C359-BDA2-1245-4F0527B7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6C31F9-3A2A-2391-76F1-D9DA129FB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52774-3348-7934-CE6B-56263101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5A306-CF6B-2035-ACB3-449DBD27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5E1B7-87D4-EDC1-6E8B-B632252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4EDF3-3092-4C14-F9DB-0C784E2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0858-D281-3E5D-C41E-FB8700CA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B43F0-8538-0E01-83EA-75CD572C9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51BF4-B9A0-733B-639B-29EBBCF9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48520-BE41-19DF-42A2-B1112780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6E999-AAEA-C7E6-6F51-2CA7ECA1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4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4C3E36-19DE-7B08-D5A9-8D70C434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D0F96-553D-A3E1-6AEC-712524035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8349A-DBFF-029D-4003-9A42D49F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5C3C8-D33B-EE99-127D-B68827BF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43AA9-2E08-B83C-6EF8-705D304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7DB5-7BF0-4AC7-0F7A-02FD20E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86FF2-E039-8A39-1436-02FC08A4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D0163-109D-3390-440D-49AFB403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242CF-81EE-63C9-B246-4CB9A2D2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80B1B-DAA6-4794-0801-02F19726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C342E2-2315-57DA-8712-B83F8F262D71}"/>
              </a:ext>
            </a:extLst>
          </p:cNvPr>
          <p:cNvSpPr/>
          <p:nvPr userDrawn="1"/>
        </p:nvSpPr>
        <p:spPr>
          <a:xfrm>
            <a:off x="341740" y="167640"/>
            <a:ext cx="72000" cy="720000"/>
          </a:xfrm>
          <a:prstGeom prst="rect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76A17A-E37C-FEFF-3D77-C9FE04EF966D}"/>
              </a:ext>
            </a:extLst>
          </p:cNvPr>
          <p:cNvSpPr/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10AD8B-37BD-FAF7-C7AD-59A77E3E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517D-750A-402E-6A08-7078237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EB984-AF46-6BB9-3E2C-2E267DBD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7E2AF-D3AD-5C6D-6085-086E3AF8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517D-750A-402E-6A08-7078237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EB984-AF46-6BB9-3E2C-2E267DBD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7E2AF-D3AD-5C6D-6085-086E3AF8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, 스크린샷, 자연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E1E88F93-B9A7-AC7F-0693-FF12CF0B19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7" y="2349179"/>
            <a:ext cx="8885382" cy="2159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5CCE9-6C35-6EAD-ACA1-67387F7AEF1A}"/>
              </a:ext>
            </a:extLst>
          </p:cNvPr>
          <p:cNvSpPr txBox="1"/>
          <p:nvPr userDrawn="1"/>
        </p:nvSpPr>
        <p:spPr>
          <a:xfrm>
            <a:off x="369455" y="136525"/>
            <a:ext cx="240145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About Me</a:t>
            </a:r>
            <a:endParaRPr lang="ko-KR" altLang="en-US" sz="36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2C616-DB20-405B-41BE-00216FD4D013}"/>
              </a:ext>
            </a:extLst>
          </p:cNvPr>
          <p:cNvSpPr txBox="1"/>
          <p:nvPr userDrawn="1"/>
        </p:nvSpPr>
        <p:spPr>
          <a:xfrm>
            <a:off x="369455" y="782856"/>
            <a:ext cx="217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NE Seed Sans KR Regular" panose="020B0603020203020204" pitchFamily="34" charset="-127"/>
                <a:ea typeface="LINE Seed Sans KR Regular" panose="020B0603020203020204" pitchFamily="34" charset="-127"/>
                <a:cs typeface="LINE Seed Sans KR Regular" panose="020B0603020203020204" pitchFamily="34" charset="-127"/>
              </a:rPr>
              <a:t>Datadoll</a:t>
            </a:r>
            <a:r>
              <a:rPr lang="en-US" altLang="ko-KR" dirty="0">
                <a:latin typeface="LINE Seed Sans KR Regular" panose="020B0603020203020204" pitchFamily="34" charset="-127"/>
                <a:ea typeface="LINE Seed Sans KR Regular" panose="020B0603020203020204" pitchFamily="34" charset="-127"/>
                <a:cs typeface="LINE Seed Sans KR Regular" panose="020B0603020203020204" pitchFamily="34" charset="-127"/>
              </a:rPr>
              <a:t> Studio</a:t>
            </a:r>
          </a:p>
          <a:p>
            <a:endParaRPr lang="en-US" altLang="ko-KR" dirty="0">
              <a:latin typeface="LINE Seed Sans KR Regular" panose="020B0603020203020204" pitchFamily="34" charset="-127"/>
              <a:ea typeface="LINE Seed Sans KR Regular" panose="020B0603020203020204" pitchFamily="34" charset="-127"/>
              <a:cs typeface="LINE Seed Sans KR Regular" panose="020B0603020203020204" pitchFamily="34" charset="-127"/>
            </a:endParaRPr>
          </a:p>
          <a:p>
            <a:r>
              <a:rPr lang="en-US" altLang="ko-KR" dirty="0">
                <a:latin typeface="LINE Seed Sans KR Regular" panose="020B0603020203020204" pitchFamily="34" charset="-127"/>
                <a:ea typeface="LINE Seed Sans KR Regular" panose="020B0603020203020204" pitchFamily="34" charset="-127"/>
                <a:cs typeface="LINE Seed Sans KR Regular" panose="020B0603020203020204" pitchFamily="34" charset="-127"/>
              </a:rPr>
              <a:t>kh.park@kw.ac.kr</a:t>
            </a:r>
          </a:p>
        </p:txBody>
      </p:sp>
    </p:spTree>
    <p:extLst>
      <p:ext uri="{BB962C8B-B14F-4D97-AF65-F5344CB8AC3E}">
        <p14:creationId xmlns:p14="http://schemas.microsoft.com/office/powerpoint/2010/main" val="274403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E079-64E1-138D-18F2-719F787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14BD2-829C-0980-CD7B-E5F4BB1EB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2222C-B3D6-2E99-C5A5-A9B7CA0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8714E-03AC-56B8-A7E0-EE89C5E0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08315-111B-C4C4-985D-B53812B2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E91F2-92AF-3100-5A4B-B40A578B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8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81131-359A-0681-D916-CAA7D10E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F0EF2-032F-2C6A-F6B2-29F3DE96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65BCB-DE33-A6DE-D061-954B9D17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0D65A0-E9FF-D8B8-88CE-EFA02D8F8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293D8-973A-AF73-F409-95C7865D7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0FB8C-60FE-96D8-8A45-8DA9EC23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84E313-2E8F-4A81-F2B9-B371802D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852AB5-A83E-56B7-6150-1E483966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4736-46E7-5270-62B1-756A0C1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B20A9-45AD-21BA-DA3D-8BC91BD5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AB3B4-7E5C-3AB9-7084-5F1AC1C7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BDE27-6093-7248-C10E-BC46B976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8E700-CDCC-A0C7-7489-B9A48FD7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8C0C0-266F-59B1-1FE8-A844E31B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1A617-C410-E66E-4671-6AB9BBEB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79BF0-63A5-74F7-890F-DA9E7641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4217-7F7F-B02F-2264-507F9057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BDD33-6964-767C-0B25-0240AE3B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49568-65C4-E47C-F5CC-52DF1F39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C177A-A398-81D9-F0BA-4B1E1EB5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C85A3-0539-1B13-CE99-FF3CF04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73F6A5-49F7-3A48-603F-6206524E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60" y="116176"/>
            <a:ext cx="1134000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7D5BD-215C-26DC-128B-D30603A1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60" y="1126836"/>
            <a:ext cx="11340000" cy="5050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747D7-667C-C400-B4C0-AD6C8FEB0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fld id="{89A6ECC6-FDDA-4013-8A7A-C99132F3B33E}" type="datetimeFigureOut">
              <a:rPr lang="ko-KR" altLang="en-US" smtClean="0"/>
              <a:pPr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7A593-6848-2D75-F850-742239955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5A5F5-E3E2-D4F4-2DBC-1744F2910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fld id="{8BB06AED-F636-4F75-B2CC-55ED5FB6B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retendard Black" panose="02000A03000000020004" pitchFamily="50" charset="-127"/>
          <a:ea typeface="Pretendard Black" panose="02000A03000000020004" pitchFamily="50" charset="-127"/>
          <a:cs typeface="Pretendard Black" panose="02000A03000000020004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0C89-6200-62C2-185E-E6CB32F9A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3EA3C2-3417-8503-4214-509023829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ROBIT 19</a:t>
            </a:r>
            <a:r>
              <a:rPr lang="en-US" altLang="ko-KR" baseline="30000" dirty="0"/>
              <a:t>th</a:t>
            </a:r>
            <a:r>
              <a:rPr lang="en-US" altLang="ko-KR" dirty="0"/>
              <a:t> Probationary Intern </a:t>
            </a:r>
          </a:p>
          <a:p>
            <a:r>
              <a:rPr lang="en-US" altLang="ko-KR" dirty="0"/>
              <a:t>Ki Hong Park</a:t>
            </a:r>
          </a:p>
          <a:p>
            <a:r>
              <a:rPr lang="en-US" altLang="ko-KR" sz="1400" dirty="0"/>
              <a:t>(Kinesis Akashic)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390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81D2C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Pretendard Black</vt:lpstr>
      <vt:lpstr>LINE Seed Sans KR Regular</vt:lpstr>
      <vt:lpstr>Office 테마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ParkKiHong</dc:creator>
  <cp:lastModifiedBy>ParkKiHong</cp:lastModifiedBy>
  <cp:revision>24</cp:revision>
  <dcterms:created xsi:type="dcterms:W3CDTF">2024-08-03T05:43:46Z</dcterms:created>
  <dcterms:modified xsi:type="dcterms:W3CDTF">2024-08-03T19:49:48Z</dcterms:modified>
</cp:coreProperties>
</file>