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</p:sldIdLst>
  <p:sldSz cx="12192000" cy="6858000"/>
  <p:notesSz cx="6858000" cy="9144000"/>
  <p:embeddedFontLst>
    <p:embeddedFont>
      <p:font typeface="LINE Seed Sans KR Regular" panose="020B0603020203020204" pitchFamily="34" charset="-127"/>
      <p:regular r:id="rId3"/>
    </p:embeddedFont>
    <p:embeddedFont>
      <p:font typeface="Pretendard Black" panose="02000A03000000020004" pitchFamily="50" charset="-127"/>
      <p:bold r:id="rId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1D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font" Target="fonts/font1.fntdata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B91452-51AD-6AB6-B8B5-C1CFD25E49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D859A5-352B-D489-6580-E547E594A99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ROBIT 19</a:t>
            </a:r>
            <a:r>
              <a:rPr lang="en-US" altLang="ko-KR" baseline="30000" dirty="0"/>
              <a:t>th</a:t>
            </a:r>
            <a:r>
              <a:rPr lang="en-US" altLang="ko-KR" dirty="0"/>
              <a:t> Probationary Intern </a:t>
            </a:r>
          </a:p>
          <a:p>
            <a:r>
              <a:rPr lang="en-US" altLang="ko-KR" dirty="0"/>
              <a:t>Ki Hong Park</a:t>
            </a:r>
          </a:p>
          <a:p>
            <a:r>
              <a:rPr lang="en-US" altLang="ko-KR" sz="1400" dirty="0"/>
              <a:t>(Kinesis Akashic)</a:t>
            </a:r>
            <a:endParaRPr lang="ko-KR" altLang="en-US" sz="14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558BF3-4481-BA01-9E67-576352C2E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ECC6-FDDA-4013-8A7A-C99132F3B33E}" type="datetimeFigureOut">
              <a:rPr lang="ko-KR" altLang="en-US" smtClean="0"/>
              <a:t>2024-08-03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2D4870-42D0-5DF2-B1A2-21C15C7E6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E2E3D6-67AB-8DC1-2DCF-358AA4FE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6AED-F636-4F75-B2CC-55ED5FB6B1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781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870858-D281-3E5D-C41E-FB8700CAA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5B43F0-8538-0E01-83EA-75CD572C9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951BF4-B9A0-733B-639B-29EBBCF9B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ECC6-FDDA-4013-8A7A-C99132F3B33E}" type="datetimeFigureOut">
              <a:rPr lang="ko-KR" altLang="en-US" smtClean="0"/>
              <a:t>2024-08-03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248520-BE41-19DF-42A2-B1112780C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96E999-AAEA-C7E6-6F51-2CA7ECA19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6AED-F636-4F75-B2CC-55ED5FB6B1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443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54C3E36-19DE-7B08-D5A9-8D70C43498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4D0F96-553D-A3E1-6AEC-712524035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28349A-DBFF-029D-4003-9A42D49F8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ECC6-FDDA-4013-8A7A-C99132F3B33E}" type="datetimeFigureOut">
              <a:rPr lang="ko-KR" altLang="en-US" smtClean="0"/>
              <a:t>2024-08-03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65C3C8-D33B-EE99-127D-B68827BF8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643AA9-2E08-B83C-6EF8-705D304F7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6AED-F636-4F75-B2CC-55ED5FB6B1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72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67DB5-7BF0-4AC7-0F7A-02FD20E4C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386FF2-E039-8A39-1436-02FC08A41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DD0163-109D-3390-440D-49AFB4038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ECC6-FDDA-4013-8A7A-C99132F3B33E}" type="datetimeFigureOut">
              <a:rPr lang="ko-KR" altLang="en-US" smtClean="0"/>
              <a:t>2024-08-03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3242CF-81EE-63C9-B246-4CB9A2D27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880B1B-DAA6-4794-0801-02F197268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6AED-F636-4F75-B2CC-55ED5FB6B1E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FC342E2-2315-57DA-8712-B83F8F262D71}"/>
              </a:ext>
            </a:extLst>
          </p:cNvPr>
          <p:cNvSpPr/>
          <p:nvPr userDrawn="1"/>
        </p:nvSpPr>
        <p:spPr>
          <a:xfrm>
            <a:off x="341740" y="167640"/>
            <a:ext cx="72000" cy="720000"/>
          </a:xfrm>
          <a:prstGeom prst="rect">
            <a:avLst/>
          </a:prstGeom>
          <a:solidFill>
            <a:srgbClr val="781D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771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0AD8B-37BD-FAF7-C7AD-59A77E3E3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1DD081-0665-96D7-1B9C-C96F0C6A6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56517D-750A-402E-6A08-707823723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ECC6-FDDA-4013-8A7A-C99132F3B33E}" type="datetimeFigureOut">
              <a:rPr lang="ko-KR" altLang="en-US" smtClean="0"/>
              <a:t>2024-08-03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DEB984-AF46-6BB9-3E2C-2E267DBD8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7E2AF-D3AD-5C6D-6085-086E3AF8D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6AED-F636-4F75-B2CC-55ED5FB6B1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662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4E079-64E1-138D-18F2-719F787E8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414BD2-829C-0980-CD7B-E5F4BB1EB3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42222C-B3D6-2E99-C5A5-A9B7CA042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88714E-03AC-56B8-A7E0-EE89C5E0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ECC6-FDDA-4013-8A7A-C99132F3B33E}" type="datetimeFigureOut">
              <a:rPr lang="ko-KR" altLang="en-US" smtClean="0"/>
              <a:t>2024-08-03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608315-111B-C4C4-985D-B53812B28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AE91F2-92AF-3100-5A4B-B40A578B8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6AED-F636-4F75-B2CC-55ED5FB6B1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680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581131-359A-0681-D916-CAA7D10E8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5F0EF2-032F-2C6A-F6B2-29F3DE962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465BCB-DE33-A6DE-D061-954B9D17B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0D65A0-E9FF-D8B8-88CE-EFA02D8F82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A293D8-973A-AF73-F409-95C7865D71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B0FB8C-60FE-96D8-8A45-8DA9EC232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ECC6-FDDA-4013-8A7A-C99132F3B33E}" type="datetimeFigureOut">
              <a:rPr lang="ko-KR" altLang="en-US" smtClean="0"/>
              <a:t>2024-08-03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684E313-2E8F-4A81-F2B9-B371802DA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3852AB5-A83E-56B7-6150-1E4839665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6AED-F636-4F75-B2CC-55ED5FB6B1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27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A4736-46E7-5270-62B1-756A0C1E4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7DB20A9-45AD-21BA-DA3D-8BC91BD55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ECC6-FDDA-4013-8A7A-C99132F3B33E}" type="datetimeFigureOut">
              <a:rPr lang="ko-KR" altLang="en-US" smtClean="0"/>
              <a:t>2024-08-03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1AB3B4-7E5C-3AB9-7084-5F1AC1C70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EBDE27-6093-7248-C10E-BC46B9762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6AED-F636-4F75-B2CC-55ED5FB6B1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47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448E700-CDCC-A0C7-7489-B9A48FD74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ECC6-FDDA-4013-8A7A-C99132F3B33E}" type="datetimeFigureOut">
              <a:rPr lang="ko-KR" altLang="en-US" smtClean="0"/>
              <a:t>2024-08-03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F28C0C0-266F-59B1-1FE8-A844E31B4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61A617-C410-E66E-4671-6AB9BBEB4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6AED-F636-4F75-B2CC-55ED5FB6B1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189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479BF0-63A5-74F7-890F-DA9E76415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6F4217-7F7F-B02F-2264-507F90576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3BDD33-6964-767C-0B25-0240AE3B4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A49568-65C4-E47C-F5CC-52DF1F398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ECC6-FDDA-4013-8A7A-C99132F3B33E}" type="datetimeFigureOut">
              <a:rPr lang="ko-KR" altLang="en-US" smtClean="0"/>
              <a:t>2024-08-03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1C177A-A398-81D9-F0BA-4B1E1EB5B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BC85A3-0539-1B13-CE99-FF3CF041F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6AED-F636-4F75-B2CC-55ED5FB6B1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018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D13963-C359-BDA2-1245-4F0527B7B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86C31F9-3A2A-2391-76F1-D9DA129FB1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B52774-3348-7934-CE6B-562631011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35A306-CF6B-2035-ACB3-449DBD27E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ECC6-FDDA-4013-8A7A-C99132F3B33E}" type="datetimeFigureOut">
              <a:rPr lang="ko-KR" altLang="en-US" smtClean="0"/>
              <a:t>2024-08-03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C5E1B7-87D4-EDC1-6E8B-B6322524F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A4EDF3-3092-4C14-F9DB-0C784E288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06AED-F636-4F75-B2CC-55ED5FB6B1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431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C73F6A5-49F7-3A48-603F-6206524E9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60" y="116176"/>
            <a:ext cx="11340000" cy="831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67D5BD-215C-26DC-128B-D30603A16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4260" y="1126836"/>
            <a:ext cx="11340000" cy="5050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B747D7-667C-C400-B4C0-AD6C8FEB0B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defRPr>
            </a:lvl1pPr>
          </a:lstStyle>
          <a:p>
            <a:fld id="{89A6ECC6-FDDA-4013-8A7A-C99132F3B33E}" type="datetimeFigureOut">
              <a:rPr lang="ko-KR" altLang="en-US" smtClean="0"/>
              <a:pPr/>
              <a:t>2024-08-03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F7A593-6848-2D75-F850-7422399556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35A5F5-E3E2-D4F4-2DBC-1744F2910E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defRPr>
            </a:lvl1pPr>
          </a:lstStyle>
          <a:p>
            <a:fld id="{8BB06AED-F636-4F75-B2CC-55ED5FB6B1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337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Pretendard Black" panose="02000A03000000020004" pitchFamily="50" charset="-127"/>
          <a:ea typeface="Pretendard Black" panose="02000A03000000020004" pitchFamily="50" charset="-127"/>
          <a:cs typeface="Pretendard Black" panose="02000A03000000020004" pitchFamily="50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INE Seed Sans KR Regular" panose="020B0603020203020204" pitchFamily="34" charset="-127"/>
          <a:ea typeface="LINE Seed Sans KR Regular" panose="020B0603020203020204" pitchFamily="34" charset="-127"/>
          <a:cs typeface="LINE Seed Sans KR Regular" panose="020B0603020203020204" pitchFamily="34" charset="-127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INE Seed Sans KR Regular" panose="020B0603020203020204" pitchFamily="34" charset="-127"/>
          <a:ea typeface="LINE Seed Sans KR Regular" panose="020B0603020203020204" pitchFamily="34" charset="-127"/>
          <a:cs typeface="LINE Seed Sans KR Regular" panose="020B0603020203020204" pitchFamily="34" charset="-127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INE Seed Sans KR Regular" panose="020B0603020203020204" pitchFamily="34" charset="-127"/>
          <a:ea typeface="LINE Seed Sans KR Regular" panose="020B0603020203020204" pitchFamily="34" charset="-127"/>
          <a:cs typeface="LINE Seed Sans KR Regular" panose="020B0603020203020204" pitchFamily="34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E Seed Sans KR Regular" panose="020B0603020203020204" pitchFamily="34" charset="-127"/>
          <a:ea typeface="LINE Seed Sans KR Regular" panose="020B0603020203020204" pitchFamily="34" charset="-127"/>
          <a:cs typeface="LINE Seed Sans KR Regular" panose="020B0603020203020204" pitchFamily="34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E Seed Sans KR Regular" panose="020B0603020203020204" pitchFamily="34" charset="-127"/>
          <a:ea typeface="LINE Seed Sans KR Regular" panose="020B0603020203020204" pitchFamily="34" charset="-127"/>
          <a:cs typeface="LINE Seed Sans KR Regular" panose="020B0603020203020204" pitchFamily="34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140C89-6200-62C2-185E-E6CB32F9A5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MCU_3</a:t>
            </a:r>
            <a:r>
              <a:rPr lang="ko-KR" altLang="en-US" dirty="0"/>
              <a:t>일차</a:t>
            </a:r>
            <a:r>
              <a:rPr lang="en-US" altLang="ko-KR" dirty="0"/>
              <a:t>_UART_</a:t>
            </a:r>
            <a:r>
              <a:rPr lang="ko-KR" altLang="en-US" dirty="0"/>
              <a:t>과제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3EA3C2-3417-8503-4214-509023829A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ROBIT 19</a:t>
            </a:r>
            <a:r>
              <a:rPr lang="en-US" altLang="ko-KR" baseline="30000" dirty="0"/>
              <a:t>th</a:t>
            </a:r>
            <a:r>
              <a:rPr lang="en-US" altLang="ko-KR" dirty="0"/>
              <a:t> Probationary Intern </a:t>
            </a:r>
          </a:p>
          <a:p>
            <a:r>
              <a:rPr lang="en-US" altLang="ko-KR" dirty="0"/>
              <a:t>Ki Hong Park</a:t>
            </a:r>
          </a:p>
          <a:p>
            <a:r>
              <a:rPr lang="en-US" altLang="ko-KR" sz="1400" dirty="0"/>
              <a:t>(Kinesis Akashic)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83905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20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LINE Seed Sans KR Regular</vt:lpstr>
      <vt:lpstr>Pretendard Black</vt:lpstr>
      <vt:lpstr>Arial</vt:lpstr>
      <vt:lpstr>Office 테마</vt:lpstr>
      <vt:lpstr>MCU_3일차_UART_과제1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ParkKiHong</dc:creator>
  <cp:lastModifiedBy>ParkKiHong</cp:lastModifiedBy>
  <cp:revision>18</cp:revision>
  <dcterms:created xsi:type="dcterms:W3CDTF">2024-08-03T05:43:46Z</dcterms:created>
  <dcterms:modified xsi:type="dcterms:W3CDTF">2024-08-03T06:11:36Z</dcterms:modified>
</cp:coreProperties>
</file>