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embeddedFontLst>
    <p:embeddedFont>
      <p:font typeface="LINE Seed Sans KR Regular" panose="020B0603020203020204" pitchFamily="34" charset="-127"/>
      <p:regular r:id="rId14"/>
    </p:embeddedFont>
    <p:embeddedFont>
      <p:font typeface="Pretendard Black" panose="02000A03000000020004" pitchFamily="50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inesis19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1452-51AD-6AB6-B8B5-C1CFD25E4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859A5-352B-D489-6580-E547E594A9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ROBIT 19</a:t>
            </a:r>
            <a:r>
              <a:rPr lang="en-US" altLang="ko-KR" baseline="30000" dirty="0"/>
              <a:t>th</a:t>
            </a:r>
            <a:r>
              <a:rPr lang="en-US" altLang="ko-KR" dirty="0"/>
              <a:t> Probationary Intern </a:t>
            </a:r>
          </a:p>
          <a:p>
            <a:r>
              <a:rPr lang="en-US" altLang="ko-KR" dirty="0"/>
              <a:t>Ki Hong Park</a:t>
            </a:r>
          </a:p>
          <a:p>
            <a:r>
              <a:rPr lang="en-US" altLang="ko-KR" sz="1400" dirty="0"/>
              <a:t>(Kinesis Akashic)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58BF3-4481-BA01-9E67-576352C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D4870-42D0-5DF2-B1A2-21C15C7E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2E3D6-67AB-8DC1-2DCF-358AA4FE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3AA2D3-E583-9B29-4D09-31423C24C033}"/>
              </a:ext>
            </a:extLst>
          </p:cNvPr>
          <p:cNvSpPr/>
          <p:nvPr userDrawn="1"/>
        </p:nvSpPr>
        <p:spPr>
          <a:xfrm>
            <a:off x="3581400" y="3520000"/>
            <a:ext cx="5040000" cy="72000"/>
          </a:xfrm>
          <a:prstGeom prst="rect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13963-C359-BDA2-1245-4F0527B7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6C31F9-3A2A-2391-76F1-D9DA129FB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52774-3348-7934-CE6B-562631011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5A306-CF6B-2035-ACB3-449DBD27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5E1B7-87D4-EDC1-6E8B-B6322524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4EDF3-3092-4C14-F9DB-0C784E2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0858-D281-3E5D-C41E-FB8700CA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B43F0-8538-0E01-83EA-75CD572C9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51BF4-B9A0-733B-639B-29EBBCF9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48520-BE41-19DF-42A2-B1112780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6E999-AAEA-C7E6-6F51-2CA7ECA1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4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4C3E36-19DE-7B08-D5A9-8D70C4349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D0F96-553D-A3E1-6AEC-712524035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8349A-DBFF-029D-4003-9A42D49F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5C3C8-D33B-EE99-127D-B68827BF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43AA9-2E08-B83C-6EF8-705D304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7DB5-7BF0-4AC7-0F7A-02FD20E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86FF2-E039-8A39-1436-02FC08A4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D0163-109D-3390-440D-49AFB403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242CF-81EE-63C9-B246-4CB9A2D2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80B1B-DAA6-4794-0801-02F19726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C342E2-2315-57DA-8712-B83F8F262D71}"/>
              </a:ext>
            </a:extLst>
          </p:cNvPr>
          <p:cNvSpPr/>
          <p:nvPr userDrawn="1"/>
        </p:nvSpPr>
        <p:spPr>
          <a:xfrm>
            <a:off x="341740" y="167640"/>
            <a:ext cx="72000" cy="720000"/>
          </a:xfrm>
          <a:prstGeom prst="rect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7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76A17A-E37C-FEFF-3D77-C9FE04EF966D}"/>
              </a:ext>
            </a:extLst>
          </p:cNvPr>
          <p:cNvSpPr/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10AD8B-37BD-FAF7-C7AD-59A77E3E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6517D-750A-402E-6A08-7078237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EB984-AF46-6BB9-3E2C-2E267DBD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7E2AF-D3AD-5C6D-6085-086E3AF8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6517D-750A-402E-6A08-7078237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EB984-AF46-6BB9-3E2C-2E267DBD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7E2AF-D3AD-5C6D-6085-086E3AF8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, 스크린샷, 자연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E1E88F93-B9A7-AC7F-0693-FF12CF0B19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7" y="2349179"/>
            <a:ext cx="8885382" cy="2159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5CCE9-6C35-6EAD-ACA1-67387F7AEF1A}"/>
              </a:ext>
            </a:extLst>
          </p:cNvPr>
          <p:cNvSpPr txBox="1"/>
          <p:nvPr userDrawn="1"/>
        </p:nvSpPr>
        <p:spPr>
          <a:xfrm>
            <a:off x="369455" y="136525"/>
            <a:ext cx="240145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About Me</a:t>
            </a:r>
            <a:endParaRPr lang="ko-KR" altLang="en-US" sz="36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2C616-DB20-405B-41BE-00216FD4D013}"/>
              </a:ext>
            </a:extLst>
          </p:cNvPr>
          <p:cNvSpPr txBox="1"/>
          <p:nvPr userDrawn="1"/>
        </p:nvSpPr>
        <p:spPr>
          <a:xfrm>
            <a:off x="369455" y="782856"/>
            <a:ext cx="217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NE Seed Sans KR Regular" panose="020B0603020203020204" pitchFamily="34" charset="-127"/>
                <a:ea typeface="LINE Seed Sans KR Regular" panose="020B0603020203020204" pitchFamily="34" charset="-127"/>
                <a:cs typeface="LINE Seed Sans KR Regular" panose="020B0603020203020204" pitchFamily="34" charset="-127"/>
              </a:rPr>
              <a:t>Datadoll</a:t>
            </a:r>
            <a:r>
              <a:rPr lang="en-US" altLang="ko-KR" dirty="0">
                <a:latin typeface="LINE Seed Sans KR Regular" panose="020B0603020203020204" pitchFamily="34" charset="-127"/>
                <a:ea typeface="LINE Seed Sans KR Regular" panose="020B0603020203020204" pitchFamily="34" charset="-127"/>
                <a:cs typeface="LINE Seed Sans KR Regular" panose="020B0603020203020204" pitchFamily="34" charset="-127"/>
              </a:rPr>
              <a:t> Studio</a:t>
            </a:r>
          </a:p>
          <a:p>
            <a:endParaRPr lang="en-US" altLang="ko-KR" dirty="0">
              <a:latin typeface="LINE Seed Sans KR Regular" panose="020B0603020203020204" pitchFamily="34" charset="-127"/>
              <a:ea typeface="LINE Seed Sans KR Regular" panose="020B0603020203020204" pitchFamily="34" charset="-127"/>
              <a:cs typeface="LINE Seed Sans KR Regular" panose="020B0603020203020204" pitchFamily="34" charset="-127"/>
            </a:endParaRPr>
          </a:p>
          <a:p>
            <a:r>
              <a:rPr lang="en-US" altLang="ko-KR" dirty="0">
                <a:latin typeface="LINE Seed Sans KR Regular" panose="020B0603020203020204" pitchFamily="34" charset="-127"/>
                <a:ea typeface="LINE Seed Sans KR Regular" panose="020B0603020203020204" pitchFamily="34" charset="-127"/>
                <a:cs typeface="LINE Seed Sans KR Regular" panose="020B0603020203020204" pitchFamily="34" charset="-127"/>
              </a:rPr>
              <a:t>kh.park@kw.ac.kr</a:t>
            </a:r>
          </a:p>
        </p:txBody>
      </p:sp>
    </p:spTree>
    <p:extLst>
      <p:ext uri="{BB962C8B-B14F-4D97-AF65-F5344CB8AC3E}">
        <p14:creationId xmlns:p14="http://schemas.microsoft.com/office/powerpoint/2010/main" val="19768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E079-64E1-138D-18F2-719F787E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14BD2-829C-0980-CD7B-E5F4BB1EB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2222C-B3D6-2E99-C5A5-A9B7CA0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8714E-03AC-56B8-A7E0-EE89C5E0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08315-111B-C4C4-985D-B53812B2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E91F2-92AF-3100-5A4B-B40A578B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8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81131-359A-0681-D916-CAA7D10E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F0EF2-032F-2C6A-F6B2-29F3DE96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65BCB-DE33-A6DE-D061-954B9D17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0D65A0-E9FF-D8B8-88CE-EFA02D8F8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293D8-973A-AF73-F409-95C7865D7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0FB8C-60FE-96D8-8A45-8DA9EC23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84E313-2E8F-4A81-F2B9-B371802D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852AB5-A83E-56B7-6150-1E483966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4736-46E7-5270-62B1-756A0C1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B20A9-45AD-21BA-DA3D-8BC91BD5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AB3B4-7E5C-3AB9-7084-5F1AC1C7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BDE27-6093-7248-C10E-BC46B976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8E700-CDCC-A0C7-7489-B9A48FD7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8C0C0-266F-59B1-1FE8-A844E31B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1A617-C410-E66E-4671-6AB9BBEB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79BF0-63A5-74F7-890F-DA9E7641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4217-7F7F-B02F-2264-507F9057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BDD33-6964-767C-0B25-0240AE3B4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49568-65C4-E47C-F5CC-52DF1F39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C177A-A398-81D9-F0BA-4B1E1EB5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C85A3-0539-1B13-CE99-FF3CF04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1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73F6A5-49F7-3A48-603F-6206524E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60" y="116176"/>
            <a:ext cx="1134000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7D5BD-215C-26DC-128B-D30603A1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60" y="1126836"/>
            <a:ext cx="11340000" cy="5050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747D7-667C-C400-B4C0-AD6C8FEB0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fld id="{89A6ECC6-FDDA-4013-8A7A-C99132F3B33E}" type="datetimeFigureOut">
              <a:rPr lang="ko-KR" altLang="en-US" smtClean="0"/>
              <a:pPr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7A593-6848-2D75-F850-742239955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5A5F5-E3E2-D4F4-2DBC-1744F2910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fld id="{8BB06AED-F636-4F75-B2CC-55ED5FB6B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3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Pretendard Black" panose="02000A03000000020004" pitchFamily="50" charset="-127"/>
          <a:ea typeface="Pretendard Black" panose="02000A03000000020004" pitchFamily="50" charset="-127"/>
          <a:cs typeface="Pretendard Black" panose="02000A03000000020004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0C89-6200-62C2-185E-E6CB32F9A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MCU_3</a:t>
            </a:r>
            <a:r>
              <a:rPr lang="ko-KR" altLang="en-US" dirty="0"/>
              <a:t>일차</a:t>
            </a:r>
            <a:r>
              <a:rPr lang="en-US" altLang="ko-KR" dirty="0"/>
              <a:t>_UART_</a:t>
            </a:r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3EA3C2-3417-8503-4214-509023829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ROBIT 19</a:t>
            </a:r>
            <a:r>
              <a:rPr lang="en-US" altLang="ko-KR" baseline="30000" dirty="0"/>
              <a:t>th</a:t>
            </a:r>
            <a:r>
              <a:rPr lang="en-US" altLang="ko-KR" dirty="0"/>
              <a:t> Probationary Intern </a:t>
            </a:r>
          </a:p>
          <a:p>
            <a:r>
              <a:rPr lang="en-US" altLang="ko-KR" dirty="0"/>
              <a:t>Ki Hong Park</a:t>
            </a:r>
          </a:p>
          <a:p>
            <a:r>
              <a:rPr lang="en-US" altLang="ko-KR" sz="1400" dirty="0"/>
              <a:t>(Kinesis Akashic)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390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B301-CD4F-D644-7487-C367DB9D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en-US" altLang="ko-KR" dirty="0" err="1"/>
              <a:t>cbi</a:t>
            </a:r>
            <a:r>
              <a:rPr lang="ko-KR" altLang="en-US" dirty="0" err="1"/>
              <a:t>에</a:t>
            </a:r>
            <a:r>
              <a:rPr lang="ko-KR" altLang="en-US" dirty="0"/>
              <a:t> 대한 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2C4DA-7D4D-A122-AC1F-2502C774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원리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BITX</a:t>
            </a:r>
            <a:r>
              <a:rPr lang="ko-KR" altLang="en-US" dirty="0"/>
              <a:t>번째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‘1’</a:t>
            </a:r>
            <a:r>
              <a:rPr lang="ko-KR" altLang="en-US" dirty="0"/>
              <a:t>만큼 </a:t>
            </a:r>
            <a:r>
              <a:rPr lang="en-US" altLang="ko-KR" dirty="0"/>
              <a:t>Shift Operator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부호를 반전 시킵니다</a:t>
            </a:r>
            <a:r>
              <a:rPr lang="en-US" altLang="ko-KR" dirty="0"/>
              <a:t>. (1</a:t>
            </a:r>
            <a:r>
              <a:rPr lang="ko-KR" altLang="en-US" dirty="0"/>
              <a:t>인 경우 </a:t>
            </a:r>
            <a:r>
              <a:rPr lang="en-US" altLang="ko-KR" dirty="0"/>
              <a:t>-&gt; 0</a:t>
            </a:r>
            <a:r>
              <a:rPr lang="ko-KR" altLang="en-US" dirty="0"/>
              <a:t>으로</a:t>
            </a:r>
            <a:r>
              <a:rPr lang="en-US" altLang="ko-KR" dirty="0"/>
              <a:t>, 0</a:t>
            </a:r>
            <a:r>
              <a:rPr lang="ko-KR" altLang="en-US" dirty="0"/>
              <a:t>인 경우 </a:t>
            </a:r>
            <a:r>
              <a:rPr lang="en-US" altLang="ko-KR" dirty="0"/>
              <a:t>-&gt; 1</a:t>
            </a:r>
            <a:r>
              <a:rPr lang="ko-KR" altLang="en-US" dirty="0"/>
              <a:t>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반전 된 값을 </a:t>
            </a:r>
            <a:r>
              <a:rPr lang="en-US" altLang="ko-KR" dirty="0"/>
              <a:t>PORTX</a:t>
            </a:r>
            <a:r>
              <a:rPr lang="ko-KR" altLang="en-US" dirty="0"/>
              <a:t>와 </a:t>
            </a:r>
            <a:r>
              <a:rPr lang="en-US" altLang="ko-KR" dirty="0"/>
              <a:t>AND Operator</a:t>
            </a:r>
            <a:r>
              <a:rPr lang="ko-KR" altLang="en-US" dirty="0"/>
              <a:t>하여 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BE889F-7482-CBFF-1ECF-E40BBBBD2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0" b="28414"/>
          <a:stretch/>
        </p:blipFill>
        <p:spPr>
          <a:xfrm>
            <a:off x="5664511" y="1126836"/>
            <a:ext cx="614974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8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B301-CD4F-D644-7487-C367DB9D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SR-232 vs SR-485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3FC13C-889F-A673-1516-D101F493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[SR-232]</a:t>
            </a:r>
          </a:p>
          <a:p>
            <a:pPr>
              <a:buFontTx/>
              <a:buChar char="-"/>
            </a:pPr>
            <a:r>
              <a:rPr lang="ko-KR" altLang="en-US" dirty="0"/>
              <a:t>직렬 통신</a:t>
            </a:r>
            <a:r>
              <a:rPr lang="en-US" altLang="ko-KR" dirty="0"/>
              <a:t>(RX, TX</a:t>
            </a:r>
            <a:r>
              <a:rPr lang="ko-KR" altLang="en-US" dirty="0"/>
              <a:t>로 구성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통신 길이가 짧음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1 : 1 </a:t>
            </a:r>
            <a:r>
              <a:rPr lang="ko-KR" altLang="en-US" dirty="0"/>
              <a:t>통신에 유리함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1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9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C6E90-A2A9-C422-3B61-E7721F6C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파일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9BF23-45A6-FACC-C98E-14A29C3F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본 파일</a:t>
            </a:r>
            <a:r>
              <a:rPr lang="en-US" altLang="ko-KR" dirty="0"/>
              <a:t>(“</a:t>
            </a:r>
            <a:r>
              <a:rPr lang="ko-KR" altLang="en-US" dirty="0"/>
              <a:t>박기홍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1_</a:t>
            </a:r>
            <a:r>
              <a:rPr lang="ko-KR" altLang="en-US" dirty="0"/>
              <a:t>보고서</a:t>
            </a:r>
            <a:r>
              <a:rPr lang="en-US" altLang="ko-KR" dirty="0"/>
              <a:t>.pptx”)</a:t>
            </a:r>
            <a:r>
              <a:rPr lang="ko-KR" altLang="en-US" dirty="0"/>
              <a:t>에서는 수업 자료에 명시된 바와 같이 </a:t>
            </a:r>
            <a:r>
              <a:rPr lang="en-US" altLang="ko-KR" dirty="0"/>
              <a:t>MCU 3</a:t>
            </a:r>
            <a:r>
              <a:rPr lang="ko-KR" altLang="en-US" dirty="0"/>
              <a:t>일차 </a:t>
            </a:r>
            <a:r>
              <a:rPr lang="en-US" altLang="ko-KR" dirty="0"/>
              <a:t>UART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r>
              <a:rPr lang="ko-KR" altLang="en-US" dirty="0"/>
              <a:t>에 대한 내용만을 담고 있습니다</a:t>
            </a:r>
            <a:r>
              <a:rPr lang="en-US" altLang="ko-KR" dirty="0"/>
              <a:t>. </a:t>
            </a:r>
            <a:r>
              <a:rPr lang="ko-KR" altLang="en-US" dirty="0"/>
              <a:t>과제 </a:t>
            </a:r>
            <a:r>
              <a:rPr lang="en-US" altLang="ko-KR" dirty="0"/>
              <a:t>2,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r>
              <a:rPr lang="ko-KR" altLang="en-US" dirty="0"/>
              <a:t>에 대한 내용은 과제 </a:t>
            </a:r>
            <a:r>
              <a:rPr lang="en-US" altLang="ko-KR" dirty="0"/>
              <a:t>1</a:t>
            </a:r>
            <a:r>
              <a:rPr lang="ko-KR" altLang="en-US" dirty="0"/>
              <a:t>의 내용을 포함하여 인턴쉽 첫 날에 안내 받은 양식에 맞춰 알맞은 파일</a:t>
            </a:r>
            <a:r>
              <a:rPr lang="en-US" altLang="ko-KR" dirty="0"/>
              <a:t>(“</a:t>
            </a:r>
            <a:r>
              <a:rPr lang="ko-KR" altLang="en-US" dirty="0"/>
              <a:t>박기홍</a:t>
            </a:r>
            <a:r>
              <a:rPr lang="en-US" altLang="ko-KR" dirty="0"/>
              <a:t>_07_29_</a:t>
            </a:r>
            <a:r>
              <a:rPr lang="ko-KR" altLang="en-US" dirty="0"/>
              <a:t>과제보고서</a:t>
            </a:r>
            <a:r>
              <a:rPr lang="en-US" altLang="ko-KR" dirty="0"/>
              <a:t>.pdf”)</a:t>
            </a:r>
            <a:r>
              <a:rPr lang="ko-KR" altLang="en-US" dirty="0"/>
              <a:t>을 함께 제출 드립니다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효율적인 공부 및 보고서 작성을 위해 </a:t>
            </a:r>
            <a:r>
              <a:rPr lang="en-US" altLang="ko-KR" dirty="0"/>
              <a:t>pdf </a:t>
            </a:r>
            <a:r>
              <a:rPr lang="ko-KR" altLang="en-US" dirty="0"/>
              <a:t>파일로 보고서를 작성 후</a:t>
            </a:r>
            <a:r>
              <a:rPr lang="en-US" altLang="ko-KR" dirty="0"/>
              <a:t>, </a:t>
            </a:r>
            <a:r>
              <a:rPr lang="ko-KR" altLang="en-US" dirty="0"/>
              <a:t>작성한 내용을 바탕으로 </a:t>
            </a:r>
            <a:r>
              <a:rPr lang="en-US" altLang="ko-KR" dirty="0"/>
              <a:t>ppt </a:t>
            </a:r>
            <a:r>
              <a:rPr lang="ko-KR" altLang="en-US" dirty="0"/>
              <a:t>파일을 작성하였습니다</a:t>
            </a:r>
            <a:r>
              <a:rPr lang="en-US" altLang="ko-KR" dirty="0"/>
              <a:t>. </a:t>
            </a:r>
            <a:r>
              <a:rPr lang="ko-KR" altLang="en-US" dirty="0"/>
              <a:t>공부 및 기록 순서는 다음과 같습니다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1. Work Log </a:t>
            </a:r>
            <a:r>
              <a:rPr lang="ko-KR" altLang="en-US" sz="2000" dirty="0"/>
              <a:t>생성</a:t>
            </a:r>
            <a:r>
              <a:rPr lang="en-US" altLang="ko-KR" sz="2000" dirty="0"/>
              <a:t> </a:t>
            </a:r>
            <a:r>
              <a:rPr lang="ko-KR" altLang="en-US" sz="2000" dirty="0"/>
              <a:t>및 당일 진행해야 하는 업무 작성하기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ATmega128</a:t>
            </a:r>
            <a:r>
              <a:rPr lang="ko-KR" altLang="en-US" sz="2000" dirty="0"/>
              <a:t>에 대한 공부하기 </a:t>
            </a:r>
            <a:r>
              <a:rPr lang="en-US" altLang="ko-KR" sz="2000" dirty="0"/>
              <a:t>(</a:t>
            </a:r>
            <a:r>
              <a:rPr lang="ko-KR" altLang="en-US" sz="2000" dirty="0"/>
              <a:t>레지스터</a:t>
            </a:r>
            <a:r>
              <a:rPr lang="en-US" altLang="ko-KR" sz="2000" dirty="0"/>
              <a:t>, </a:t>
            </a:r>
            <a:r>
              <a:rPr lang="ko-KR" altLang="en-US" sz="2000" dirty="0"/>
              <a:t>사용법</a:t>
            </a:r>
            <a:r>
              <a:rPr lang="en-US" altLang="ko-KR" sz="2000" dirty="0"/>
              <a:t>, </a:t>
            </a:r>
            <a:r>
              <a:rPr lang="ko-KR" altLang="en-US" sz="2000" dirty="0"/>
              <a:t>에러 해결 등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3. ATmega128 Concept Summery </a:t>
            </a:r>
            <a:r>
              <a:rPr lang="ko-KR" altLang="en-US" sz="2000" dirty="0"/>
              <a:t>파일에 공부 및 이해한 내용을 작성하기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과제보고서</a:t>
            </a:r>
            <a:r>
              <a:rPr lang="en-US" altLang="ko-KR" sz="2000" dirty="0"/>
              <a:t>(.pdf) </a:t>
            </a:r>
            <a:r>
              <a:rPr lang="ko-KR" altLang="en-US" sz="2000" dirty="0"/>
              <a:t>작성하기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과제보고서</a:t>
            </a:r>
            <a:r>
              <a:rPr lang="en-US" altLang="ko-KR" sz="2000" dirty="0"/>
              <a:t>(.pptx) </a:t>
            </a:r>
            <a:r>
              <a:rPr lang="ko-KR" altLang="en-US" sz="20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7083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9186E-EA48-13A9-F95E-1262EAF0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디렉토리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B44DA-292C-927D-048E-711638EB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52BEA-CF9B-ADAC-1621-DA53FE25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36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B301-CD4F-D644-7487-C367DB9D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en-US" altLang="ko-KR" dirty="0" err="1"/>
              <a:t>sbi</a:t>
            </a:r>
            <a:r>
              <a:rPr lang="ko-KR" altLang="en-US" dirty="0" err="1"/>
              <a:t>에</a:t>
            </a:r>
            <a:r>
              <a:rPr lang="ko-KR" altLang="en-US" dirty="0"/>
              <a:t> 대한 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2C4DA-7D4D-A122-AC1F-2502C774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PORTX</a:t>
            </a:r>
            <a:r>
              <a:rPr lang="ko-KR" altLang="en-US" dirty="0"/>
              <a:t>에 </a:t>
            </a:r>
            <a:r>
              <a:rPr lang="en-US" altLang="ko-KR" dirty="0"/>
              <a:t>BITX</a:t>
            </a:r>
            <a:r>
              <a:rPr lang="ko-KR" altLang="en-US" dirty="0"/>
              <a:t>번째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‘1’</a:t>
            </a:r>
            <a:r>
              <a:rPr lang="ko-KR" altLang="en-US" dirty="0"/>
              <a:t>로 설정할 때 사용합니다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sbi</a:t>
            </a:r>
            <a:r>
              <a:rPr lang="en-US" altLang="ko-KR" dirty="0"/>
              <a:t> </a:t>
            </a:r>
            <a:r>
              <a:rPr lang="ko-KR" altLang="en-US" dirty="0"/>
              <a:t>사용 예시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sbi</a:t>
            </a:r>
            <a:r>
              <a:rPr lang="en-US" altLang="ko-KR" dirty="0"/>
              <a:t>(DDRC, PB2); // PB2 PIN Output Mode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51B1E-C438-FB19-B3BD-83DED2FC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12" y="947449"/>
            <a:ext cx="6149748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7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B301-CD4F-D644-7487-C367DB9D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en-US" altLang="ko-KR" dirty="0" err="1"/>
              <a:t>sbi</a:t>
            </a:r>
            <a:r>
              <a:rPr lang="ko-KR" altLang="en-US" dirty="0" err="1"/>
              <a:t>에</a:t>
            </a:r>
            <a:r>
              <a:rPr lang="ko-KR" altLang="en-US" dirty="0"/>
              <a:t> 대한 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2C4DA-7D4D-A122-AC1F-2502C774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정의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sbi</a:t>
            </a:r>
            <a:r>
              <a:rPr lang="ko-KR" altLang="en-US" dirty="0"/>
              <a:t>는 </a:t>
            </a:r>
            <a:r>
              <a:rPr lang="en-US" altLang="ko-KR" dirty="0"/>
              <a:t>Macro Function</a:t>
            </a:r>
            <a:r>
              <a:rPr lang="ko-KR" altLang="en-US" dirty="0"/>
              <a:t>으로 선언되었습니다</a:t>
            </a:r>
            <a:r>
              <a:rPr lang="en-US" altLang="ko-KR" dirty="0"/>
              <a:t>. </a:t>
            </a:r>
            <a:r>
              <a:rPr lang="en-US" altLang="ko-KR" dirty="0" err="1"/>
              <a:t>sbi</a:t>
            </a:r>
            <a:r>
              <a:rPr lang="ko-KR" altLang="en-US" dirty="0"/>
              <a:t>는 </a:t>
            </a:r>
            <a:r>
              <a:rPr lang="en-US" altLang="ko-KR" dirty="0"/>
              <a:t>PORTX</a:t>
            </a:r>
            <a:r>
              <a:rPr lang="ko-KR" altLang="en-US" dirty="0"/>
              <a:t>에 </a:t>
            </a:r>
            <a:r>
              <a:rPr lang="en-US" altLang="ko-KR" dirty="0"/>
              <a:t>BITX </a:t>
            </a:r>
            <a:r>
              <a:rPr lang="ko-KR" altLang="en-US" dirty="0"/>
              <a:t>위치를 </a:t>
            </a:r>
            <a:r>
              <a:rPr lang="en-US" altLang="ko-KR" dirty="0"/>
              <a:t>‘1’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PORTX : </a:t>
            </a:r>
            <a:r>
              <a:rPr lang="ko-KR" altLang="en-US" dirty="0"/>
              <a:t>특정 레지스터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BITX : </a:t>
            </a:r>
            <a:r>
              <a:rPr lang="ko-KR" altLang="en-US" dirty="0"/>
              <a:t>비트의 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 &lt;&lt; BITX : BITX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만큼 </a:t>
            </a:r>
            <a:r>
              <a:rPr lang="en-US" altLang="ko-KR" dirty="0"/>
              <a:t>Left Shift Operator</a:t>
            </a:r>
            <a:r>
              <a:rPr lang="ko-KR" altLang="en-US" dirty="0"/>
              <a:t>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PORTX |= (1 &lt;&lt; BITX) : PORTX</a:t>
            </a:r>
            <a:r>
              <a:rPr lang="ko-KR" altLang="en-US" dirty="0"/>
              <a:t>와 </a:t>
            </a:r>
            <a:r>
              <a:rPr lang="en-US" altLang="ko-KR" dirty="0"/>
              <a:t>1 &lt;&lt; BITX</a:t>
            </a:r>
            <a:r>
              <a:rPr lang="ko-KR" altLang="en-US" dirty="0"/>
              <a:t>를 </a:t>
            </a:r>
            <a:r>
              <a:rPr lang="en-US" altLang="ko-KR" dirty="0"/>
              <a:t>OR Operator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51B1E-C438-FB19-B3BD-83DED2FC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12" y="947449"/>
            <a:ext cx="6149748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B301-CD4F-D644-7487-C367DB9D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en-US" altLang="ko-KR" dirty="0" err="1"/>
              <a:t>sbi</a:t>
            </a:r>
            <a:r>
              <a:rPr lang="ko-KR" altLang="en-US" dirty="0" err="1"/>
              <a:t>에</a:t>
            </a:r>
            <a:r>
              <a:rPr lang="ko-KR" altLang="en-US" dirty="0"/>
              <a:t> 대한 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2C4DA-7D4D-A122-AC1F-2502C774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원리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BITX</a:t>
            </a:r>
            <a:r>
              <a:rPr lang="ko-KR" altLang="en-US" dirty="0"/>
              <a:t>번째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‘1’</a:t>
            </a:r>
            <a:r>
              <a:rPr lang="ko-KR" altLang="en-US" dirty="0"/>
              <a:t>만큼 </a:t>
            </a:r>
            <a:r>
              <a:rPr lang="en-US" altLang="ko-KR" dirty="0"/>
              <a:t>Shift Operator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값을 </a:t>
            </a:r>
            <a:r>
              <a:rPr lang="en-US" altLang="ko-KR" dirty="0"/>
              <a:t>PORTX</a:t>
            </a:r>
            <a:r>
              <a:rPr lang="ko-KR" altLang="en-US" dirty="0"/>
              <a:t>와 </a:t>
            </a:r>
            <a:r>
              <a:rPr lang="en-US" altLang="ko-KR" dirty="0"/>
              <a:t>OR Operator</a:t>
            </a:r>
            <a:r>
              <a:rPr lang="ko-KR" altLang="en-US" dirty="0"/>
              <a:t>하여 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51B1E-C438-FB19-B3BD-83DED2FC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12" y="947449"/>
            <a:ext cx="6149748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B301-CD4F-D644-7487-C367DB9D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en-US" altLang="ko-KR" dirty="0" err="1"/>
              <a:t>cbi</a:t>
            </a:r>
            <a:r>
              <a:rPr lang="ko-KR" altLang="en-US" dirty="0" err="1"/>
              <a:t>에</a:t>
            </a:r>
            <a:r>
              <a:rPr lang="ko-KR" altLang="en-US" dirty="0"/>
              <a:t> 대한 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2C4DA-7D4D-A122-AC1F-2502C774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PORTX</a:t>
            </a:r>
            <a:r>
              <a:rPr lang="ko-KR" altLang="en-US" dirty="0"/>
              <a:t>에 </a:t>
            </a:r>
            <a:r>
              <a:rPr lang="en-US" altLang="ko-KR" dirty="0"/>
              <a:t>BITX</a:t>
            </a:r>
            <a:r>
              <a:rPr lang="ko-KR" altLang="en-US" dirty="0"/>
              <a:t>번째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‘0’</a:t>
            </a:r>
            <a:r>
              <a:rPr lang="ko-KR" altLang="en-US" dirty="0"/>
              <a:t>으로 설정할 때 사용합니다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cbi</a:t>
            </a:r>
            <a:r>
              <a:rPr lang="en-US" altLang="ko-KR" dirty="0"/>
              <a:t> </a:t>
            </a:r>
            <a:r>
              <a:rPr lang="ko-KR" altLang="en-US" dirty="0"/>
              <a:t>사용 예시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cbi</a:t>
            </a:r>
            <a:r>
              <a:rPr lang="en-US" altLang="ko-KR" dirty="0"/>
              <a:t>(DDRC, PB2); // PB2 PIN Input Mode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82499-C4B0-0050-BD62-5085E7E54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0" b="28414"/>
          <a:stretch/>
        </p:blipFill>
        <p:spPr>
          <a:xfrm>
            <a:off x="5664511" y="1126836"/>
            <a:ext cx="614974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B301-CD4F-D644-7487-C367DB9D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en-US" altLang="ko-KR" dirty="0" err="1"/>
              <a:t>cbi</a:t>
            </a:r>
            <a:r>
              <a:rPr lang="ko-KR" altLang="en-US" dirty="0" err="1"/>
              <a:t>에</a:t>
            </a:r>
            <a:r>
              <a:rPr lang="ko-KR" altLang="en-US" dirty="0"/>
              <a:t> 대한 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2C4DA-7D4D-A122-AC1F-2502C774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60" y="1126836"/>
            <a:ext cx="11340000" cy="561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정의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cbi</a:t>
            </a:r>
            <a:r>
              <a:rPr lang="ko-KR" altLang="en-US" dirty="0"/>
              <a:t>는 </a:t>
            </a:r>
            <a:r>
              <a:rPr lang="en-US" altLang="ko-KR" dirty="0"/>
              <a:t>Macro Function</a:t>
            </a:r>
            <a:r>
              <a:rPr lang="ko-KR" altLang="en-US" dirty="0"/>
              <a:t>으로 선언되었습니다</a:t>
            </a:r>
            <a:r>
              <a:rPr lang="en-US" altLang="ko-KR" dirty="0"/>
              <a:t>. </a:t>
            </a:r>
            <a:r>
              <a:rPr lang="en-US" altLang="ko-KR" dirty="0" err="1"/>
              <a:t>cbi</a:t>
            </a:r>
            <a:r>
              <a:rPr lang="ko-KR" altLang="en-US" dirty="0"/>
              <a:t>는 </a:t>
            </a:r>
            <a:r>
              <a:rPr lang="en-US" altLang="ko-KR" dirty="0"/>
              <a:t>PORTX</a:t>
            </a:r>
            <a:r>
              <a:rPr lang="ko-KR" altLang="en-US" dirty="0"/>
              <a:t>에 </a:t>
            </a:r>
            <a:r>
              <a:rPr lang="en-US" altLang="ko-KR" dirty="0"/>
              <a:t>BITX </a:t>
            </a:r>
            <a:r>
              <a:rPr lang="ko-KR" altLang="en-US" dirty="0"/>
              <a:t>위치를 </a:t>
            </a:r>
            <a:r>
              <a:rPr lang="en-US" altLang="ko-KR" dirty="0"/>
              <a:t>‘0’</a:t>
            </a:r>
            <a:r>
              <a:rPr lang="ko-KR" altLang="en-US" dirty="0"/>
              <a:t>으로 설정합니다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PORTX : </a:t>
            </a:r>
            <a:r>
              <a:rPr lang="ko-KR" altLang="en-US" dirty="0"/>
              <a:t>특정 레지스터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BITX : </a:t>
            </a:r>
            <a:r>
              <a:rPr lang="ko-KR" altLang="en-US" dirty="0"/>
              <a:t>비트의 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~(1 &lt;&lt; BITX) : BITX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만큼 </a:t>
            </a:r>
            <a:r>
              <a:rPr lang="en-US" altLang="ko-KR" dirty="0"/>
              <a:t>Left Shift Operator</a:t>
            </a:r>
            <a:r>
              <a:rPr lang="ko-KR" altLang="en-US" dirty="0"/>
              <a:t>를 하고</a:t>
            </a:r>
            <a:r>
              <a:rPr lang="en-US" altLang="ko-KR" dirty="0"/>
              <a:t>, Not Operator</a:t>
            </a:r>
            <a:r>
              <a:rPr lang="ko-KR" altLang="en-US" dirty="0"/>
              <a:t>를 진행하여 부호를 바꿉니다</a:t>
            </a:r>
            <a:r>
              <a:rPr lang="en-US" altLang="ko-KR" dirty="0"/>
              <a:t>.(1 -&gt; 0, 0 -&gt; 1)</a:t>
            </a:r>
          </a:p>
          <a:p>
            <a:pPr marL="0" indent="0">
              <a:buNone/>
            </a:pPr>
            <a:r>
              <a:rPr lang="en-US" altLang="ko-KR" dirty="0"/>
              <a:t>PORTX</a:t>
            </a:r>
            <a:r>
              <a:rPr lang="ko-KR" altLang="en-US" dirty="0"/>
              <a:t>와 </a:t>
            </a:r>
            <a:r>
              <a:rPr lang="en-US" altLang="ko-KR" dirty="0"/>
              <a:t>~(1 &lt;&lt; BITX)</a:t>
            </a:r>
            <a:r>
              <a:rPr lang="ko-KR" altLang="en-US" dirty="0"/>
              <a:t>를 </a:t>
            </a:r>
            <a:r>
              <a:rPr lang="en-US" altLang="ko-KR" dirty="0"/>
              <a:t>AND Operator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11CE0E-D8F6-779B-843C-A394E7CC9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0" b="28414"/>
          <a:stretch/>
        </p:blipFill>
        <p:spPr>
          <a:xfrm>
            <a:off x="5664511" y="947449"/>
            <a:ext cx="614974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81D2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498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LINE Seed Sans KR Regular</vt:lpstr>
      <vt:lpstr>Pretendard Black</vt:lpstr>
      <vt:lpstr>Arial</vt:lpstr>
      <vt:lpstr>Office 테마</vt:lpstr>
      <vt:lpstr>MCU_3일차_UART_과제1</vt:lpstr>
      <vt:lpstr>과제 파일 설명</vt:lpstr>
      <vt:lpstr>과제 디렉토리 구조</vt:lpstr>
      <vt:lpstr>과제 1</vt:lpstr>
      <vt:lpstr>1-1. sbi에 대한 보고서</vt:lpstr>
      <vt:lpstr>1-1. sbi에 대한 보고서</vt:lpstr>
      <vt:lpstr>1-1. sbi에 대한 보고서</vt:lpstr>
      <vt:lpstr>1-1. cbi에 대한 보고서</vt:lpstr>
      <vt:lpstr>1-1. cbi에 대한 보고서</vt:lpstr>
      <vt:lpstr>1-1. cbi에 대한 보고서</vt:lpstr>
      <vt:lpstr>1-2. SR-232 vs SR-485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ParkKiHong</dc:creator>
  <cp:lastModifiedBy>ParkKiHong</cp:lastModifiedBy>
  <cp:revision>98</cp:revision>
  <dcterms:created xsi:type="dcterms:W3CDTF">2024-08-03T05:43:46Z</dcterms:created>
  <dcterms:modified xsi:type="dcterms:W3CDTF">2024-08-04T06:04:22Z</dcterms:modified>
</cp:coreProperties>
</file>