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 (Billions USD)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Cybersecurity
Education</c:v>
                </c:pt>
                <c:pt idx="1">
                  <c:v>Penetration
Testing Tools</c:v>
                </c:pt>
                <c:pt idx="2">
                  <c:v>AI-Enhanced
Security</c:v>
                </c:pt>
                <c:pt idx="3">
                  <c:v>OSINT
Platforms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15.5</c:v>
                </c:pt>
                <c:pt idx="1">
                  <c:v>2.2999999999999998</c:v>
                </c:pt>
                <c:pt idx="2">
                  <c:v>8.6999999999999993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0-46D5-AC21-3E5F21418E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Growth Rate (%)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Cybersecurity
Education</c:v>
                </c:pt>
                <c:pt idx="1">
                  <c:v>Penetration
Testing Tools</c:v>
                </c:pt>
                <c:pt idx="2">
                  <c:v>AI-Enhanced
Security</c:v>
                </c:pt>
                <c:pt idx="3">
                  <c:v>OSINT
Platforms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</c:v>
                </c:pt>
                <c:pt idx="1">
                  <c:v>15.5</c:v>
                </c:pt>
                <c:pt idx="2">
                  <c:v>35.200000000000003</c:v>
                </c:pt>
                <c:pt idx="3">
                  <c:v>28.1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E0-46D5-AC21-3E5F21418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tr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88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9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4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23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4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2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6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787" y="484187"/>
            <a:ext cx="7772400" cy="1470025"/>
          </a:xfrm>
        </p:spPr>
        <p:txBody>
          <a:bodyPr/>
          <a:lstStyle/>
          <a:p>
            <a:pPr algn="ctr">
              <a:defRPr sz="4000" b="1">
                <a:solidFill>
                  <a:srgbClr val="007BFF"/>
                </a:solidFill>
              </a:defRPr>
            </a:pPr>
            <a:r>
              <a:rPr dirty="0"/>
              <a:t>🚀 AI-Enhanced </a:t>
            </a:r>
            <a:r>
              <a:rPr lang="en-IN" dirty="0"/>
              <a:t>OSINT</a:t>
            </a:r>
            <a:r>
              <a:rPr dirty="0"/>
              <a:t> Toolkit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942" y="1880418"/>
            <a:ext cx="6400800" cy="3832123"/>
          </a:xfrm>
        </p:spPr>
        <p:txBody>
          <a:bodyPr>
            <a:normAutofit/>
          </a:bodyPr>
          <a:lstStyle/>
          <a:p>
            <a:r>
              <a:rPr dirty="0"/>
              <a:t>Next-Generation Cybersecurity Research Platform</a:t>
            </a:r>
          </a:p>
          <a:p>
            <a:endParaRPr dirty="0"/>
          </a:p>
          <a:p>
            <a:r>
              <a:rPr dirty="0"/>
              <a:t>🤖 Powered by Google Gemini AI</a:t>
            </a:r>
          </a:p>
          <a:p>
            <a:r>
              <a:rPr dirty="0"/>
              <a:t>🔍 20+ Pre-loaded Security Dorks</a:t>
            </a:r>
          </a:p>
          <a:p>
            <a:r>
              <a:rPr dirty="0"/>
              <a:t>🛡️ Ethical Hacking Education</a:t>
            </a:r>
          </a:p>
          <a:p>
            <a:endParaRPr dirty="0"/>
          </a:p>
          <a:p>
            <a:r>
              <a:rPr dirty="0"/>
              <a:t>Developed by: </a:t>
            </a:r>
            <a:endParaRPr lang="en-IN" dirty="0"/>
          </a:p>
          <a:p>
            <a:r>
              <a:rPr dirty="0"/>
              <a:t>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Project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Measurable Outcomes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600" dirty="0"/>
              <a:t>📊 Technical Metrics</a:t>
            </a:r>
          </a:p>
          <a:p>
            <a:pPr lvl="1"/>
            <a:r>
              <a:rPr sz="1400" dirty="0"/>
              <a:t>17 comprehensive workflow diagrams created</a:t>
            </a:r>
          </a:p>
          <a:p>
            <a:pPr lvl="1"/>
            <a:r>
              <a:rPr sz="1400" dirty="0"/>
              <a:t>100% test coverage for critical functions</a:t>
            </a:r>
          </a:p>
          <a:p>
            <a:pPr lvl="1"/>
            <a:r>
              <a:rPr sz="1400" dirty="0"/>
              <a:t>20+ pre-loaded verified Google dorks</a:t>
            </a:r>
          </a:p>
          <a:p>
            <a:pPr lvl="1"/>
            <a:r>
              <a:rPr sz="1400" dirty="0"/>
              <a:t>3 integrated Django applications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600" dirty="0"/>
              <a:t>🎓 Educational Impact</a:t>
            </a:r>
          </a:p>
          <a:p>
            <a:pPr lvl="1"/>
            <a:r>
              <a:rPr sz="1400" dirty="0"/>
              <a:t>Structured learning path for cybersecurity</a:t>
            </a:r>
          </a:p>
          <a:p>
            <a:pPr lvl="1"/>
            <a:r>
              <a:rPr sz="1400" dirty="0"/>
              <a:t>Ethical guidelines integrated throughout</a:t>
            </a:r>
          </a:p>
          <a:p>
            <a:pPr lvl="1"/>
            <a:r>
              <a:rPr sz="1400" dirty="0"/>
              <a:t>Progressive difficulty for skill building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600" dirty="0"/>
              <a:t>🔧 Technical Innovation</a:t>
            </a:r>
          </a:p>
          <a:p>
            <a:pPr lvl="1"/>
            <a:r>
              <a:rPr sz="1400" dirty="0"/>
              <a:t>First educational platform with Gemini AI integration</a:t>
            </a:r>
          </a:p>
          <a:p>
            <a:pPr lvl="1"/>
            <a:r>
              <a:rPr sz="1400" dirty="0"/>
              <a:t>Modern responsive design principles</a:t>
            </a:r>
          </a:p>
          <a:p>
            <a:pPr lvl="1"/>
            <a:r>
              <a:rPr sz="1400" dirty="0"/>
              <a:t>Comprehensive security implementation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600" dirty="0"/>
              <a:t>📚 Knowledge Contribution</a:t>
            </a:r>
          </a:p>
          <a:p>
            <a:pPr lvl="1"/>
            <a:r>
              <a:rPr sz="1400" dirty="0"/>
              <a:t>Extensive documentation and guides</a:t>
            </a:r>
          </a:p>
          <a:p>
            <a:pPr lvl="1"/>
            <a:r>
              <a:rPr sz="1400" dirty="0"/>
              <a:t>Open-source contribution potential</a:t>
            </a:r>
          </a:p>
          <a:p>
            <a:pPr lvl="1"/>
            <a:r>
              <a:rPr sz="1400" dirty="0"/>
              <a:t>Academic research foundation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🛣️ 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Next 12 Months</a:t>
            </a:r>
          </a:p>
          <a:p>
            <a:pPr>
              <a:defRPr b="1">
                <a:solidFill>
                  <a:srgbClr val="FFC107"/>
                </a:solidFill>
              </a:defRPr>
            </a:pPr>
            <a:r>
              <a:rPr sz="1600" dirty="0"/>
              <a:t>Q1 2026: Platform Enhancement</a:t>
            </a:r>
          </a:p>
          <a:p>
            <a:pPr lvl="1"/>
            <a:r>
              <a:rPr sz="1400" dirty="0"/>
              <a:t>🔍 Advanced OSINT tool integration</a:t>
            </a:r>
          </a:p>
          <a:p>
            <a:pPr lvl="1"/>
            <a:r>
              <a:rPr sz="1400" dirty="0"/>
              <a:t>📱 Mobile application development</a:t>
            </a:r>
          </a:p>
          <a:p>
            <a:pPr lvl="1"/>
            <a:r>
              <a:rPr sz="1400" dirty="0"/>
              <a:t>🤖 Enhanced AI capabilities</a:t>
            </a:r>
          </a:p>
          <a:p>
            <a:pPr>
              <a:defRPr b="1">
                <a:solidFill>
                  <a:srgbClr val="FFC107"/>
                </a:solidFill>
              </a:defRPr>
            </a:pPr>
            <a:r>
              <a:rPr sz="1600" dirty="0"/>
              <a:t>Q2 2026: Community Features</a:t>
            </a:r>
          </a:p>
          <a:p>
            <a:pPr lvl="1"/>
            <a:r>
              <a:rPr sz="1400" dirty="0"/>
              <a:t>👥 User collaboration tools</a:t>
            </a:r>
          </a:p>
          <a:p>
            <a:pPr lvl="1"/>
            <a:r>
              <a:rPr sz="1400" dirty="0"/>
              <a:t>📚 Community-driven content</a:t>
            </a:r>
          </a:p>
          <a:p>
            <a:pPr lvl="1"/>
            <a:r>
              <a:rPr sz="1400" dirty="0"/>
              <a:t>🏆 Gamification elements</a:t>
            </a:r>
          </a:p>
          <a:p>
            <a:pPr>
              <a:defRPr b="1">
                <a:solidFill>
                  <a:srgbClr val="FFC107"/>
                </a:solidFill>
              </a:defRPr>
            </a:pPr>
            <a:r>
              <a:rPr sz="1600" dirty="0"/>
              <a:t>Q3 2026: Enterprise Edition</a:t>
            </a:r>
          </a:p>
          <a:p>
            <a:pPr lvl="1"/>
            <a:r>
              <a:rPr sz="1400" dirty="0"/>
              <a:t>🏢 Team management features</a:t>
            </a:r>
          </a:p>
          <a:p>
            <a:pPr lvl="1"/>
            <a:r>
              <a:rPr sz="1400" dirty="0"/>
              <a:t>📊 Advanced analytics dashboard</a:t>
            </a:r>
          </a:p>
          <a:p>
            <a:pPr lvl="1"/>
            <a:r>
              <a:rPr sz="1400" dirty="0"/>
              <a:t>🔒 Enterprise security compliance</a:t>
            </a:r>
          </a:p>
          <a:p>
            <a:pPr>
              <a:defRPr b="1">
                <a:solidFill>
                  <a:srgbClr val="FFC107"/>
                </a:solidFill>
              </a:defRPr>
            </a:pPr>
            <a:r>
              <a:rPr sz="1600" dirty="0"/>
              <a:t>Q4 2026: Global Expansion</a:t>
            </a:r>
          </a:p>
          <a:p>
            <a:pPr lvl="1"/>
            <a:r>
              <a:rPr sz="1400" dirty="0"/>
              <a:t>🌍 Multi-language support</a:t>
            </a:r>
          </a:p>
          <a:p>
            <a:pPr lvl="1"/>
            <a:r>
              <a:rPr sz="1400" dirty="0"/>
              <a:t>🎓 University partnerships</a:t>
            </a:r>
          </a:p>
          <a:p>
            <a:pPr lvl="1"/>
            <a:r>
              <a:rPr sz="1400" dirty="0"/>
              <a:t>📜 Professional certifications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445" y="1275019"/>
            <a:ext cx="7772400" cy="1470025"/>
          </a:xfrm>
        </p:spPr>
        <p:txBody>
          <a:bodyPr/>
          <a:lstStyle/>
          <a:p>
            <a:pPr algn="ctr">
              <a:defRPr sz="3600" b="1">
                <a:solidFill>
                  <a:srgbClr val="007BFF"/>
                </a:solidFill>
              </a:defRPr>
            </a:pPr>
            <a:r>
              <a:rPr dirty="0"/>
              <a:t>🚀 Ready to Transform Cybersecurity Education?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942" y="2745044"/>
            <a:ext cx="6400800" cy="2505382"/>
          </a:xfrm>
        </p:spPr>
        <p:txBody>
          <a:bodyPr>
            <a:normAutofit lnSpcReduction="10000"/>
          </a:bodyPr>
          <a:lstStyle/>
          <a:p>
            <a:r>
              <a:rPr dirty="0"/>
              <a:t>Join the Revolution!</a:t>
            </a:r>
          </a:p>
          <a:p>
            <a:endParaRPr dirty="0"/>
          </a:p>
          <a:p>
            <a:r>
              <a:rPr dirty="0"/>
              <a:t>💻 GitHub: github.com/</a:t>
            </a:r>
            <a:r>
              <a:rPr dirty="0" err="1"/>
              <a:t>kineticKshitij</a:t>
            </a:r>
            <a:r>
              <a:rPr dirty="0"/>
              <a:t>/MajorProject-V1</a:t>
            </a:r>
          </a:p>
          <a:p>
            <a:r>
              <a:rPr dirty="0"/>
              <a:t>📧 Contact: kshitij@email.com</a:t>
            </a:r>
          </a:p>
          <a:p>
            <a:r>
              <a:rPr dirty="0"/>
              <a:t>🌐 Demo: https://your-demo-site.com</a:t>
            </a:r>
          </a:p>
          <a:p>
            <a:r>
              <a:rPr dirty="0"/>
              <a:t>🤝 Let's Connect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🎯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Current Challenges in Cybersecurity Education</a:t>
            </a:r>
          </a:p>
          <a:p>
            <a:pPr>
              <a:defRPr b="1">
                <a:solidFill>
                  <a:srgbClr val="DC3545"/>
                </a:solidFill>
              </a:defRPr>
            </a:pPr>
            <a:r>
              <a:rPr sz="1400" dirty="0"/>
              <a:t>❌ Fragmented Learning Resources</a:t>
            </a:r>
          </a:p>
          <a:p>
            <a:pPr lvl="1"/>
            <a:r>
              <a:rPr sz="1200" dirty="0"/>
              <a:t>Security tools scattered across multiple platforms</a:t>
            </a:r>
          </a:p>
          <a:p>
            <a:pPr lvl="1"/>
            <a:r>
              <a:rPr sz="1200" dirty="0"/>
              <a:t>No centralized knowledge base for Google </a:t>
            </a:r>
            <a:r>
              <a:rPr sz="1200" dirty="0" err="1"/>
              <a:t>dorking</a:t>
            </a:r>
            <a:endParaRPr sz="1200" dirty="0"/>
          </a:p>
          <a:p>
            <a:pPr>
              <a:defRPr b="1">
                <a:solidFill>
                  <a:srgbClr val="DC3545"/>
                </a:solidFill>
              </a:defRPr>
            </a:pPr>
            <a:r>
              <a:rPr sz="1400" dirty="0"/>
              <a:t>❌ Steep Learning Curve</a:t>
            </a:r>
          </a:p>
          <a:p>
            <a:pPr lvl="1"/>
            <a:r>
              <a:rPr sz="1200" dirty="0"/>
              <a:t>Complex technical jargon intimidates beginners</a:t>
            </a:r>
          </a:p>
          <a:p>
            <a:pPr lvl="1"/>
            <a:r>
              <a:rPr sz="1200" dirty="0"/>
              <a:t>Lack of guided learning paths</a:t>
            </a:r>
          </a:p>
          <a:p>
            <a:pPr>
              <a:defRPr b="1">
                <a:solidFill>
                  <a:srgbClr val="DC3545"/>
                </a:solidFill>
              </a:defRPr>
            </a:pPr>
            <a:r>
              <a:rPr sz="1400" dirty="0"/>
              <a:t>❌ Limited AI Integration</a:t>
            </a:r>
          </a:p>
          <a:p>
            <a:pPr lvl="1"/>
            <a:r>
              <a:rPr sz="1200" dirty="0"/>
              <a:t>No intelligent assistance for security research</a:t>
            </a:r>
          </a:p>
          <a:p>
            <a:pPr lvl="1"/>
            <a:r>
              <a:rPr sz="1200" dirty="0"/>
              <a:t>Manual process for finding relevant techniques</a:t>
            </a:r>
          </a:p>
          <a:p>
            <a:pPr>
              <a:defRPr b="1">
                <a:solidFill>
                  <a:srgbClr val="DC3545"/>
                </a:solidFill>
              </a:defRPr>
            </a:pPr>
            <a:r>
              <a:rPr sz="1400" dirty="0"/>
              <a:t>❌ Ethical Concerns</a:t>
            </a:r>
          </a:p>
          <a:p>
            <a:pPr lvl="1"/>
            <a:r>
              <a:rPr sz="1200" dirty="0"/>
              <a:t>Misuse of security tools without proper guidance</a:t>
            </a:r>
          </a:p>
          <a:p>
            <a:pPr lvl="1"/>
            <a:r>
              <a:rPr sz="1200" dirty="0"/>
              <a:t>Need for responsible disclosure education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Integrated Cybersecurity Education Platform</a:t>
            </a:r>
          </a:p>
          <a:p>
            <a:pPr>
              <a:defRPr b="1">
                <a:solidFill>
                  <a:srgbClr val="28A745"/>
                </a:solidFill>
              </a:defRPr>
            </a:pPr>
            <a:r>
              <a:rPr sz="1400" dirty="0"/>
              <a:t>🎯 Centralized Platform</a:t>
            </a:r>
          </a:p>
          <a:p>
            <a:pPr lvl="1"/>
            <a:r>
              <a:rPr sz="1200" dirty="0"/>
              <a:t>All-in-one solution for Google </a:t>
            </a:r>
            <a:r>
              <a:rPr sz="1200" dirty="0" err="1"/>
              <a:t>dorking</a:t>
            </a:r>
            <a:r>
              <a:rPr sz="1200" dirty="0"/>
              <a:t> education</a:t>
            </a:r>
          </a:p>
          <a:p>
            <a:pPr lvl="1"/>
            <a:r>
              <a:rPr sz="1200" dirty="0"/>
              <a:t>Curated collection of verified security techniques</a:t>
            </a:r>
          </a:p>
          <a:p>
            <a:pPr>
              <a:defRPr b="1">
                <a:solidFill>
                  <a:srgbClr val="28A745"/>
                </a:solidFill>
              </a:defRPr>
            </a:pPr>
            <a:r>
              <a:rPr sz="1400" dirty="0"/>
              <a:t>🤖 AI-Powered Guidance</a:t>
            </a:r>
          </a:p>
          <a:p>
            <a:pPr lvl="1"/>
            <a:r>
              <a:rPr sz="1200" dirty="0"/>
              <a:t>Google Gemini integration for intelligent assistance</a:t>
            </a:r>
          </a:p>
          <a:p>
            <a:pPr lvl="1"/>
            <a:r>
              <a:rPr sz="1200" dirty="0"/>
              <a:t>Context-aware recommendations and explanations</a:t>
            </a:r>
          </a:p>
          <a:p>
            <a:pPr>
              <a:defRPr b="1">
                <a:solidFill>
                  <a:srgbClr val="28A745"/>
                </a:solidFill>
              </a:defRPr>
            </a:pPr>
            <a:r>
              <a:rPr sz="1400" dirty="0"/>
              <a:t>📚 Structured Learning</a:t>
            </a:r>
          </a:p>
          <a:p>
            <a:pPr lvl="1"/>
            <a:r>
              <a:rPr sz="1200" dirty="0"/>
              <a:t>Progressive difficulty levels</a:t>
            </a:r>
          </a:p>
          <a:p>
            <a:pPr lvl="1"/>
            <a:r>
              <a:rPr sz="1200" dirty="0"/>
              <a:t>Categorized content for easy navigation</a:t>
            </a:r>
          </a:p>
          <a:p>
            <a:pPr>
              <a:defRPr b="1">
                <a:solidFill>
                  <a:srgbClr val="28A745"/>
                </a:solidFill>
              </a:defRPr>
            </a:pPr>
            <a:r>
              <a:rPr sz="1400" dirty="0"/>
              <a:t>🛡️ Ethical Framework</a:t>
            </a:r>
          </a:p>
          <a:p>
            <a:pPr lvl="1"/>
            <a:r>
              <a:rPr sz="1200" dirty="0"/>
              <a:t>Built-in ethical guidelines and best practices</a:t>
            </a:r>
          </a:p>
          <a:p>
            <a:pPr lvl="1"/>
            <a:r>
              <a:rPr sz="1200" dirty="0"/>
              <a:t>Educational focus with responsible use policies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Market Analysis &amp; Opportunity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Technical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0" y="2015733"/>
            <a:ext cx="6571343" cy="3450613"/>
          </a:xfrm>
        </p:spPr>
        <p:txBody>
          <a:bodyPr>
            <a:noAutofit/>
          </a:bodyPr>
          <a:lstStyle/>
          <a:p>
            <a:r>
              <a:rPr sz="1100" dirty="0"/>
              <a:t>What Makes Our Solution Unique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100" dirty="0"/>
              <a:t>🔄 Real-time AI Integration</a:t>
            </a:r>
          </a:p>
          <a:p>
            <a:pPr lvl="1"/>
            <a:r>
              <a:rPr sz="1050" dirty="0"/>
              <a:t>Live Google Gemini API integration</a:t>
            </a:r>
          </a:p>
          <a:p>
            <a:pPr lvl="1"/>
            <a:r>
              <a:rPr sz="1050" dirty="0"/>
              <a:t>Context-aware security recommendations</a:t>
            </a:r>
          </a:p>
          <a:p>
            <a:pPr lvl="1"/>
            <a:r>
              <a:rPr sz="1050" dirty="0"/>
              <a:t>Dynamic learning from user interactions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100" dirty="0"/>
              <a:t>🎯 Smart Categorization</a:t>
            </a:r>
          </a:p>
          <a:p>
            <a:pPr lvl="1"/>
            <a:r>
              <a:rPr sz="1050" dirty="0"/>
              <a:t>Intelligent dork classification system</a:t>
            </a:r>
          </a:p>
          <a:p>
            <a:pPr lvl="1"/>
            <a:r>
              <a:rPr sz="1050" dirty="0"/>
              <a:t>Risk-level assessment for each technique</a:t>
            </a:r>
          </a:p>
          <a:p>
            <a:pPr lvl="1"/>
            <a:r>
              <a:rPr sz="1050" dirty="0"/>
              <a:t>Difficulty-based progressive learning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100" dirty="0"/>
              <a:t>📱 Modern User Experience</a:t>
            </a:r>
          </a:p>
          <a:p>
            <a:pPr lvl="1"/>
            <a:r>
              <a:rPr sz="1050" dirty="0"/>
              <a:t>Responsive design for all devices</a:t>
            </a:r>
          </a:p>
          <a:p>
            <a:pPr lvl="1"/>
            <a:r>
              <a:rPr sz="1050" dirty="0"/>
              <a:t>AJAX-powered dynamic interactions</a:t>
            </a:r>
          </a:p>
          <a:p>
            <a:pPr lvl="1"/>
            <a:r>
              <a:rPr sz="1050" dirty="0"/>
              <a:t>Real-time feedback and validation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100" dirty="0"/>
              <a:t>🔒 Security-First Design</a:t>
            </a:r>
          </a:p>
          <a:p>
            <a:pPr lvl="1"/>
            <a:r>
              <a:rPr sz="1050" dirty="0"/>
              <a:t>End-to-end encryption for API keys</a:t>
            </a:r>
          </a:p>
          <a:p>
            <a:pPr lvl="1"/>
            <a:r>
              <a:rPr sz="1050" dirty="0"/>
              <a:t>Comprehensive audit logging</a:t>
            </a:r>
          </a:p>
          <a:p>
            <a:pPr lvl="1"/>
            <a:r>
              <a:rPr sz="1050" dirty="0"/>
              <a:t>Rate limiting and abuse prevention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Scalable &amp; Secure Design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600" dirty="0"/>
              <a:t>🌐 Presentation Layer</a:t>
            </a:r>
          </a:p>
          <a:p>
            <a:pPr lvl="1"/>
            <a:r>
              <a:rPr sz="1400" dirty="0"/>
              <a:t>Bootstrap 5 responsive framework</a:t>
            </a:r>
          </a:p>
          <a:p>
            <a:pPr lvl="1"/>
            <a:r>
              <a:rPr sz="1400" dirty="0"/>
              <a:t>Progressive Web App capabilities</a:t>
            </a:r>
          </a:p>
          <a:p>
            <a:pPr lvl="1"/>
            <a:r>
              <a:rPr sz="1400" dirty="0"/>
              <a:t>Cross-browser compatibility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600" dirty="0"/>
              <a:t>⚙️ Application Layer</a:t>
            </a:r>
          </a:p>
          <a:p>
            <a:pPr lvl="1"/>
            <a:r>
              <a:rPr sz="1400" dirty="0"/>
              <a:t>Django 5.2.6 with Python 3.13</a:t>
            </a:r>
          </a:p>
          <a:p>
            <a:pPr lvl="1"/>
            <a:r>
              <a:rPr sz="1400" dirty="0"/>
              <a:t>RESTful API architecture</a:t>
            </a:r>
          </a:p>
          <a:p>
            <a:pPr lvl="1"/>
            <a:r>
              <a:rPr sz="1400" dirty="0"/>
              <a:t>Modular app structure (accounts, </a:t>
            </a:r>
            <a:r>
              <a:rPr sz="1400" dirty="0" err="1"/>
              <a:t>googledorks</a:t>
            </a:r>
            <a:r>
              <a:rPr sz="1400" dirty="0"/>
              <a:t>, chatbot)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600" dirty="0"/>
              <a:t>🗄️ Data Layer</a:t>
            </a:r>
          </a:p>
          <a:p>
            <a:pPr lvl="1"/>
            <a:r>
              <a:rPr sz="1400" dirty="0"/>
              <a:t>PostgreSQL for production, SQLite for development</a:t>
            </a:r>
          </a:p>
          <a:p>
            <a:pPr lvl="1"/>
            <a:r>
              <a:rPr sz="1400" dirty="0"/>
              <a:t>Optimized database queries</a:t>
            </a:r>
          </a:p>
          <a:p>
            <a:pPr lvl="1"/>
            <a:r>
              <a:rPr sz="1400" dirty="0"/>
              <a:t>Comprehensive indexing strategy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600" dirty="0"/>
              <a:t>🔌 Integration Layer</a:t>
            </a:r>
          </a:p>
          <a:p>
            <a:pPr lvl="1"/>
            <a:r>
              <a:rPr sz="1400" dirty="0"/>
              <a:t>Google Gemini API for AI capabilities</a:t>
            </a:r>
          </a:p>
          <a:p>
            <a:pPr lvl="1"/>
            <a:r>
              <a:rPr sz="1400" dirty="0"/>
              <a:t>Secure API key management</a:t>
            </a:r>
          </a:p>
          <a:p>
            <a:pPr lvl="1"/>
            <a:r>
              <a:rPr sz="1400" dirty="0"/>
              <a:t>Rate limiting and error handling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⚖️ Competitive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Feature Comparison:</a:t>
            </a:r>
          </a:p>
          <a:p>
            <a:pPr>
              <a:defRPr b="1"/>
            </a:pPr>
            <a:r>
              <a:t>                    Our Platform    Existing Tools</a:t>
            </a:r>
          </a:p>
          <a:p>
            <a:pPr lvl="1"/>
            <a:r>
              <a:t>AI Integration           ✅             ❌</a:t>
            </a:r>
          </a:p>
          <a:p>
            <a:pPr lvl="1"/>
            <a:r>
              <a:t>Educational Focus        ✅             ❌</a:t>
            </a:r>
          </a:p>
          <a:p>
            <a:pPr lvl="1"/>
            <a:r>
              <a:t>User Management          ✅             ⚠️</a:t>
            </a:r>
          </a:p>
          <a:p>
            <a:pPr lvl="1"/>
            <a:r>
              <a:t>Session Tracking         ✅             ❌</a:t>
            </a:r>
          </a:p>
          <a:p>
            <a:pPr lvl="1"/>
            <a:r>
              <a:t>Ethical Guidelines       ✅             ❌</a:t>
            </a:r>
          </a:p>
          <a:p>
            <a:pPr lvl="1"/>
            <a:r>
              <a:t>Modern UI/UX            ✅             ⚠️</a:t>
            </a:r>
          </a:p>
          <a:p>
            <a:pPr lvl="1"/>
            <a:r>
              <a:t>Mobile Responsive        ✅             ❌</a:t>
            </a:r>
          </a:p>
          <a:p>
            <a:pPr lvl="1"/>
            <a:r>
              <a:t>API Integration          ✅             ⚠️</a:t>
            </a:r>
          </a:p>
          <a:p>
            <a:pPr lvl="1"/>
            <a:r>
              <a:t>Community Features       🚧             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🗺️ User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From Novice to Security Expert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400" dirty="0"/>
              <a:t>1️⃣ Discovery &amp; Registration</a:t>
            </a:r>
          </a:p>
          <a:p>
            <a:pPr lvl="1"/>
            <a:r>
              <a:rPr sz="1200" dirty="0"/>
              <a:t>User discovers platform through educational channels</a:t>
            </a:r>
          </a:p>
          <a:p>
            <a:pPr lvl="1"/>
            <a:r>
              <a:rPr sz="1200" dirty="0"/>
              <a:t>Simple registration with email verification</a:t>
            </a:r>
          </a:p>
          <a:p>
            <a:pPr lvl="1"/>
            <a:r>
              <a:rPr sz="1200" dirty="0"/>
              <a:t>Optional API key setup for AI features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sz="1400" dirty="0"/>
              <a:t>2️⃣ Learning &amp; Exploration</a:t>
            </a:r>
          </a:p>
          <a:p>
            <a:pPr lvl="1"/>
            <a:r>
              <a:rPr sz="1200" dirty="0"/>
              <a:t>Browse categorized Google dorks by difficulty</a:t>
            </a:r>
          </a:p>
          <a:p>
            <a:pPr lvl="1"/>
            <a:r>
              <a:rPr sz="1200" dirty="0"/>
              <a:t>Interactive AI guidance for each technique</a:t>
            </a:r>
          </a:p>
          <a:p>
            <a:pPr lvl="1"/>
            <a:r>
              <a:rPr sz="1200" dirty="0"/>
              <a:t>Bookmark favorites for quick reference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lang="en-US" sz="1400" dirty="0"/>
              <a:t>3️⃣ Practice &amp; Application</a:t>
            </a:r>
          </a:p>
          <a:p>
            <a:pPr lvl="1"/>
            <a:r>
              <a:rPr lang="en-US" sz="1200" dirty="0"/>
              <a:t>Create research sessions for organized learning</a:t>
            </a:r>
          </a:p>
          <a:p>
            <a:pPr lvl="1"/>
            <a:r>
              <a:rPr lang="en-US" sz="1200" dirty="0"/>
              <a:t>Execute dorks safely with built-in guidance</a:t>
            </a:r>
          </a:p>
          <a:p>
            <a:pPr lvl="1"/>
            <a:r>
              <a:rPr lang="en-US" sz="1200" dirty="0"/>
              <a:t>Track progress and results</a:t>
            </a:r>
          </a:p>
          <a:p>
            <a:pPr>
              <a:defRPr b="1">
                <a:solidFill>
                  <a:srgbClr val="007BFF"/>
                </a:solidFill>
              </a:defRPr>
            </a:pPr>
            <a:r>
              <a:rPr lang="en-US" sz="1400" dirty="0"/>
              <a:t>4️⃣ Mastery &amp; Contribution</a:t>
            </a:r>
          </a:p>
          <a:p>
            <a:pPr lvl="1"/>
            <a:r>
              <a:rPr lang="en-US" sz="1200" dirty="0"/>
              <a:t>Suggest new dorks for community</a:t>
            </a:r>
          </a:p>
          <a:p>
            <a:pPr lvl="1"/>
            <a:r>
              <a:rPr lang="en-US" sz="1200" dirty="0"/>
              <a:t>Mentor other users through discussions</a:t>
            </a:r>
          </a:p>
          <a:p>
            <a:pPr lvl="1"/>
            <a:r>
              <a:rPr lang="en-US" sz="1200" dirty="0"/>
              <a:t>Export findings for professional use</a:t>
            </a: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Development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Project Milestones Achieved</a:t>
            </a:r>
          </a:p>
          <a:p>
            <a:pPr>
              <a:defRPr b="1">
                <a:solidFill>
                  <a:srgbClr val="28A745"/>
                </a:solidFill>
              </a:defRPr>
            </a:pPr>
            <a:r>
              <a:rPr sz="1600" dirty="0"/>
              <a:t>Phase 1: Foundation (Weeks 1-4)</a:t>
            </a:r>
          </a:p>
          <a:p>
            <a:pPr lvl="1"/>
            <a:r>
              <a:rPr sz="1400" dirty="0"/>
              <a:t>✅ Django project setup and configuration</a:t>
            </a:r>
          </a:p>
          <a:p>
            <a:pPr lvl="1"/>
            <a:r>
              <a:rPr sz="1400" dirty="0"/>
              <a:t>✅ User authentication system</a:t>
            </a:r>
          </a:p>
          <a:p>
            <a:pPr lvl="1"/>
            <a:r>
              <a:rPr sz="1400" dirty="0"/>
              <a:t>✅ Basic dork management</a:t>
            </a:r>
          </a:p>
          <a:p>
            <a:pPr>
              <a:defRPr b="1">
                <a:solidFill>
                  <a:srgbClr val="28A745"/>
                </a:solidFill>
              </a:defRPr>
            </a:pPr>
            <a:r>
              <a:rPr sz="1600" dirty="0"/>
              <a:t>Phase 2: Core Features (Weeks 5-8)</a:t>
            </a:r>
          </a:p>
          <a:p>
            <a:pPr lvl="1"/>
            <a:r>
              <a:rPr sz="1400" dirty="0"/>
              <a:t>✅ Google dorks database and categorization</a:t>
            </a:r>
          </a:p>
          <a:p>
            <a:pPr lvl="1"/>
            <a:r>
              <a:rPr sz="1400" dirty="0"/>
              <a:t>✅ Search and filtering functionality</a:t>
            </a:r>
          </a:p>
          <a:p>
            <a:pPr lvl="1"/>
            <a:r>
              <a:rPr sz="1400" dirty="0"/>
              <a:t>✅ User profile and bookmark system</a:t>
            </a:r>
          </a:p>
          <a:p>
            <a:pPr>
              <a:defRPr b="1">
                <a:solidFill>
                  <a:srgbClr val="28A745"/>
                </a:solidFill>
              </a:defRPr>
            </a:pPr>
            <a:r>
              <a:rPr sz="1600" dirty="0"/>
              <a:t>Phase 3: AI Integration (Weeks 9-12)</a:t>
            </a:r>
          </a:p>
          <a:p>
            <a:pPr lvl="1"/>
            <a:r>
              <a:rPr sz="1400" dirty="0"/>
              <a:t>✅ Google Gemini API integration</a:t>
            </a:r>
          </a:p>
          <a:p>
            <a:pPr lvl="1"/>
            <a:r>
              <a:rPr sz="1400" dirty="0"/>
              <a:t>✅ Intelligent chatbot development</a:t>
            </a:r>
          </a:p>
          <a:p>
            <a:pPr lvl="1"/>
            <a:r>
              <a:rPr sz="1400" dirty="0"/>
              <a:t>✅ Context-aware recommendations</a:t>
            </a:r>
          </a:p>
          <a:p>
            <a:pPr>
              <a:defRPr b="1">
                <a:solidFill>
                  <a:srgbClr val="28A745"/>
                </a:solidFill>
              </a:defRPr>
            </a:pPr>
            <a:r>
              <a:rPr sz="1600" dirty="0"/>
              <a:t>Phase 4: Enhancement (Weeks 13-16)</a:t>
            </a:r>
          </a:p>
          <a:p>
            <a:pPr lvl="1"/>
            <a:r>
              <a:rPr sz="1400" dirty="0"/>
              <a:t>✅ Security implementation</a:t>
            </a:r>
          </a:p>
          <a:p>
            <a:pPr lvl="1"/>
            <a:r>
              <a:rPr sz="1400" dirty="0"/>
              <a:t>✅ UI/UX improvements</a:t>
            </a:r>
          </a:p>
          <a:p>
            <a:pPr lvl="1"/>
            <a:r>
              <a:rPr sz="1400" dirty="0"/>
              <a:t>✅ Testing and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</TotalTime>
  <Words>736</Words>
  <Application>Microsoft Office PowerPoint</Application>
  <PresentationFormat>On-screen Show (4:3)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🚀 AI-Enhanced OSINT Toolkit</vt:lpstr>
      <vt:lpstr>🎯 Problem Statement</vt:lpstr>
      <vt:lpstr>✅ Our Solution</vt:lpstr>
      <vt:lpstr>📊 Market Analysis &amp; Opportunity</vt:lpstr>
      <vt:lpstr>💡 Technical Innovation</vt:lpstr>
      <vt:lpstr>🏗️ System Architecture</vt:lpstr>
      <vt:lpstr>⚖️ Competitive Analysis</vt:lpstr>
      <vt:lpstr>🗺️ User Journey</vt:lpstr>
      <vt:lpstr>📅 Development Timeline</vt:lpstr>
      <vt:lpstr>📈 Project Impact</vt:lpstr>
      <vt:lpstr>🛣️ Future Roadmap</vt:lpstr>
      <vt:lpstr>🚀 Ready to Transform Cybersecurity Education?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kshitij marotkar</cp:lastModifiedBy>
  <cp:revision>2</cp:revision>
  <dcterms:created xsi:type="dcterms:W3CDTF">2013-01-27T09:14:16Z</dcterms:created>
  <dcterms:modified xsi:type="dcterms:W3CDTF">2025-10-01T06:39:13Z</dcterms:modified>
  <cp:category/>
</cp:coreProperties>
</file>