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9" r:id="rId3"/>
    <p:sldId id="276" r:id="rId4"/>
    <p:sldId id="262" r:id="rId5"/>
    <p:sldId id="261" r:id="rId6"/>
    <p:sldId id="267" r:id="rId7"/>
    <p:sldId id="268" r:id="rId8"/>
    <p:sldId id="256" r:id="rId9"/>
    <p:sldId id="258" r:id="rId10"/>
    <p:sldId id="257" r:id="rId11"/>
    <p:sldId id="259" r:id="rId12"/>
    <p:sldId id="263" r:id="rId13"/>
    <p:sldId id="264" r:id="rId14"/>
    <p:sldId id="265" r:id="rId15"/>
    <p:sldId id="269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ECECE"/>
    <a:srgbClr val="F50804"/>
    <a:srgbClr val="32B62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2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cdn3.vectorstock.com/i/1000x1000/72/37/video-camera-icon-film-recording-cam-symbol-vector-11397237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A1131F-0D84-315E-A2C7-AE654757D073}"/>
              </a:ext>
            </a:extLst>
          </p:cNvPr>
          <p:cNvGrpSpPr/>
          <p:nvPr/>
        </p:nvGrpSpPr>
        <p:grpSpPr>
          <a:xfrm>
            <a:off x="228364" y="296595"/>
            <a:ext cx="3127105" cy="3891590"/>
            <a:chOff x="734550" y="214953"/>
            <a:chExt cx="3127105" cy="3891590"/>
          </a:xfrm>
        </p:grpSpPr>
        <p:sp>
          <p:nvSpPr>
            <p:cNvPr id="60" name="Forme libre 13">
              <a:extLst>
                <a:ext uri="{FF2B5EF4-FFF2-40B4-BE49-F238E27FC236}">
                  <a16:creationId xmlns:a16="http://schemas.microsoft.com/office/drawing/2014/main" id="{DC718912-A614-98CB-E985-AED2C48DE7C0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61" name="Grouper 15">
              <a:extLst>
                <a:ext uri="{FF2B5EF4-FFF2-40B4-BE49-F238E27FC236}">
                  <a16:creationId xmlns:a16="http://schemas.microsoft.com/office/drawing/2014/main" id="{158B384E-6CC1-C36E-B1CD-762247244AFD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62" name="Forme libre 29">
                <a:extLst>
                  <a:ext uri="{FF2B5EF4-FFF2-40B4-BE49-F238E27FC236}">
                    <a16:creationId xmlns:a16="http://schemas.microsoft.com/office/drawing/2014/main" id="{0902EAB1-2F59-86AB-FA93-E9C61691CB2D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3" name="Ellipse 30">
                <a:extLst>
                  <a:ext uri="{FF2B5EF4-FFF2-40B4-BE49-F238E27FC236}">
                    <a16:creationId xmlns:a16="http://schemas.microsoft.com/office/drawing/2014/main" id="{133777EB-3805-812E-76ED-DEC9854CD316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4" name="Grouper 19">
              <a:extLst>
                <a:ext uri="{FF2B5EF4-FFF2-40B4-BE49-F238E27FC236}">
                  <a16:creationId xmlns:a16="http://schemas.microsoft.com/office/drawing/2014/main" id="{E8A7209C-7157-9E4B-FE70-EADE6CA1F02E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65" name="Forme libre 20">
                <a:extLst>
                  <a:ext uri="{FF2B5EF4-FFF2-40B4-BE49-F238E27FC236}">
                    <a16:creationId xmlns:a16="http://schemas.microsoft.com/office/drawing/2014/main" id="{DF80DF6C-5EB2-4F33-9152-6A6B5EDF151B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6" name="Ellipse 21">
                <a:extLst>
                  <a:ext uri="{FF2B5EF4-FFF2-40B4-BE49-F238E27FC236}">
                    <a16:creationId xmlns:a16="http://schemas.microsoft.com/office/drawing/2014/main" id="{3E3D7383-4876-8D72-E421-FB398AD2A0D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0AE48F-DC8F-EB65-36CE-D82D5BA6EA9D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94583C8-1E20-AA7F-F0EC-E4F159617D0C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9A0472F3-AC10-58B0-3648-795A601C0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0DF235A-3D7E-90DD-5BBA-2E2169D42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15C01B2-DF09-0947-A002-F53AE933A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739919E-C379-6C95-D2F4-95738ECBC009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222B016-E152-D264-F8D1-266EF8D84355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9F70997-682C-34EA-FC88-35986F073995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A969754-497B-2979-7660-FDE40600E588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B1946330-5F16-E506-83A2-F3A147D51B6A}"/>
                </a:ext>
              </a:extLst>
            </p:cNvPr>
            <p:cNvSpPr/>
            <p:nvPr/>
          </p:nvSpPr>
          <p:spPr>
            <a:xfrm>
              <a:off x="1275630" y="873483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CDD9A6B-BB17-3A86-E2A3-D223EABC6FA5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D62F577-F1CB-44B1-1427-0714BA2065F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690E9EE-7D77-70E1-070E-E08FCB0E3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DDD66C7-0438-FC68-192B-F71BB4CA0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BFF376D-CE47-7E43-1463-3EA3A1FD4B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2A47F4A-D47B-C63E-6A9D-0444513C1D89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A62595F-0B6D-AF66-CC98-6C16A2F3D61E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6C2729F-B874-51CD-CC10-969129819FD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052D08-A635-CEFE-AB58-E96A90A8D091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4ADE10-5395-947A-C652-5C5DADED8287}"/>
                    </a:ext>
                  </a:extLst>
                </p:cNvPr>
                <p:cNvSpPr txBox="1"/>
                <p:nvPr/>
              </p:nvSpPr>
              <p:spPr>
                <a:xfrm>
                  <a:off x="2043782" y="1197638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sz="1400" noProof="1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4ADE10-5395-947A-C652-5C5DADED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782" y="1197638"/>
                  <a:ext cx="4908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er 16">
              <a:extLst>
                <a:ext uri="{FF2B5EF4-FFF2-40B4-BE49-F238E27FC236}">
                  <a16:creationId xmlns:a16="http://schemas.microsoft.com/office/drawing/2014/main" id="{8644ED8E-CDE3-9B0E-8A70-839B2DD12CE3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97" name="Forme libre 26">
                <a:extLst>
                  <a:ext uri="{FF2B5EF4-FFF2-40B4-BE49-F238E27FC236}">
                    <a16:creationId xmlns:a16="http://schemas.microsoft.com/office/drawing/2014/main" id="{3F179664-21F8-0247-1422-BA2E69296FA2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8" name="Ellipse 27">
                <a:extLst>
                  <a:ext uri="{FF2B5EF4-FFF2-40B4-BE49-F238E27FC236}">
                    <a16:creationId xmlns:a16="http://schemas.microsoft.com/office/drawing/2014/main" id="{C47E1E3B-E1F8-572B-2C40-AED9EB04603B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9" name="Ellipse 28">
                <a:extLst>
                  <a:ext uri="{FF2B5EF4-FFF2-40B4-BE49-F238E27FC236}">
                    <a16:creationId xmlns:a16="http://schemas.microsoft.com/office/drawing/2014/main" id="{96F9F1A1-41C0-410D-7F13-6D11E53C181C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1CEABE-8D55-072F-9C4C-D5C72108F281}"/>
                  </a:ext>
                </a:extLst>
              </p:cNvPr>
              <p:cNvSpPr txBox="1"/>
              <p:nvPr/>
            </p:nvSpPr>
            <p:spPr>
              <a:xfrm>
                <a:off x="381326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1CEABE-8D55-072F-9C4C-D5C72108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26" y="1402561"/>
                <a:ext cx="9792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A444CF2-099F-7AF0-86D4-E8161D0BF33A}"/>
              </a:ext>
            </a:extLst>
          </p:cNvPr>
          <p:cNvGrpSpPr/>
          <p:nvPr/>
        </p:nvGrpSpPr>
        <p:grpSpPr>
          <a:xfrm>
            <a:off x="3670971" y="296595"/>
            <a:ext cx="3127105" cy="3891590"/>
            <a:chOff x="734550" y="214953"/>
            <a:chExt cx="3127105" cy="3891590"/>
          </a:xfrm>
        </p:grpSpPr>
        <p:sp>
          <p:nvSpPr>
            <p:cNvPr id="147" name="Forme libre 13">
              <a:extLst>
                <a:ext uri="{FF2B5EF4-FFF2-40B4-BE49-F238E27FC236}">
                  <a16:creationId xmlns:a16="http://schemas.microsoft.com/office/drawing/2014/main" id="{05AA3A4B-4131-CB38-9B46-6479EEC773CD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8" name="Grouper 15">
              <a:extLst>
                <a:ext uri="{FF2B5EF4-FFF2-40B4-BE49-F238E27FC236}">
                  <a16:creationId xmlns:a16="http://schemas.microsoft.com/office/drawing/2014/main" id="{D1F47716-D468-29FF-C6E1-82DD6E66F558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176" name="Forme libre 29">
                <a:extLst>
                  <a:ext uri="{FF2B5EF4-FFF2-40B4-BE49-F238E27FC236}">
                    <a16:creationId xmlns:a16="http://schemas.microsoft.com/office/drawing/2014/main" id="{C93BE753-8601-4AFA-AFED-9063CA6E89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77" name="Ellipse 30">
                <a:extLst>
                  <a:ext uri="{FF2B5EF4-FFF2-40B4-BE49-F238E27FC236}">
                    <a16:creationId xmlns:a16="http://schemas.microsoft.com/office/drawing/2014/main" id="{FEECB618-B070-E8EB-3807-1AC82B961E3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49" name="Grouper 19">
              <a:extLst>
                <a:ext uri="{FF2B5EF4-FFF2-40B4-BE49-F238E27FC236}">
                  <a16:creationId xmlns:a16="http://schemas.microsoft.com/office/drawing/2014/main" id="{7A884C40-6AF7-F746-7CC6-2767050C944B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174" name="Forme libre 20">
                <a:extLst>
                  <a:ext uri="{FF2B5EF4-FFF2-40B4-BE49-F238E27FC236}">
                    <a16:creationId xmlns:a16="http://schemas.microsoft.com/office/drawing/2014/main" id="{0D7577A4-51EE-7CCA-DE8E-77CCCCAAFC8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75" name="Ellipse 21">
                <a:extLst>
                  <a:ext uri="{FF2B5EF4-FFF2-40B4-BE49-F238E27FC236}">
                    <a16:creationId xmlns:a16="http://schemas.microsoft.com/office/drawing/2014/main" id="{A7B82D57-ED8D-57A1-E6F7-B95754930C3A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592B8F8-133D-ECF2-B0B5-099D99B86786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36BF749-CA88-1D74-AF62-929B754C1A1C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455BDE64-BF3B-2D45-4F0D-72008ED62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0A0E829B-978F-8F58-EE16-FD59798D9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FDCE4D9-873B-85D4-FFB3-125217A567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0AFC7DA-7240-9589-AA87-C945151E2580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DAAC2E9-2262-900F-E285-226D516680E0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4CC76B5-1B2E-FE16-32C4-B8871E3E8CA6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4FD22A4-933A-0F81-DE8D-7F3539224EB8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C16E97F-4535-3F49-56DB-698550970FCD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EF91A4E-1759-21CC-B94B-C10841AC72A7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D0FE587F-8C93-4596-1985-4DD28DF3D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7D3886A1-ADA4-383F-3080-4A53DB5E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57F66BF6-433F-2420-84BD-52D75234A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2957AC0-6412-7EF9-3707-EE4ACE45E956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2AE1D20-3130-EC8C-8165-7F2096D578D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F5836E9-CFC8-EB63-53F4-BEDAFF3AE4A0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392132-F36F-BCB1-6F13-2F585C03ECC0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p:grpSp>
          <p:nvGrpSpPr>
            <p:cNvPr id="154" name="Grouper 16">
              <a:extLst>
                <a:ext uri="{FF2B5EF4-FFF2-40B4-BE49-F238E27FC236}">
                  <a16:creationId xmlns:a16="http://schemas.microsoft.com/office/drawing/2014/main" id="{4ADF4EA4-CA8D-E2EC-479F-DEB9A386C3AB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155" name="Forme libre 26">
                <a:extLst>
                  <a:ext uri="{FF2B5EF4-FFF2-40B4-BE49-F238E27FC236}">
                    <a16:creationId xmlns:a16="http://schemas.microsoft.com/office/drawing/2014/main" id="{3C4FE4BF-5F88-C78D-DF58-B841FC86841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56" name="Ellipse 27">
                <a:extLst>
                  <a:ext uri="{FF2B5EF4-FFF2-40B4-BE49-F238E27FC236}">
                    <a16:creationId xmlns:a16="http://schemas.microsoft.com/office/drawing/2014/main" id="{26C92124-E6A1-CCF8-364F-4E8CFCDB4BD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57" name="Ellipse 28">
                <a:extLst>
                  <a:ext uri="{FF2B5EF4-FFF2-40B4-BE49-F238E27FC236}">
                    <a16:creationId xmlns:a16="http://schemas.microsoft.com/office/drawing/2014/main" id="{455B68E2-C23A-F3AB-3B6C-418F515AA565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4FC145-E9DC-8FBA-AF11-EC2BF543D350}"/>
                  </a:ext>
                </a:extLst>
              </p:cNvPr>
              <p:cNvSpPr txBox="1"/>
              <p:nvPr/>
            </p:nvSpPr>
            <p:spPr>
              <a:xfrm>
                <a:off x="3823933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4FC145-E9DC-8FBA-AF11-EC2BF543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33" y="1402561"/>
                <a:ext cx="97924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AAEE7D-17ED-5D10-3BB2-67A19209DE88}"/>
                  </a:ext>
                </a:extLst>
              </p:cNvPr>
              <p:cNvSpPr txBox="1"/>
              <p:nvPr/>
            </p:nvSpPr>
            <p:spPr>
              <a:xfrm>
                <a:off x="4397950" y="2257872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0.34, 0.37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AAEE7D-17ED-5D10-3BB2-67A19209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50" y="2257872"/>
                <a:ext cx="97924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117D730-B182-2212-00A1-F742CE87D257}"/>
                  </a:ext>
                </a:extLst>
              </p:cNvPr>
              <p:cNvSpPr txBox="1"/>
              <p:nvPr/>
            </p:nvSpPr>
            <p:spPr>
              <a:xfrm>
                <a:off x="5295542" y="2789526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0.60, 0.15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117D730-B182-2212-00A1-F742CE87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42" y="2789526"/>
                <a:ext cx="97924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11F62314-1928-E5B5-8177-C557B0AA78A1}"/>
              </a:ext>
            </a:extLst>
          </p:cNvPr>
          <p:cNvSpPr txBox="1"/>
          <p:nvPr/>
        </p:nvSpPr>
        <p:spPr>
          <a:xfrm>
            <a:off x="485447" y="4390755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(a) Creating the upper-arm coordinate system based on its angle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F9451E-569E-6573-B868-EC82B6AC4CA2}"/>
              </a:ext>
            </a:extLst>
          </p:cNvPr>
          <p:cNvSpPr txBox="1"/>
          <p:nvPr/>
        </p:nvSpPr>
        <p:spPr>
          <a:xfrm>
            <a:off x="3867773" y="4396995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(b) Creating the upper-arm coordinate system based on marker positions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F402F8D-E5B2-5056-9C76-D5C7B8D4A79B}"/>
              </a:ext>
            </a:extLst>
          </p:cNvPr>
          <p:cNvGrpSpPr/>
          <p:nvPr/>
        </p:nvGrpSpPr>
        <p:grpSpPr>
          <a:xfrm>
            <a:off x="7220096" y="296595"/>
            <a:ext cx="3127105" cy="3891590"/>
            <a:chOff x="734550" y="214953"/>
            <a:chExt cx="3127105" cy="3891590"/>
          </a:xfrm>
        </p:grpSpPr>
        <p:sp>
          <p:nvSpPr>
            <p:cNvPr id="184" name="Forme libre 13">
              <a:extLst>
                <a:ext uri="{FF2B5EF4-FFF2-40B4-BE49-F238E27FC236}">
                  <a16:creationId xmlns:a16="http://schemas.microsoft.com/office/drawing/2014/main" id="{77179137-30E4-5276-7576-45243E0DC7AB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5" name="Grouper 15">
              <a:extLst>
                <a:ext uri="{FF2B5EF4-FFF2-40B4-BE49-F238E27FC236}">
                  <a16:creationId xmlns:a16="http://schemas.microsoft.com/office/drawing/2014/main" id="{CD08A72E-7272-E979-13E7-A4D36D2FC987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211" name="Forme libre 29">
                <a:extLst>
                  <a:ext uri="{FF2B5EF4-FFF2-40B4-BE49-F238E27FC236}">
                    <a16:creationId xmlns:a16="http://schemas.microsoft.com/office/drawing/2014/main" id="{BE3072AC-8EBA-22D6-B57A-4CC8A27F2F5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2" name="Ellipse 30">
                <a:extLst>
                  <a:ext uri="{FF2B5EF4-FFF2-40B4-BE49-F238E27FC236}">
                    <a16:creationId xmlns:a16="http://schemas.microsoft.com/office/drawing/2014/main" id="{AA43ECFF-C862-DD1B-5F6C-1A84FEE914E4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86" name="Grouper 19">
              <a:extLst>
                <a:ext uri="{FF2B5EF4-FFF2-40B4-BE49-F238E27FC236}">
                  <a16:creationId xmlns:a16="http://schemas.microsoft.com/office/drawing/2014/main" id="{FBA77C7F-2500-7B1F-A249-B13C2FA654C9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209" name="Forme libre 20">
                <a:extLst>
                  <a:ext uri="{FF2B5EF4-FFF2-40B4-BE49-F238E27FC236}">
                    <a16:creationId xmlns:a16="http://schemas.microsoft.com/office/drawing/2014/main" id="{8A3200D1-642F-0D33-ABC3-20EA4331221B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0" name="Ellipse 21">
                <a:extLst>
                  <a:ext uri="{FF2B5EF4-FFF2-40B4-BE49-F238E27FC236}">
                    <a16:creationId xmlns:a16="http://schemas.microsoft.com/office/drawing/2014/main" id="{D7F92337-4C9E-D254-EE41-622DD404EB48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DCC5ACE-28F3-8E47-4AB7-FFAA515917EC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CEC638F-D75D-96AD-9D1E-ABAEAF0F5529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E9E17535-81AD-2AF9-049F-B29229219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16F89CB-A496-7AEF-1571-CC3C4E611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009AEBAD-8625-3917-4A11-BF9B6F8A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52AB698-C767-4431-3F8C-726EE5537A11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66F3718-A756-35CF-B559-981E84F83B22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89202114-3A48-C1BD-64B0-CC7568ECDD0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3F21443-8801-339E-8957-B3DFDCEA8415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3F1677D-D6A1-14AD-F4DF-1A7E189466B3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6FB1E1E7-323F-D843-AFB2-70ABA0A31FB6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8E628182-CC35-92C2-D6AC-E50D92C9C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2878E4C2-CB2C-602D-CD62-76FDEFEB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65238A82-F863-AEAF-3253-4DD4103838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53FBCA8-F241-D143-CAF1-0F215C5A139E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D171DED-5BD3-93BF-3562-AF41F27B29A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C596AFA1-EB49-13DE-C346-9D40D124E1C0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1A279F0-C020-5531-E405-DC18AF81AB3F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p:grpSp>
          <p:nvGrpSpPr>
            <p:cNvPr id="189" name="Grouper 16">
              <a:extLst>
                <a:ext uri="{FF2B5EF4-FFF2-40B4-BE49-F238E27FC236}">
                  <a16:creationId xmlns:a16="http://schemas.microsoft.com/office/drawing/2014/main" id="{423BF3A5-727E-01C3-78D9-F7CBAC857246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190" name="Forme libre 26">
                <a:extLst>
                  <a:ext uri="{FF2B5EF4-FFF2-40B4-BE49-F238E27FC236}">
                    <a16:creationId xmlns:a16="http://schemas.microsoft.com/office/drawing/2014/main" id="{8530F3C4-ECEB-DD00-3A32-E7EE538129C3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91" name="Ellipse 27">
                <a:extLst>
                  <a:ext uri="{FF2B5EF4-FFF2-40B4-BE49-F238E27FC236}">
                    <a16:creationId xmlns:a16="http://schemas.microsoft.com/office/drawing/2014/main" id="{08922D81-CE96-7499-0C1B-2C71A05828C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92" name="Ellipse 28">
                <a:extLst>
                  <a:ext uri="{FF2B5EF4-FFF2-40B4-BE49-F238E27FC236}">
                    <a16:creationId xmlns:a16="http://schemas.microsoft.com/office/drawing/2014/main" id="{922C38DF-4AA5-2413-5B6F-9ECAA5DB481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EEB9851-EA42-CC89-4B31-35C757EF7082}"/>
                  </a:ext>
                </a:extLst>
              </p:cNvPr>
              <p:cNvSpPr txBox="1"/>
              <p:nvPr/>
            </p:nvSpPr>
            <p:spPr>
              <a:xfrm>
                <a:off x="7373058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EEB9851-EA42-CC89-4B31-35C757EF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58" y="1402561"/>
                <a:ext cx="97924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86AF6AF-97E6-3790-74AE-6BC994807B16}"/>
                  </a:ext>
                </a:extLst>
              </p:cNvPr>
              <p:cNvSpPr txBox="1"/>
              <p:nvPr/>
            </p:nvSpPr>
            <p:spPr>
              <a:xfrm>
                <a:off x="8796412" y="1829392"/>
                <a:ext cx="1668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.0,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.0,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0.2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59,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0.9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86AF6AF-97E6-3790-74AE-6BC99480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412" y="1829392"/>
                <a:ext cx="166853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F245C1-4C8F-9988-93E2-F25790459528}"/>
              </a:ext>
            </a:extLst>
          </p:cNvPr>
          <p:cNvGrpSpPr/>
          <p:nvPr/>
        </p:nvGrpSpPr>
        <p:grpSpPr>
          <a:xfrm>
            <a:off x="8597004" y="1914432"/>
            <a:ext cx="352141" cy="327496"/>
            <a:chOff x="8479819" y="1731630"/>
            <a:chExt cx="352141" cy="327496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674D9A4-2390-F3C1-D60A-F3276C9CDD53}"/>
                </a:ext>
              </a:extLst>
            </p:cNvPr>
            <p:cNvSpPr/>
            <p:nvPr/>
          </p:nvSpPr>
          <p:spPr>
            <a:xfrm rot="3042160">
              <a:off x="8470301" y="1741148"/>
              <a:ext cx="327496" cy="308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AF1AFDD-FD4E-893F-7385-63EC696EB59F}"/>
                </a:ext>
              </a:extLst>
            </p:cNvPr>
            <p:cNvGrpSpPr/>
            <p:nvPr/>
          </p:nvGrpSpPr>
          <p:grpSpPr>
            <a:xfrm>
              <a:off x="8551185" y="1815283"/>
              <a:ext cx="280775" cy="233548"/>
              <a:chOff x="8290435" y="1057817"/>
              <a:chExt cx="865595" cy="720000"/>
            </a:xfrm>
          </p:grpSpPr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6B3D51FC-9045-D281-7E4D-1143838D3FC5}"/>
                  </a:ext>
                </a:extLst>
              </p:cNvPr>
              <p:cNvCxnSpPr>
                <a:cxnSpLocks/>
              </p:cNvCxnSpPr>
              <p:nvPr/>
            </p:nvCxnSpPr>
            <p:spPr>
              <a:xfrm rot="19304574">
                <a:off x="8436030" y="1477595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42494D1F-4A06-67C4-271D-38EDF2F4635C}"/>
                  </a:ext>
                </a:extLst>
              </p:cNvPr>
              <p:cNvCxnSpPr>
                <a:cxnSpLocks/>
              </p:cNvCxnSpPr>
              <p:nvPr/>
            </p:nvCxnSpPr>
            <p:spPr>
              <a:xfrm rot="19304574" flipV="1">
                <a:off x="8290435" y="1057817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35215899-F3DC-5D1F-5DA7-CF908F2914EE}"/>
              </a:ext>
            </a:extLst>
          </p:cNvPr>
          <p:cNvSpPr txBox="1"/>
          <p:nvPr/>
        </p:nvSpPr>
        <p:spPr>
          <a:xfrm>
            <a:off x="7701699" y="4390754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(c) Creating the upper-arm coordinate system based on a quaternion</a:t>
            </a:r>
          </a:p>
        </p:txBody>
      </p:sp>
    </p:spTree>
    <p:extLst>
      <p:ext uri="{BB962C8B-B14F-4D97-AF65-F5344CB8AC3E}">
        <p14:creationId xmlns:p14="http://schemas.microsoft.com/office/powerpoint/2010/main" val="274257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69A5754-D2AB-6C8A-D7A5-0DDE75EF7306}"/>
              </a:ext>
            </a:extLst>
          </p:cNvPr>
          <p:cNvSpPr/>
          <p:nvPr/>
        </p:nvSpPr>
        <p:spPr>
          <a:xfrm>
            <a:off x="3005959" y="2511972"/>
            <a:ext cx="4099033" cy="1282262"/>
          </a:xfrm>
          <a:prstGeom prst="parallelogram">
            <a:avLst>
              <a:gd name="adj" fmla="val 9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C5F16A2-9289-20AC-E607-B9BBA69124AB}"/>
              </a:ext>
            </a:extLst>
          </p:cNvPr>
          <p:cNvSpPr/>
          <p:nvPr/>
        </p:nvSpPr>
        <p:spPr>
          <a:xfrm>
            <a:off x="4619298" y="2970340"/>
            <a:ext cx="998482" cy="280861"/>
          </a:xfrm>
          <a:prstGeom prst="arc">
            <a:avLst>
              <a:gd name="adj1" fmla="val 799560"/>
              <a:gd name="adj2" fmla="val 7862747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D2F5-3230-5EE2-7E1D-3F5BD401B595}"/>
              </a:ext>
            </a:extLst>
          </p:cNvPr>
          <p:cNvCxnSpPr/>
          <p:nvPr/>
        </p:nvCxnSpPr>
        <p:spPr>
          <a:xfrm flipV="1">
            <a:off x="4582512" y="2389205"/>
            <a:ext cx="1223141" cy="128226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9C2FFB-4D90-0A0D-9C43-4C696DBFA113}"/>
              </a:ext>
            </a:extLst>
          </p:cNvPr>
          <p:cNvSpPr txBox="1"/>
          <p:nvPr/>
        </p:nvSpPr>
        <p:spPr>
          <a:xfrm>
            <a:off x="5110512" y="37170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942E8-DE14-A29D-4522-DA4099E8D5EB}"/>
              </a:ext>
            </a:extLst>
          </p:cNvPr>
          <p:cNvSpPr txBox="1"/>
          <p:nvPr/>
        </p:nvSpPr>
        <p:spPr>
          <a:xfrm>
            <a:off x="6467967" y="2204539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977E7-32F5-0990-14E8-C086745AE62C}"/>
              </a:ext>
            </a:extLst>
          </p:cNvPr>
          <p:cNvSpPr txBox="1"/>
          <p:nvPr/>
        </p:nvSpPr>
        <p:spPr>
          <a:xfrm>
            <a:off x="6473518" y="302865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38A6D-51F1-FCB4-EBB7-57A717BE5B07}"/>
              </a:ext>
            </a:extLst>
          </p:cNvPr>
          <p:cNvSpPr txBox="1"/>
          <p:nvPr/>
        </p:nvSpPr>
        <p:spPr>
          <a:xfrm>
            <a:off x="2883631" y="3031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Back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958D2AB-1BAD-1EF7-B0CB-206C094396E1}"/>
              </a:ext>
            </a:extLst>
          </p:cNvPr>
          <p:cNvSpPr/>
          <p:nvPr/>
        </p:nvSpPr>
        <p:spPr>
          <a:xfrm rot="16200000">
            <a:off x="4797974" y="1975944"/>
            <a:ext cx="1713186" cy="107205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3525F8-4BDA-5872-5D90-920E3B3EC057}"/>
              </a:ext>
            </a:extLst>
          </p:cNvPr>
          <p:cNvSpPr/>
          <p:nvPr/>
        </p:nvSpPr>
        <p:spPr>
          <a:xfrm>
            <a:off x="4582512" y="2685320"/>
            <a:ext cx="1072055" cy="833967"/>
          </a:xfrm>
          <a:prstGeom prst="arc">
            <a:avLst>
              <a:gd name="adj1" fmla="val 20424056"/>
              <a:gd name="adj2" fmla="val 824029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7118D-EB10-8414-3D63-527D2700505E}"/>
              </a:ext>
            </a:extLst>
          </p:cNvPr>
          <p:cNvCxnSpPr>
            <a:cxnSpLocks/>
          </p:cNvCxnSpPr>
          <p:nvPr/>
        </p:nvCxnSpPr>
        <p:spPr>
          <a:xfrm flipV="1">
            <a:off x="5110512" y="2807028"/>
            <a:ext cx="820389" cy="2995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1A09-559C-1959-5192-14CAB8FAF7A4}"/>
              </a:ext>
            </a:extLst>
          </p:cNvPr>
          <p:cNvSpPr txBox="1"/>
          <p:nvPr/>
        </p:nvSpPr>
        <p:spPr>
          <a:xfrm rot="18782840">
            <a:off x="4261854" y="3147151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ML axis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EA3943-D181-DC9F-47C6-37F49AE3F467}"/>
              </a:ext>
            </a:extLst>
          </p:cNvPr>
          <p:cNvSpPr/>
          <p:nvPr/>
        </p:nvSpPr>
        <p:spPr>
          <a:xfrm>
            <a:off x="5062870" y="3043515"/>
            <a:ext cx="124404" cy="12440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7BD460F3-0553-7FC5-F2A7-7D2AE011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583363"/>
            <a:ext cx="60198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5EE2D32-F504-F201-AB60-3C3B4FCA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9798">
            <a:off x="5914464" y="2428757"/>
            <a:ext cx="552256" cy="5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04C52C-9342-DA23-F19E-793ED4EC85B1}"/>
              </a:ext>
            </a:extLst>
          </p:cNvPr>
          <p:cNvSpPr txBox="1"/>
          <p:nvPr/>
        </p:nvSpPr>
        <p:spPr>
          <a:xfrm>
            <a:off x="4848632" y="319455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azimuth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4BEF6-CCDC-65C2-448A-99A964C66A69}"/>
              </a:ext>
            </a:extLst>
          </p:cNvPr>
          <p:cNvSpPr txBox="1"/>
          <p:nvPr/>
        </p:nvSpPr>
        <p:spPr>
          <a:xfrm>
            <a:off x="5597822" y="290239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AC9DD-823E-1C21-3A1B-319353F28367}"/>
              </a:ext>
            </a:extLst>
          </p:cNvPr>
          <p:cNvSpPr txBox="1"/>
          <p:nvPr/>
        </p:nvSpPr>
        <p:spPr>
          <a:xfrm>
            <a:off x="4336375" y="25622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(x,y,z)</a:t>
            </a:r>
          </a:p>
        </p:txBody>
      </p:sp>
    </p:spTree>
    <p:extLst>
      <p:ext uri="{BB962C8B-B14F-4D97-AF65-F5344CB8AC3E}">
        <p14:creationId xmlns:p14="http://schemas.microsoft.com/office/powerpoint/2010/main" val="189356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ED7BF3-40A7-15EE-3178-7A936C28472B}"/>
              </a:ext>
            </a:extLst>
          </p:cNvPr>
          <p:cNvSpPr/>
          <p:nvPr/>
        </p:nvSpPr>
        <p:spPr>
          <a:xfrm>
            <a:off x="4299158" y="15253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1 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CB51D16-A8E3-26C2-1117-54A67105A5D2}"/>
              </a:ext>
            </a:extLst>
          </p:cNvPr>
          <p:cNvSpPr/>
          <p:nvPr/>
        </p:nvSpPr>
        <p:spPr>
          <a:xfrm>
            <a:off x="5332781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273080-35EE-3B85-0602-D952A9682ED9}"/>
              </a:ext>
            </a:extLst>
          </p:cNvPr>
          <p:cNvSpPr/>
          <p:nvPr/>
        </p:nvSpPr>
        <p:spPr>
          <a:xfrm rot="10800000">
            <a:off x="9491996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5D3A8A1-0AF2-AE6A-7C90-A2FCE17E291A}"/>
              </a:ext>
            </a:extLst>
          </p:cNvPr>
          <p:cNvSpPr/>
          <p:nvPr/>
        </p:nvSpPr>
        <p:spPr>
          <a:xfrm>
            <a:off x="3976296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B31-BC89-7981-B913-C0018AC2563F}"/>
              </a:ext>
            </a:extLst>
          </p:cNvPr>
          <p:cNvSpPr/>
          <p:nvPr/>
        </p:nvSpPr>
        <p:spPr>
          <a:xfrm>
            <a:off x="4299158" y="32806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2 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2735B-2CD8-74F9-16D9-8D53FF8CC82F}"/>
              </a:ext>
            </a:extLst>
          </p:cNvPr>
          <p:cNvGrpSpPr/>
          <p:nvPr/>
        </p:nvGrpSpPr>
        <p:grpSpPr>
          <a:xfrm>
            <a:off x="5431529" y="2699216"/>
            <a:ext cx="3900861" cy="954107"/>
            <a:chOff x="5431529" y="3266881"/>
            <a:chExt cx="3900861" cy="954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F06911-4238-EF4D-99FF-3D0259E17CD0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AD03E8A5-5FA4-D598-9E24-F6145C04FCEB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58AF0579-6C64-B6E8-6140-3171C5CD250C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B2A6C-6068-D9E9-FB8D-CC29A4DE3C22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7EFF4-8195-2112-4023-E893EDCA401E}"/>
              </a:ext>
            </a:extLst>
          </p:cNvPr>
          <p:cNvGrpSpPr/>
          <p:nvPr/>
        </p:nvGrpSpPr>
        <p:grpSpPr>
          <a:xfrm>
            <a:off x="5431529" y="3814971"/>
            <a:ext cx="3785128" cy="315115"/>
            <a:chOff x="5431529" y="2856290"/>
            <a:chExt cx="3785128" cy="3151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016E47-D8DC-224E-F076-87E2272D48F9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E2B7E-764B-9FE1-F5FF-7B2B13312E8D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C72E60CB-4176-BF4C-D67B-4924B068E5BD}"/>
              </a:ext>
            </a:extLst>
          </p:cNvPr>
          <p:cNvSpPr/>
          <p:nvPr/>
        </p:nvSpPr>
        <p:spPr>
          <a:xfrm>
            <a:off x="5332781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1815C8C-3571-FCC0-4062-4B92D2870ED7}"/>
              </a:ext>
            </a:extLst>
          </p:cNvPr>
          <p:cNvSpPr/>
          <p:nvPr/>
        </p:nvSpPr>
        <p:spPr>
          <a:xfrm rot="10800000">
            <a:off x="9491996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9A72878-5B49-9BA9-6F95-E3CA109CBCAA}"/>
              </a:ext>
            </a:extLst>
          </p:cNvPr>
          <p:cNvSpPr/>
          <p:nvPr/>
        </p:nvSpPr>
        <p:spPr>
          <a:xfrm rot="10800000">
            <a:off x="10012835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3C4458-AD81-DD66-C977-11DE50DBB628}"/>
              </a:ext>
            </a:extLst>
          </p:cNvPr>
          <p:cNvSpPr/>
          <p:nvPr/>
        </p:nvSpPr>
        <p:spPr>
          <a:xfrm>
            <a:off x="4359256" y="4486434"/>
            <a:ext cx="840371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noProof="1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46DEEC-FC46-C3CB-F8E9-ED4D7594A313}"/>
              </a:ext>
            </a:extLst>
          </p:cNvPr>
          <p:cNvGrpSpPr/>
          <p:nvPr/>
        </p:nvGrpSpPr>
        <p:grpSpPr>
          <a:xfrm>
            <a:off x="5414766" y="963447"/>
            <a:ext cx="3900861" cy="954107"/>
            <a:chOff x="5431529" y="3266881"/>
            <a:chExt cx="390086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9A47E1-5962-B303-4B84-D005EF78F079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B971E96-F82A-EE01-0695-C74987E6CE82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76C3BDD7-7F31-21DF-E7AE-90D76DD99260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B686FB-397D-05E4-3602-787F8230F0FF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BF3FE9-AD52-68C3-2294-8F099A35597E}"/>
              </a:ext>
            </a:extLst>
          </p:cNvPr>
          <p:cNvGrpSpPr/>
          <p:nvPr/>
        </p:nvGrpSpPr>
        <p:grpSpPr>
          <a:xfrm>
            <a:off x="5414766" y="2079202"/>
            <a:ext cx="3785128" cy="315115"/>
            <a:chOff x="5431529" y="2856290"/>
            <a:chExt cx="3785128" cy="3151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9C2B6B-D6F3-F9C4-8496-462BE2D77FF5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C2F8B-8F3F-2559-9570-BBFDDF787A74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848B9B-14EE-4FE9-A52A-13BD09DBB4D7}"/>
              </a:ext>
            </a:extLst>
          </p:cNvPr>
          <p:cNvSpPr/>
          <p:nvPr/>
        </p:nvSpPr>
        <p:spPr>
          <a:xfrm>
            <a:off x="2467207" y="2718251"/>
            <a:ext cx="1520217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interconnections</a:t>
            </a:r>
          </a:p>
        </p:txBody>
      </p:sp>
    </p:spTree>
    <p:extLst>
      <p:ext uri="{BB962C8B-B14F-4D97-AF65-F5344CB8AC3E}">
        <p14:creationId xmlns:p14="http://schemas.microsoft.com/office/powerpoint/2010/main" val="332832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1A8C93-CEDC-2DDD-7613-FBB690CDDE9F}"/>
              </a:ext>
            </a:extLst>
          </p:cNvPr>
          <p:cNvSpPr/>
          <p:nvPr/>
        </p:nvSpPr>
        <p:spPr>
          <a:xfrm>
            <a:off x="5825447" y="811658"/>
            <a:ext cx="4777483" cy="5250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114413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9" y="1356189"/>
            <a:ext cx="3784600" cy="231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41D1A-8CB2-A136-D070-43FE4BB7C568}"/>
              </a:ext>
            </a:extLst>
          </p:cNvPr>
          <p:cNvSpPr txBox="1"/>
          <p:nvPr/>
        </p:nvSpPr>
        <p:spPr>
          <a:xfrm>
            <a:off x="623840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Python and Kinetics Toolkit</a:t>
            </a:r>
            <a:endParaRPr lang="fr-CA" sz="2400" b="1" dirty="0">
              <a:solidFill>
                <a:srgbClr val="CECECE"/>
              </a:solidFill>
            </a:endParaRPr>
          </a:p>
        </p:txBody>
      </p:sp>
      <p:pic>
        <p:nvPicPr>
          <p:cNvPr id="5" name="Picture 4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D0CC22AA-29D1-CF0D-D1A4-7EE4D53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89" y="1356189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12916</TotalTime>
  <Words>1968</Words>
  <Application>Microsoft Macintosh PowerPoint</Application>
  <PresentationFormat>Widescreen</PresentationFormat>
  <Paragraphs>746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85</cp:revision>
  <dcterms:created xsi:type="dcterms:W3CDTF">2020-12-03T13:04:12Z</dcterms:created>
  <dcterms:modified xsi:type="dcterms:W3CDTF">2025-01-24T21:45:03Z</dcterms:modified>
</cp:coreProperties>
</file>