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79" r:id="rId3"/>
    <p:sldId id="276" r:id="rId4"/>
    <p:sldId id="262" r:id="rId5"/>
    <p:sldId id="261" r:id="rId6"/>
    <p:sldId id="267" r:id="rId7"/>
    <p:sldId id="268" r:id="rId8"/>
    <p:sldId id="256" r:id="rId9"/>
    <p:sldId id="258" r:id="rId10"/>
    <p:sldId id="257" r:id="rId11"/>
    <p:sldId id="259" r:id="rId12"/>
    <p:sldId id="263" r:id="rId13"/>
    <p:sldId id="264" r:id="rId14"/>
    <p:sldId id="265" r:id="rId15"/>
    <p:sldId id="269" r:id="rId16"/>
    <p:sldId id="266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CECECE"/>
    <a:srgbClr val="F50804"/>
    <a:srgbClr val="32B620"/>
    <a:srgbClr val="00C800"/>
    <a:srgbClr val="00A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2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212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66AB-6BCD-4940-8E04-13BF0D430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CE3F6-BC43-D542-A65F-F1A5F4BAD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753D2-B80F-F940-B798-4B7BFADF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2025-01-24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5D421-2F02-9A42-B8C0-EB918071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DC75B-59BC-2545-A0EC-4BC4B340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593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C37A-2A95-794E-926B-BC95343A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F8740-9A31-B645-A1F5-25C1A1CB6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2B137-F0C8-F041-84C4-D4C9A7CE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2025-01-24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BB15-C304-DE4A-8C2E-6C83E619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411A5-24FA-BA44-A92C-F2162732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309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6CCC6-9190-2F43-99FC-CA6337DBF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164AB-8EFC-314E-BBE2-0F452007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6E1CF-6CBF-634F-82E6-F1A15D4E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2025-01-24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8BD7E-2346-314F-903C-DFCFB6EB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C5454-E0A4-D14B-BC04-FF10D0A1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123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DAE1-230C-E94B-83C3-10ED5C32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91F06-BF1A-1441-9437-E154D9400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1AA5E-2DDE-A041-AC9A-4FA5F63C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2025-01-24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E0673-5ABB-7647-842E-5E6B10A6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C7B77-5B6C-B641-B035-9BF598AE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286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01AB-06D5-B147-A5F1-F6C32BD5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22844-4C80-1B47-AEBE-4FAE52EF4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78FFA-954A-4046-98F4-5ECCD5B6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2025-01-24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67B17-A227-5E43-B2F3-4DEE8A3A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D6C05-E7AE-1943-B457-878D1DF1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392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136E-5DB9-1E45-B1F9-FD8F4085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DCB0C-A771-384F-9C5C-4276DCA1F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989E6-FFDE-0249-B055-21C4BF554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06F51-B8D9-8648-BCB3-241B5CCD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2025-01-24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A597D-E4B4-6449-8979-4C730F31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D5610-6480-B64A-AB46-C419A4EC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783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D00B-881A-6F40-A091-AF81BCE5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483E-42DE-D046-BB79-63ED8E69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F5FA7-D37A-2C4D-ABA7-9D0439F4F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7EC2-8B10-BC41-8B3B-10E412181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42FB7-661C-AF4A-85AF-F2ABC7714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C3247-4A09-F349-8E1C-47E49B55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2025-01-24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64244-06F1-DE45-932B-8E82EE02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86E27-2953-754B-93B0-6EC5C45B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86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40BE-9E2B-7F4A-8332-F53696D1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380C4-70BB-3B4C-9E72-E7D31CE5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2025-01-24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6D64D-C02E-6C42-A2DF-F9042094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918FC-B868-9443-AA1C-D54868CA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027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FF1DA-E642-F147-AA68-CE7B0B78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2025-01-24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CDDC9-C2AD-5846-9A97-E246CE60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06980-787E-5B4A-8558-BB16A0EE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663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DB06-F65C-2541-AEDD-43B9E4D5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091C9-79C8-BE41-BC2B-A998CD803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972CC-4DB6-A14C-942B-FD2BD0B60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470C3-AFE9-E941-91EA-8EE3C994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2025-01-24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21DE1-160E-184F-A5C4-654752C5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C502A-F730-DF40-AA3B-5E35CCFF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022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1DF3-DB72-B94A-BBDD-738C45EC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F14F1-E717-EE4A-BF30-8A0A7E58E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B2143-D5F0-B940-8608-B9778352A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382F8-BC9A-DA44-A921-B35273B3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2025-01-24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490E8-CD5A-4F4C-8F89-2FFF8FB9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900B7-9575-1A42-9100-B591106B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556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558D6-0D7A-724B-97DD-8C83B045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972BF-4699-F64A-B6CE-FD6B8A45A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4EBFC-9C0B-174E-B244-5AB82547C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3687D-91A5-7C4D-919D-428BCA0C637B}" type="datetimeFigureOut">
              <a:rPr lang="fr-CA" smtClean="0"/>
              <a:t>2025-01-24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51347-CCB1-9241-831D-724F31BF8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5B8F7-FAF4-5340-BF9D-986F606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9516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hyperlink" Target="https://upload.wikimedia.org/wikipedia/en/1/1e/Baseball_(crop)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cdn3.vectorstock.com/i/1000x1000/72/37/video-camera-icon-film-recording-cam-symbol-vector-11397237.jp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6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12">
            <a:extLst>
              <a:ext uri="{FF2B5EF4-FFF2-40B4-BE49-F238E27FC236}">
                <a16:creationId xmlns:a16="http://schemas.microsoft.com/office/drawing/2014/main" id="{404A592E-6CEF-A444-BE79-9B6B4DEE5BAF}"/>
              </a:ext>
            </a:extLst>
          </p:cNvPr>
          <p:cNvGrpSpPr/>
          <p:nvPr/>
        </p:nvGrpSpPr>
        <p:grpSpPr>
          <a:xfrm>
            <a:off x="1072896" y="348409"/>
            <a:ext cx="1011936" cy="6375479"/>
            <a:chOff x="3882271" y="130464"/>
            <a:chExt cx="951526" cy="5994881"/>
          </a:xfrm>
        </p:grpSpPr>
        <p:sp>
          <p:nvSpPr>
            <p:cNvPr id="33" name="Forme libre 13">
              <a:extLst>
                <a:ext uri="{FF2B5EF4-FFF2-40B4-BE49-F238E27FC236}">
                  <a16:creationId xmlns:a16="http://schemas.microsoft.com/office/drawing/2014/main" id="{5D477CDF-FF7D-8D43-85D0-850345C5BECD}"/>
                </a:ext>
              </a:extLst>
            </p:cNvPr>
            <p:cNvSpPr/>
            <p:nvPr/>
          </p:nvSpPr>
          <p:spPr>
            <a:xfrm>
              <a:off x="3882571" y="912802"/>
              <a:ext cx="938520" cy="2310418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34" name="Grouper 14">
              <a:extLst>
                <a:ext uri="{FF2B5EF4-FFF2-40B4-BE49-F238E27FC236}">
                  <a16:creationId xmlns:a16="http://schemas.microsoft.com/office/drawing/2014/main" id="{ADFF0831-4AD8-4648-AAE5-52C1966C6C5F}"/>
                </a:ext>
              </a:extLst>
            </p:cNvPr>
            <p:cNvGrpSpPr/>
            <p:nvPr/>
          </p:nvGrpSpPr>
          <p:grpSpPr>
            <a:xfrm>
              <a:off x="4018498" y="2657929"/>
              <a:ext cx="621214" cy="1909117"/>
              <a:chOff x="4018498" y="2657929"/>
              <a:chExt cx="621214" cy="1909117"/>
            </a:xfrm>
          </p:grpSpPr>
          <p:sp>
            <p:nvSpPr>
              <p:cNvPr id="51" name="Forme libre 31">
                <a:extLst>
                  <a:ext uri="{FF2B5EF4-FFF2-40B4-BE49-F238E27FC236}">
                    <a16:creationId xmlns:a16="http://schemas.microsoft.com/office/drawing/2014/main" id="{38B380B7-185B-D74D-9DE3-880D81E2D767}"/>
                  </a:ext>
                </a:extLst>
              </p:cNvPr>
              <p:cNvSpPr/>
              <p:nvPr/>
            </p:nvSpPr>
            <p:spPr>
              <a:xfrm>
                <a:off x="4018498" y="2657929"/>
                <a:ext cx="621214" cy="1909117"/>
              </a:xfrm>
              <a:custGeom>
                <a:avLst/>
                <a:gdLst>
                  <a:gd name="connsiteX0" fmla="*/ 1916 w 622984"/>
                  <a:gd name="connsiteY0" fmla="*/ 838210 h 1658756"/>
                  <a:gd name="connsiteX1" fmla="*/ 20059 w 622984"/>
                  <a:gd name="connsiteY1" fmla="*/ 321139 h 1658756"/>
                  <a:gd name="connsiteX2" fmla="*/ 56344 w 622984"/>
                  <a:gd name="connsiteY2" fmla="*/ 103424 h 1658756"/>
                  <a:gd name="connsiteX3" fmla="*/ 210559 w 622984"/>
                  <a:gd name="connsiteY3" fmla="*/ 3639 h 1658756"/>
                  <a:gd name="connsiteX4" fmla="*/ 537130 w 622984"/>
                  <a:gd name="connsiteY4" fmla="*/ 58067 h 1658756"/>
                  <a:gd name="connsiteX5" fmla="*/ 618773 w 622984"/>
                  <a:gd name="connsiteY5" fmla="*/ 384639 h 1658756"/>
                  <a:gd name="connsiteX6" fmla="*/ 600630 w 622984"/>
                  <a:gd name="connsiteY6" fmla="*/ 883567 h 1658756"/>
                  <a:gd name="connsiteX7" fmla="*/ 509916 w 622984"/>
                  <a:gd name="connsiteY7" fmla="*/ 1182924 h 1658756"/>
                  <a:gd name="connsiteX8" fmla="*/ 410130 w 622984"/>
                  <a:gd name="connsiteY8" fmla="*/ 1436924 h 1658756"/>
                  <a:gd name="connsiteX9" fmla="*/ 319416 w 622984"/>
                  <a:gd name="connsiteY9" fmla="*/ 1654639 h 1658756"/>
                  <a:gd name="connsiteX10" fmla="*/ 56344 w 622984"/>
                  <a:gd name="connsiteY10" fmla="*/ 1563924 h 1658756"/>
                  <a:gd name="connsiteX11" fmla="*/ 29130 w 622984"/>
                  <a:gd name="connsiteY11" fmla="*/ 1373424 h 1658756"/>
                  <a:gd name="connsiteX12" fmla="*/ 65416 w 622984"/>
                  <a:gd name="connsiteY12" fmla="*/ 1019639 h 1658756"/>
                  <a:gd name="connsiteX13" fmla="*/ 1916 w 622984"/>
                  <a:gd name="connsiteY13" fmla="*/ 838210 h 1658756"/>
                  <a:gd name="connsiteX0" fmla="*/ 146 w 621214"/>
                  <a:gd name="connsiteY0" fmla="*/ 838210 h 1658756"/>
                  <a:gd name="connsiteX1" fmla="*/ 18289 w 621214"/>
                  <a:gd name="connsiteY1" fmla="*/ 321139 h 1658756"/>
                  <a:gd name="connsiteX2" fmla="*/ 54574 w 621214"/>
                  <a:gd name="connsiteY2" fmla="*/ 103424 h 1658756"/>
                  <a:gd name="connsiteX3" fmla="*/ 208789 w 621214"/>
                  <a:gd name="connsiteY3" fmla="*/ 3639 h 1658756"/>
                  <a:gd name="connsiteX4" fmla="*/ 535360 w 621214"/>
                  <a:gd name="connsiteY4" fmla="*/ 58067 h 1658756"/>
                  <a:gd name="connsiteX5" fmla="*/ 617003 w 621214"/>
                  <a:gd name="connsiteY5" fmla="*/ 384639 h 1658756"/>
                  <a:gd name="connsiteX6" fmla="*/ 598860 w 621214"/>
                  <a:gd name="connsiteY6" fmla="*/ 883567 h 1658756"/>
                  <a:gd name="connsiteX7" fmla="*/ 508146 w 621214"/>
                  <a:gd name="connsiteY7" fmla="*/ 1182924 h 1658756"/>
                  <a:gd name="connsiteX8" fmla="*/ 408360 w 621214"/>
                  <a:gd name="connsiteY8" fmla="*/ 1436924 h 1658756"/>
                  <a:gd name="connsiteX9" fmla="*/ 317646 w 621214"/>
                  <a:gd name="connsiteY9" fmla="*/ 1654639 h 1658756"/>
                  <a:gd name="connsiteX10" fmla="*/ 54574 w 621214"/>
                  <a:gd name="connsiteY10" fmla="*/ 1563924 h 1658756"/>
                  <a:gd name="connsiteX11" fmla="*/ 27360 w 621214"/>
                  <a:gd name="connsiteY11" fmla="*/ 1373424 h 1658756"/>
                  <a:gd name="connsiteX12" fmla="*/ 146 w 621214"/>
                  <a:gd name="connsiteY12" fmla="*/ 838210 h 165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1214" h="1658756">
                    <a:moveTo>
                      <a:pt x="146" y="838210"/>
                    </a:moveTo>
                    <a:cubicBezTo>
                      <a:pt x="-1366" y="662829"/>
                      <a:pt x="9218" y="443603"/>
                      <a:pt x="18289" y="321139"/>
                    </a:cubicBezTo>
                    <a:cubicBezTo>
                      <a:pt x="27360" y="198675"/>
                      <a:pt x="22824" y="156341"/>
                      <a:pt x="54574" y="103424"/>
                    </a:cubicBezTo>
                    <a:cubicBezTo>
                      <a:pt x="86324" y="50507"/>
                      <a:pt x="128658" y="11198"/>
                      <a:pt x="208789" y="3639"/>
                    </a:cubicBezTo>
                    <a:cubicBezTo>
                      <a:pt x="288920" y="-3920"/>
                      <a:pt x="467324" y="-5433"/>
                      <a:pt x="535360" y="58067"/>
                    </a:cubicBezTo>
                    <a:cubicBezTo>
                      <a:pt x="603396" y="121567"/>
                      <a:pt x="606420" y="247056"/>
                      <a:pt x="617003" y="384639"/>
                    </a:cubicBezTo>
                    <a:cubicBezTo>
                      <a:pt x="627586" y="522222"/>
                      <a:pt x="617003" y="750520"/>
                      <a:pt x="598860" y="883567"/>
                    </a:cubicBezTo>
                    <a:cubicBezTo>
                      <a:pt x="580717" y="1016614"/>
                      <a:pt x="539896" y="1090698"/>
                      <a:pt x="508146" y="1182924"/>
                    </a:cubicBezTo>
                    <a:cubicBezTo>
                      <a:pt x="476396" y="1275150"/>
                      <a:pt x="440110" y="1358305"/>
                      <a:pt x="408360" y="1436924"/>
                    </a:cubicBezTo>
                    <a:cubicBezTo>
                      <a:pt x="376610" y="1515543"/>
                      <a:pt x="376610" y="1633472"/>
                      <a:pt x="317646" y="1654639"/>
                    </a:cubicBezTo>
                    <a:cubicBezTo>
                      <a:pt x="258682" y="1675806"/>
                      <a:pt x="102955" y="1610793"/>
                      <a:pt x="54574" y="1563924"/>
                    </a:cubicBezTo>
                    <a:cubicBezTo>
                      <a:pt x="6193" y="1517055"/>
                      <a:pt x="25848" y="1464138"/>
                      <a:pt x="27360" y="1373424"/>
                    </a:cubicBezTo>
                    <a:cubicBezTo>
                      <a:pt x="18289" y="1252472"/>
                      <a:pt x="1658" y="1013591"/>
                      <a:pt x="146" y="83821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2" name="Ellipse 32">
                <a:extLst>
                  <a:ext uri="{FF2B5EF4-FFF2-40B4-BE49-F238E27FC236}">
                    <a16:creationId xmlns:a16="http://schemas.microsoft.com/office/drawing/2014/main" id="{68834D44-1CC3-3F46-8366-6080C443A16B}"/>
                  </a:ext>
                </a:extLst>
              </p:cNvPr>
              <p:cNvSpPr/>
              <p:nvPr/>
            </p:nvSpPr>
            <p:spPr>
              <a:xfrm>
                <a:off x="4259288" y="280553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5" name="Grouper 15">
              <a:extLst>
                <a:ext uri="{FF2B5EF4-FFF2-40B4-BE49-F238E27FC236}">
                  <a16:creationId xmlns:a16="http://schemas.microsoft.com/office/drawing/2014/main" id="{ADEEE64C-5EDA-A14F-8777-C38CFC693AC1}"/>
                </a:ext>
              </a:extLst>
            </p:cNvPr>
            <p:cNvGrpSpPr/>
            <p:nvPr/>
          </p:nvGrpSpPr>
          <p:grpSpPr>
            <a:xfrm>
              <a:off x="4028723" y="1113217"/>
              <a:ext cx="425020" cy="1166104"/>
              <a:chOff x="4028723" y="1113217"/>
              <a:chExt cx="425020" cy="1166104"/>
            </a:xfrm>
          </p:grpSpPr>
          <p:sp>
            <p:nvSpPr>
              <p:cNvPr id="49" name="Forme libre 29">
                <a:extLst>
                  <a:ext uri="{FF2B5EF4-FFF2-40B4-BE49-F238E27FC236}">
                    <a16:creationId xmlns:a16="http://schemas.microsoft.com/office/drawing/2014/main" id="{B2D59838-8A19-1747-A4C5-96ABF730BA8F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0" name="Ellipse 30">
                <a:extLst>
                  <a:ext uri="{FF2B5EF4-FFF2-40B4-BE49-F238E27FC236}">
                    <a16:creationId xmlns:a16="http://schemas.microsoft.com/office/drawing/2014/main" id="{22A42446-CC00-3347-8495-481D6242CADF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6" name="Grouper 16">
              <a:extLst>
                <a:ext uri="{FF2B5EF4-FFF2-40B4-BE49-F238E27FC236}">
                  <a16:creationId xmlns:a16="http://schemas.microsoft.com/office/drawing/2014/main" id="{FF1159BE-0BA9-2B4E-8702-1796DF8A07AA}"/>
                </a:ext>
              </a:extLst>
            </p:cNvPr>
            <p:cNvGrpSpPr/>
            <p:nvPr/>
          </p:nvGrpSpPr>
          <p:grpSpPr>
            <a:xfrm>
              <a:off x="4103478" y="1986644"/>
              <a:ext cx="459764" cy="1479808"/>
              <a:chOff x="4103478" y="1986644"/>
              <a:chExt cx="459764" cy="1479808"/>
            </a:xfrm>
          </p:grpSpPr>
          <p:sp>
            <p:nvSpPr>
              <p:cNvPr id="46" name="Forme libre 26">
                <a:extLst>
                  <a:ext uri="{FF2B5EF4-FFF2-40B4-BE49-F238E27FC236}">
                    <a16:creationId xmlns:a16="http://schemas.microsoft.com/office/drawing/2014/main" id="{B17F8A2D-AA4B-214C-83BE-B04A730D55EA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7" name="Ellipse 27">
                <a:extLst>
                  <a:ext uri="{FF2B5EF4-FFF2-40B4-BE49-F238E27FC236}">
                    <a16:creationId xmlns:a16="http://schemas.microsoft.com/office/drawing/2014/main" id="{4003E46C-528E-1745-B032-FF05A7DD591A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8" name="Ellipse 28">
                <a:extLst>
                  <a:ext uri="{FF2B5EF4-FFF2-40B4-BE49-F238E27FC236}">
                    <a16:creationId xmlns:a16="http://schemas.microsoft.com/office/drawing/2014/main" id="{CA16D2CC-68FB-0D47-90BF-1EEE5BEE6A17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7" name="Grouper 17">
              <a:extLst>
                <a:ext uri="{FF2B5EF4-FFF2-40B4-BE49-F238E27FC236}">
                  <a16:creationId xmlns:a16="http://schemas.microsoft.com/office/drawing/2014/main" id="{8EAA4039-7F33-F449-8DCB-45FB93340D87}"/>
                </a:ext>
              </a:extLst>
            </p:cNvPr>
            <p:cNvGrpSpPr/>
            <p:nvPr/>
          </p:nvGrpSpPr>
          <p:grpSpPr>
            <a:xfrm>
              <a:off x="3882271" y="4312047"/>
              <a:ext cx="500605" cy="1747061"/>
              <a:chOff x="3882271" y="4312047"/>
              <a:chExt cx="500605" cy="1747061"/>
            </a:xfrm>
          </p:grpSpPr>
          <p:sp>
            <p:nvSpPr>
              <p:cNvPr id="44" name="Forme libre 24">
                <a:extLst>
                  <a:ext uri="{FF2B5EF4-FFF2-40B4-BE49-F238E27FC236}">
                    <a16:creationId xmlns:a16="http://schemas.microsoft.com/office/drawing/2014/main" id="{7348CE84-E2F7-7B4E-AD89-2AEFFF7A281B}"/>
                  </a:ext>
                </a:extLst>
              </p:cNvPr>
              <p:cNvSpPr/>
              <p:nvPr/>
            </p:nvSpPr>
            <p:spPr>
              <a:xfrm>
                <a:off x="3882271" y="4312047"/>
                <a:ext cx="500605" cy="1747061"/>
              </a:xfrm>
              <a:custGeom>
                <a:avLst/>
                <a:gdLst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14" fmla="*/ 127300 w 500605"/>
                  <a:gd name="connsiteY14" fmla="*/ 132953 h 174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0605" h="1747061">
                    <a:moveTo>
                      <a:pt x="127300" y="132953"/>
                    </a:moveTo>
                    <a:cubicBezTo>
                      <a:pt x="169633" y="76256"/>
                      <a:pt x="211967" y="19560"/>
                      <a:pt x="272443" y="5953"/>
                    </a:cubicBezTo>
                    <a:cubicBezTo>
                      <a:pt x="332919" y="-7654"/>
                      <a:pt x="458408" y="-95"/>
                      <a:pt x="490158" y="51310"/>
                    </a:cubicBezTo>
                    <a:cubicBezTo>
                      <a:pt x="521908" y="102715"/>
                      <a:pt x="472015" y="252394"/>
                      <a:pt x="462943" y="314382"/>
                    </a:cubicBezTo>
                    <a:cubicBezTo>
                      <a:pt x="453872" y="376370"/>
                      <a:pt x="443288" y="340084"/>
                      <a:pt x="435729" y="423239"/>
                    </a:cubicBezTo>
                    <a:cubicBezTo>
                      <a:pt x="428170" y="506394"/>
                      <a:pt x="431193" y="666655"/>
                      <a:pt x="417586" y="813310"/>
                    </a:cubicBezTo>
                    <a:cubicBezTo>
                      <a:pt x="403979" y="959965"/>
                      <a:pt x="363157" y="1180703"/>
                      <a:pt x="354086" y="1303167"/>
                    </a:cubicBezTo>
                    <a:cubicBezTo>
                      <a:pt x="345015" y="1425631"/>
                      <a:pt x="372229" y="1477037"/>
                      <a:pt x="363158" y="1548096"/>
                    </a:cubicBezTo>
                    <a:cubicBezTo>
                      <a:pt x="354087" y="1619156"/>
                      <a:pt x="341991" y="1700798"/>
                      <a:pt x="299658" y="1729524"/>
                    </a:cubicBezTo>
                    <a:cubicBezTo>
                      <a:pt x="257325" y="1758250"/>
                      <a:pt x="142420" y="1749179"/>
                      <a:pt x="109158" y="1720453"/>
                    </a:cubicBezTo>
                    <a:cubicBezTo>
                      <a:pt x="75896" y="1691727"/>
                      <a:pt x="98574" y="1641834"/>
                      <a:pt x="100086" y="1557167"/>
                    </a:cubicBezTo>
                    <a:cubicBezTo>
                      <a:pt x="101598" y="1472500"/>
                      <a:pt x="134860" y="1351548"/>
                      <a:pt x="118229" y="1212453"/>
                    </a:cubicBezTo>
                    <a:cubicBezTo>
                      <a:pt x="101598" y="1073358"/>
                      <a:pt x="4836" y="890418"/>
                      <a:pt x="300" y="722596"/>
                    </a:cubicBezTo>
                    <a:cubicBezTo>
                      <a:pt x="-4236" y="554775"/>
                      <a:pt x="43389" y="380149"/>
                      <a:pt x="91015" y="205524"/>
                    </a:cubicBezTo>
                    <a:lnTo>
                      <a:pt x="127300" y="132953"/>
                    </a:ln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5" name="Ellipse 25">
                <a:extLst>
                  <a:ext uri="{FF2B5EF4-FFF2-40B4-BE49-F238E27FC236}">
                    <a16:creationId xmlns:a16="http://schemas.microsoft.com/office/drawing/2014/main" id="{D450D3CA-8DD8-2442-83B3-E5247B18BFFC}"/>
                  </a:ext>
                </a:extLst>
              </p:cNvPr>
              <p:cNvSpPr/>
              <p:nvPr/>
            </p:nvSpPr>
            <p:spPr>
              <a:xfrm>
                <a:off x="4219701" y="4363357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8" name="Grouper 18">
              <a:extLst>
                <a:ext uri="{FF2B5EF4-FFF2-40B4-BE49-F238E27FC236}">
                  <a16:creationId xmlns:a16="http://schemas.microsoft.com/office/drawing/2014/main" id="{02B0C276-93D1-7C4C-8F96-A4713500D7D2}"/>
                </a:ext>
              </a:extLst>
            </p:cNvPr>
            <p:cNvGrpSpPr/>
            <p:nvPr/>
          </p:nvGrpSpPr>
          <p:grpSpPr>
            <a:xfrm>
              <a:off x="3903040" y="5755821"/>
              <a:ext cx="930757" cy="369524"/>
              <a:chOff x="3903040" y="5755821"/>
              <a:chExt cx="930757" cy="369524"/>
            </a:xfrm>
          </p:grpSpPr>
          <p:sp>
            <p:nvSpPr>
              <p:cNvPr id="42" name="Forme libre 22">
                <a:extLst>
                  <a:ext uri="{FF2B5EF4-FFF2-40B4-BE49-F238E27FC236}">
                    <a16:creationId xmlns:a16="http://schemas.microsoft.com/office/drawing/2014/main" id="{C7D38293-D773-4248-903A-4870AB2202D8}"/>
                  </a:ext>
                </a:extLst>
              </p:cNvPr>
              <p:cNvSpPr/>
              <p:nvPr/>
            </p:nvSpPr>
            <p:spPr>
              <a:xfrm>
                <a:off x="3903040" y="5755821"/>
                <a:ext cx="930757" cy="369524"/>
              </a:xfrm>
              <a:custGeom>
                <a:avLst/>
                <a:gdLst>
                  <a:gd name="connsiteX0" fmla="*/ 342389 w 930757"/>
                  <a:gd name="connsiteY0" fmla="*/ 13608 h 369524"/>
                  <a:gd name="connsiteX1" fmla="*/ 587317 w 930757"/>
                  <a:gd name="connsiteY1" fmla="*/ 176893 h 369524"/>
                  <a:gd name="connsiteX2" fmla="*/ 877603 w 930757"/>
                  <a:gd name="connsiteY2" fmla="*/ 285750 h 369524"/>
                  <a:gd name="connsiteX3" fmla="*/ 913889 w 930757"/>
                  <a:gd name="connsiteY3" fmla="*/ 331108 h 369524"/>
                  <a:gd name="connsiteX4" fmla="*/ 687103 w 930757"/>
                  <a:gd name="connsiteY4" fmla="*/ 340179 h 369524"/>
                  <a:gd name="connsiteX5" fmla="*/ 52103 w 930757"/>
                  <a:gd name="connsiteY5" fmla="*/ 358322 h 369524"/>
                  <a:gd name="connsiteX6" fmla="*/ 52103 w 930757"/>
                  <a:gd name="connsiteY6" fmla="*/ 149679 h 369524"/>
                  <a:gd name="connsiteX7" fmla="*/ 179103 w 930757"/>
                  <a:gd name="connsiteY7" fmla="*/ 22679 h 369524"/>
                  <a:gd name="connsiteX8" fmla="*/ 342389 w 930757"/>
                  <a:gd name="connsiteY8" fmla="*/ 13608 h 36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0757" h="369524">
                    <a:moveTo>
                      <a:pt x="342389" y="13608"/>
                    </a:moveTo>
                    <a:cubicBezTo>
                      <a:pt x="410425" y="39310"/>
                      <a:pt x="498115" y="131536"/>
                      <a:pt x="587317" y="176893"/>
                    </a:cubicBezTo>
                    <a:cubicBezTo>
                      <a:pt x="676519" y="222250"/>
                      <a:pt x="823174" y="260048"/>
                      <a:pt x="877603" y="285750"/>
                    </a:cubicBezTo>
                    <a:cubicBezTo>
                      <a:pt x="932032" y="311452"/>
                      <a:pt x="945639" y="322037"/>
                      <a:pt x="913889" y="331108"/>
                    </a:cubicBezTo>
                    <a:cubicBezTo>
                      <a:pt x="882139" y="340179"/>
                      <a:pt x="687103" y="340179"/>
                      <a:pt x="687103" y="340179"/>
                    </a:cubicBezTo>
                    <a:cubicBezTo>
                      <a:pt x="543472" y="344715"/>
                      <a:pt x="157936" y="390072"/>
                      <a:pt x="52103" y="358322"/>
                    </a:cubicBezTo>
                    <a:cubicBezTo>
                      <a:pt x="-53730" y="326572"/>
                      <a:pt x="30936" y="205619"/>
                      <a:pt x="52103" y="149679"/>
                    </a:cubicBezTo>
                    <a:cubicBezTo>
                      <a:pt x="73270" y="93739"/>
                      <a:pt x="127698" y="42334"/>
                      <a:pt x="179103" y="22679"/>
                    </a:cubicBezTo>
                    <a:cubicBezTo>
                      <a:pt x="230508" y="3024"/>
                      <a:pt x="274353" y="-12094"/>
                      <a:pt x="342389" y="13608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3" name="Ellipse 23">
                <a:extLst>
                  <a:ext uri="{FF2B5EF4-FFF2-40B4-BE49-F238E27FC236}">
                    <a16:creationId xmlns:a16="http://schemas.microsoft.com/office/drawing/2014/main" id="{83F115EE-CF52-BD44-B815-3E6B5EF5CC02}"/>
                  </a:ext>
                </a:extLst>
              </p:cNvPr>
              <p:cNvSpPr/>
              <p:nvPr/>
            </p:nvSpPr>
            <p:spPr>
              <a:xfrm>
                <a:off x="4054927" y="58510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9" name="Grouper 19">
              <a:extLst>
                <a:ext uri="{FF2B5EF4-FFF2-40B4-BE49-F238E27FC236}">
                  <a16:creationId xmlns:a16="http://schemas.microsoft.com/office/drawing/2014/main" id="{B1666B71-EBB4-8D4C-8675-1760FA2F74C5}"/>
                </a:ext>
              </a:extLst>
            </p:cNvPr>
            <p:cNvGrpSpPr/>
            <p:nvPr/>
          </p:nvGrpSpPr>
          <p:grpSpPr>
            <a:xfrm>
              <a:off x="3954251" y="130464"/>
              <a:ext cx="717566" cy="913854"/>
              <a:chOff x="3954251" y="130464"/>
              <a:chExt cx="717566" cy="913854"/>
            </a:xfrm>
          </p:grpSpPr>
          <p:sp>
            <p:nvSpPr>
              <p:cNvPr id="40" name="Forme libre 20">
                <a:extLst>
                  <a:ext uri="{FF2B5EF4-FFF2-40B4-BE49-F238E27FC236}">
                    <a16:creationId xmlns:a16="http://schemas.microsoft.com/office/drawing/2014/main" id="{93F2A35A-0EB2-1547-AD3F-C4D2039F324E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1" name="Ellipse 21">
                <a:extLst>
                  <a:ext uri="{FF2B5EF4-FFF2-40B4-BE49-F238E27FC236}">
                    <a16:creationId xmlns:a16="http://schemas.microsoft.com/office/drawing/2014/main" id="{3A8AF345-D83C-2C4D-878A-DFBE7E64BCB5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83B555D-F758-A640-A0BB-971424186EA8}"/>
              </a:ext>
            </a:extLst>
          </p:cNvPr>
          <p:cNvGrpSpPr/>
          <p:nvPr/>
        </p:nvGrpSpPr>
        <p:grpSpPr>
          <a:xfrm>
            <a:off x="6434934" y="305594"/>
            <a:ext cx="998104" cy="3547781"/>
            <a:chOff x="3810319" y="305594"/>
            <a:chExt cx="998104" cy="3547781"/>
          </a:xfrm>
        </p:grpSpPr>
        <p:sp>
          <p:nvSpPr>
            <p:cNvPr id="54" name="Forme libre 13">
              <a:extLst>
                <a:ext uri="{FF2B5EF4-FFF2-40B4-BE49-F238E27FC236}">
                  <a16:creationId xmlns:a16="http://schemas.microsoft.com/office/drawing/2014/main" id="{06A1639A-B12E-D347-8FE4-3B8AD6F9701C}"/>
                </a:ext>
              </a:extLst>
            </p:cNvPr>
            <p:cNvSpPr/>
            <p:nvPr/>
          </p:nvSpPr>
          <p:spPr>
            <a:xfrm>
              <a:off x="3810319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56" name="Grouper 15">
              <a:extLst>
                <a:ext uri="{FF2B5EF4-FFF2-40B4-BE49-F238E27FC236}">
                  <a16:creationId xmlns:a16="http://schemas.microsoft.com/office/drawing/2014/main" id="{98B4F66B-0224-D943-8C30-FE6E84D6DF8D}"/>
                </a:ext>
              </a:extLst>
            </p:cNvPr>
            <p:cNvGrpSpPr/>
            <p:nvPr/>
          </p:nvGrpSpPr>
          <p:grpSpPr>
            <a:xfrm>
              <a:off x="3965750" y="1350739"/>
              <a:ext cx="452003" cy="1240137"/>
              <a:chOff x="4028723" y="1113217"/>
              <a:chExt cx="425020" cy="1166104"/>
            </a:xfrm>
          </p:grpSpPr>
          <p:sp>
            <p:nvSpPr>
              <p:cNvPr id="70" name="Forme libre 29">
                <a:extLst>
                  <a:ext uri="{FF2B5EF4-FFF2-40B4-BE49-F238E27FC236}">
                    <a16:creationId xmlns:a16="http://schemas.microsoft.com/office/drawing/2014/main" id="{31CF54D7-E41B-964C-B278-702045513E66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71" name="Ellipse 30">
                <a:extLst>
                  <a:ext uri="{FF2B5EF4-FFF2-40B4-BE49-F238E27FC236}">
                    <a16:creationId xmlns:a16="http://schemas.microsoft.com/office/drawing/2014/main" id="{BB887475-F360-5547-BE75-D9368C25644C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57" name="Grouper 16">
              <a:extLst>
                <a:ext uri="{FF2B5EF4-FFF2-40B4-BE49-F238E27FC236}">
                  <a16:creationId xmlns:a16="http://schemas.microsoft.com/office/drawing/2014/main" id="{37FC89B5-0C79-924A-A72A-122DAC844994}"/>
                </a:ext>
              </a:extLst>
            </p:cNvPr>
            <p:cNvGrpSpPr/>
            <p:nvPr/>
          </p:nvGrpSpPr>
          <p:grpSpPr>
            <a:xfrm>
              <a:off x="4045251" y="2279618"/>
              <a:ext cx="488953" cy="1573757"/>
              <a:chOff x="4103478" y="1986644"/>
              <a:chExt cx="459764" cy="1479808"/>
            </a:xfrm>
          </p:grpSpPr>
          <p:sp>
            <p:nvSpPr>
              <p:cNvPr id="67" name="Forme libre 26">
                <a:extLst>
                  <a:ext uri="{FF2B5EF4-FFF2-40B4-BE49-F238E27FC236}">
                    <a16:creationId xmlns:a16="http://schemas.microsoft.com/office/drawing/2014/main" id="{D0A2B2E7-DB9B-214A-8FD4-EF9043A03CF0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8" name="Ellipse 27">
                <a:extLst>
                  <a:ext uri="{FF2B5EF4-FFF2-40B4-BE49-F238E27FC236}">
                    <a16:creationId xmlns:a16="http://schemas.microsoft.com/office/drawing/2014/main" id="{3F483F72-DDEB-9A40-B056-8CAE4566DE10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9" name="Ellipse 28">
                <a:extLst>
                  <a:ext uri="{FF2B5EF4-FFF2-40B4-BE49-F238E27FC236}">
                    <a16:creationId xmlns:a16="http://schemas.microsoft.com/office/drawing/2014/main" id="{9DFE7FB9-0736-0D4B-92A8-E52BE434C751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60" name="Grouper 19">
              <a:extLst>
                <a:ext uri="{FF2B5EF4-FFF2-40B4-BE49-F238E27FC236}">
                  <a16:creationId xmlns:a16="http://schemas.microsoft.com/office/drawing/2014/main" id="{B7909DD4-FD37-8D4B-968B-989993D226E8}"/>
                </a:ext>
              </a:extLst>
            </p:cNvPr>
            <p:cNvGrpSpPr/>
            <p:nvPr/>
          </p:nvGrpSpPr>
          <p:grpSpPr>
            <a:xfrm>
              <a:off x="3886550" y="305594"/>
              <a:ext cx="763122" cy="971872"/>
              <a:chOff x="3954251" y="130464"/>
              <a:chExt cx="717566" cy="913854"/>
            </a:xfrm>
          </p:grpSpPr>
          <p:sp>
            <p:nvSpPr>
              <p:cNvPr id="61" name="Forme libre 20">
                <a:extLst>
                  <a:ext uri="{FF2B5EF4-FFF2-40B4-BE49-F238E27FC236}">
                    <a16:creationId xmlns:a16="http://schemas.microsoft.com/office/drawing/2014/main" id="{BA1B928F-475B-734E-8097-DB2EB9597D0C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2" name="Ellipse 21">
                <a:extLst>
                  <a:ext uri="{FF2B5EF4-FFF2-40B4-BE49-F238E27FC236}">
                    <a16:creationId xmlns:a16="http://schemas.microsoft.com/office/drawing/2014/main" id="{87E64961-DFB2-7E4C-8F1A-E4B0A89C33F9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sp>
        <p:nvSpPr>
          <p:cNvPr id="74" name="Forme libre 13">
            <a:extLst>
              <a:ext uri="{FF2B5EF4-FFF2-40B4-BE49-F238E27FC236}">
                <a16:creationId xmlns:a16="http://schemas.microsoft.com/office/drawing/2014/main" id="{BA6FC346-B751-684F-B1A7-A5C50F2E7E48}"/>
              </a:ext>
            </a:extLst>
          </p:cNvPr>
          <p:cNvSpPr/>
          <p:nvPr/>
        </p:nvSpPr>
        <p:spPr>
          <a:xfrm>
            <a:off x="3856840" y="1137600"/>
            <a:ext cx="998104" cy="2457100"/>
          </a:xfrm>
          <a:custGeom>
            <a:avLst/>
            <a:gdLst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15" fmla="*/ 226786 w 938520"/>
              <a:gd name="connsiteY15" fmla="*/ 36286 h 2307006"/>
              <a:gd name="connsiteX0" fmla="*/ 226786 w 938520"/>
              <a:gd name="connsiteY0" fmla="*/ 37152 h 2307872"/>
              <a:gd name="connsiteX1" fmla="*/ 81643 w 938520"/>
              <a:gd name="connsiteY1" fmla="*/ 236723 h 2307872"/>
              <a:gd name="connsiteX2" fmla="*/ 0 w 938520"/>
              <a:gd name="connsiteY2" fmla="*/ 654009 h 2307872"/>
              <a:gd name="connsiteX3" fmla="*/ 81643 w 938520"/>
              <a:gd name="connsiteY3" fmla="*/ 917081 h 2307872"/>
              <a:gd name="connsiteX4" fmla="*/ 154215 w 938520"/>
              <a:gd name="connsiteY4" fmla="*/ 1588366 h 2307872"/>
              <a:gd name="connsiteX5" fmla="*/ 54429 w 938520"/>
              <a:gd name="connsiteY5" fmla="*/ 1806081 h 2307872"/>
              <a:gd name="connsiteX6" fmla="*/ 63500 w 938520"/>
              <a:gd name="connsiteY6" fmla="*/ 2105438 h 2307872"/>
              <a:gd name="connsiteX7" fmla="*/ 254000 w 938520"/>
              <a:gd name="connsiteY7" fmla="*/ 2277795 h 2307872"/>
              <a:gd name="connsiteX8" fmla="*/ 644072 w 938520"/>
              <a:gd name="connsiteY8" fmla="*/ 2295938 h 2307872"/>
              <a:gd name="connsiteX9" fmla="*/ 743858 w 938520"/>
              <a:gd name="connsiteY9" fmla="*/ 2150795 h 2307872"/>
              <a:gd name="connsiteX10" fmla="*/ 762000 w 938520"/>
              <a:gd name="connsiteY10" fmla="*/ 1851438 h 2307872"/>
              <a:gd name="connsiteX11" fmla="*/ 861786 w 938520"/>
              <a:gd name="connsiteY11" fmla="*/ 1497652 h 2307872"/>
              <a:gd name="connsiteX12" fmla="*/ 934358 w 938520"/>
              <a:gd name="connsiteY12" fmla="*/ 735652 h 2307872"/>
              <a:gd name="connsiteX13" fmla="*/ 734786 w 938520"/>
              <a:gd name="connsiteY13" fmla="*/ 227652 h 2307872"/>
              <a:gd name="connsiteX14" fmla="*/ 562429 w 938520"/>
              <a:gd name="connsiteY14" fmla="*/ 866 h 2307872"/>
              <a:gd name="connsiteX15" fmla="*/ 226786 w 938520"/>
              <a:gd name="connsiteY15" fmla="*/ 37152 h 2307872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54215 w 938520"/>
              <a:gd name="connsiteY4" fmla="*/ 1590912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77868 w 938520"/>
              <a:gd name="connsiteY4" fmla="*/ 1484474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1049718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8520" h="2310418">
                <a:moveTo>
                  <a:pt x="226786" y="39698"/>
                </a:moveTo>
                <a:cubicBezTo>
                  <a:pt x="173113" y="88079"/>
                  <a:pt x="119441" y="136460"/>
                  <a:pt x="81643" y="239269"/>
                </a:cubicBezTo>
                <a:cubicBezTo>
                  <a:pt x="43845" y="342078"/>
                  <a:pt x="0" y="521480"/>
                  <a:pt x="0" y="656555"/>
                </a:cubicBezTo>
                <a:cubicBezTo>
                  <a:pt x="0" y="791630"/>
                  <a:pt x="61854" y="909761"/>
                  <a:pt x="81643" y="1049718"/>
                </a:cubicBezTo>
                <a:cubicBezTo>
                  <a:pt x="101432" y="1189675"/>
                  <a:pt x="123269" y="1369814"/>
                  <a:pt x="118733" y="1496299"/>
                </a:cubicBezTo>
                <a:cubicBezTo>
                  <a:pt x="114197" y="1622784"/>
                  <a:pt x="63634" y="1706680"/>
                  <a:pt x="54429" y="1808627"/>
                </a:cubicBezTo>
                <a:cubicBezTo>
                  <a:pt x="45224" y="1910574"/>
                  <a:pt x="30238" y="2029365"/>
                  <a:pt x="63500" y="2107984"/>
                </a:cubicBezTo>
                <a:cubicBezTo>
                  <a:pt x="96762" y="2186603"/>
                  <a:pt x="157238" y="2248591"/>
                  <a:pt x="254000" y="2280341"/>
                </a:cubicBezTo>
                <a:cubicBezTo>
                  <a:pt x="350762" y="2312091"/>
                  <a:pt x="562429" y="2319651"/>
                  <a:pt x="644072" y="2298484"/>
                </a:cubicBezTo>
                <a:cubicBezTo>
                  <a:pt x="725715" y="2277317"/>
                  <a:pt x="724203" y="2227424"/>
                  <a:pt x="743858" y="2153341"/>
                </a:cubicBezTo>
                <a:cubicBezTo>
                  <a:pt x="763513" y="2079258"/>
                  <a:pt x="742345" y="1962841"/>
                  <a:pt x="762000" y="1853984"/>
                </a:cubicBezTo>
                <a:cubicBezTo>
                  <a:pt x="781655" y="1745127"/>
                  <a:pt x="833060" y="1686162"/>
                  <a:pt x="861786" y="1500198"/>
                </a:cubicBezTo>
                <a:cubicBezTo>
                  <a:pt x="890512" y="1314234"/>
                  <a:pt x="955525" y="949865"/>
                  <a:pt x="934358" y="738198"/>
                </a:cubicBezTo>
                <a:cubicBezTo>
                  <a:pt x="913191" y="526531"/>
                  <a:pt x="796774" y="352662"/>
                  <a:pt x="734786" y="230198"/>
                </a:cubicBezTo>
                <a:cubicBezTo>
                  <a:pt x="672798" y="107734"/>
                  <a:pt x="674310" y="18531"/>
                  <a:pt x="562429" y="3412"/>
                </a:cubicBezTo>
                <a:cubicBezTo>
                  <a:pt x="450548" y="-11707"/>
                  <a:pt x="338667" y="27603"/>
                  <a:pt x="226786" y="39698"/>
                </a:cubicBezTo>
                <a:close/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 noProof="1"/>
          </a:p>
        </p:txBody>
      </p:sp>
      <p:grpSp>
        <p:nvGrpSpPr>
          <p:cNvPr id="75" name="Grouper 15">
            <a:extLst>
              <a:ext uri="{FF2B5EF4-FFF2-40B4-BE49-F238E27FC236}">
                <a16:creationId xmlns:a16="http://schemas.microsoft.com/office/drawing/2014/main" id="{534F99FC-2F82-8743-8D51-4B9AE6A7403A}"/>
              </a:ext>
            </a:extLst>
          </p:cNvPr>
          <p:cNvGrpSpPr/>
          <p:nvPr/>
        </p:nvGrpSpPr>
        <p:grpSpPr>
          <a:xfrm rot="19465764">
            <a:off x="4373132" y="1266494"/>
            <a:ext cx="452003" cy="1240137"/>
            <a:chOff x="4028723" y="1113217"/>
            <a:chExt cx="425020" cy="1166104"/>
          </a:xfrm>
        </p:grpSpPr>
        <p:sp>
          <p:nvSpPr>
            <p:cNvPr id="76" name="Forme libre 29">
              <a:extLst>
                <a:ext uri="{FF2B5EF4-FFF2-40B4-BE49-F238E27FC236}">
                  <a16:creationId xmlns:a16="http://schemas.microsoft.com/office/drawing/2014/main" id="{A357441A-CCA0-0549-B1D4-D65E5AA1F302}"/>
                </a:ext>
              </a:extLst>
            </p:cNvPr>
            <p:cNvSpPr/>
            <p:nvPr/>
          </p:nvSpPr>
          <p:spPr>
            <a:xfrm>
              <a:off x="4028723" y="1113217"/>
              <a:ext cx="425020" cy="1166104"/>
            </a:xfrm>
            <a:custGeom>
              <a:avLst/>
              <a:gdLst>
                <a:gd name="connsiteX0" fmla="*/ 116920 w 425020"/>
                <a:gd name="connsiteY0" fmla="*/ 47926 h 1166104"/>
                <a:gd name="connsiteX1" fmla="*/ 289277 w 425020"/>
                <a:gd name="connsiteY1" fmla="*/ 29783 h 1166104"/>
                <a:gd name="connsiteX2" fmla="*/ 416277 w 425020"/>
                <a:gd name="connsiteY2" fmla="*/ 301926 h 1166104"/>
                <a:gd name="connsiteX3" fmla="*/ 407206 w 425020"/>
                <a:gd name="connsiteY3" fmla="*/ 809926 h 1166104"/>
                <a:gd name="connsiteX4" fmla="*/ 352777 w 425020"/>
                <a:gd name="connsiteY4" fmla="*/ 1082069 h 1166104"/>
                <a:gd name="connsiteX5" fmla="*/ 153206 w 425020"/>
                <a:gd name="connsiteY5" fmla="*/ 1163712 h 1166104"/>
                <a:gd name="connsiteX6" fmla="*/ 26206 w 425020"/>
                <a:gd name="connsiteY6" fmla="*/ 1009497 h 1166104"/>
                <a:gd name="connsiteX7" fmla="*/ 8063 w 425020"/>
                <a:gd name="connsiteY7" fmla="*/ 392640 h 1166104"/>
                <a:gd name="connsiteX8" fmla="*/ 116920 w 425020"/>
                <a:gd name="connsiteY8" fmla="*/ 47926 h 11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020" h="1166104">
                  <a:moveTo>
                    <a:pt x="116920" y="47926"/>
                  </a:moveTo>
                  <a:cubicBezTo>
                    <a:pt x="163789" y="-12550"/>
                    <a:pt x="239384" y="-12550"/>
                    <a:pt x="289277" y="29783"/>
                  </a:cubicBezTo>
                  <a:cubicBezTo>
                    <a:pt x="339170" y="72116"/>
                    <a:pt x="396622" y="171902"/>
                    <a:pt x="416277" y="301926"/>
                  </a:cubicBezTo>
                  <a:cubicBezTo>
                    <a:pt x="435932" y="431950"/>
                    <a:pt x="417789" y="679902"/>
                    <a:pt x="407206" y="809926"/>
                  </a:cubicBezTo>
                  <a:cubicBezTo>
                    <a:pt x="396623" y="939950"/>
                    <a:pt x="395110" y="1023105"/>
                    <a:pt x="352777" y="1082069"/>
                  </a:cubicBezTo>
                  <a:cubicBezTo>
                    <a:pt x="310444" y="1141033"/>
                    <a:pt x="207634" y="1175807"/>
                    <a:pt x="153206" y="1163712"/>
                  </a:cubicBezTo>
                  <a:cubicBezTo>
                    <a:pt x="98778" y="1151617"/>
                    <a:pt x="50396" y="1138009"/>
                    <a:pt x="26206" y="1009497"/>
                  </a:cubicBezTo>
                  <a:cubicBezTo>
                    <a:pt x="2015" y="880985"/>
                    <a:pt x="-8568" y="555926"/>
                    <a:pt x="8063" y="392640"/>
                  </a:cubicBezTo>
                  <a:cubicBezTo>
                    <a:pt x="24694" y="229354"/>
                    <a:pt x="70051" y="108402"/>
                    <a:pt x="116920" y="47926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77" name="Ellipse 30">
              <a:extLst>
                <a:ext uri="{FF2B5EF4-FFF2-40B4-BE49-F238E27FC236}">
                  <a16:creationId xmlns:a16="http://schemas.microsoft.com/office/drawing/2014/main" id="{52353083-1E0D-B347-9BA8-7AD637571835}"/>
                </a:ext>
              </a:extLst>
            </p:cNvPr>
            <p:cNvSpPr/>
            <p:nvPr/>
          </p:nvSpPr>
          <p:spPr>
            <a:xfrm>
              <a:off x="4172529" y="116262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78" name="Grouper 16">
            <a:extLst>
              <a:ext uri="{FF2B5EF4-FFF2-40B4-BE49-F238E27FC236}">
                <a16:creationId xmlns:a16="http://schemas.microsoft.com/office/drawing/2014/main" id="{FA92FDD4-629A-6D41-957C-632929DDC146}"/>
              </a:ext>
            </a:extLst>
          </p:cNvPr>
          <p:cNvGrpSpPr/>
          <p:nvPr/>
        </p:nvGrpSpPr>
        <p:grpSpPr>
          <a:xfrm rot="18000000">
            <a:off x="5228422" y="1716700"/>
            <a:ext cx="488953" cy="1573757"/>
            <a:chOff x="4103478" y="1986644"/>
            <a:chExt cx="459764" cy="1479808"/>
          </a:xfrm>
        </p:grpSpPr>
        <p:sp>
          <p:nvSpPr>
            <p:cNvPr id="79" name="Forme libre 26">
              <a:extLst>
                <a:ext uri="{FF2B5EF4-FFF2-40B4-BE49-F238E27FC236}">
                  <a16:creationId xmlns:a16="http://schemas.microsoft.com/office/drawing/2014/main" id="{8CFDAD88-8F1F-DF4D-A571-1957A50B00D6}"/>
                </a:ext>
              </a:extLst>
            </p:cNvPr>
            <p:cNvSpPr/>
            <p:nvPr/>
          </p:nvSpPr>
          <p:spPr>
            <a:xfrm>
              <a:off x="4103478" y="1986644"/>
              <a:ext cx="459764" cy="1479808"/>
            </a:xfrm>
            <a:custGeom>
              <a:avLst/>
              <a:gdLst>
                <a:gd name="connsiteX0" fmla="*/ 132607 w 459492"/>
                <a:gd name="connsiteY0" fmla="*/ 4180 h 1338845"/>
                <a:gd name="connsiteX1" fmla="*/ 250536 w 459492"/>
                <a:gd name="connsiteY1" fmla="*/ 67680 h 1338845"/>
                <a:gd name="connsiteX2" fmla="*/ 259607 w 459492"/>
                <a:gd name="connsiteY2" fmla="*/ 385180 h 1338845"/>
                <a:gd name="connsiteX3" fmla="*/ 268679 w 459492"/>
                <a:gd name="connsiteY3" fmla="*/ 829680 h 1338845"/>
                <a:gd name="connsiteX4" fmla="*/ 350321 w 459492"/>
                <a:gd name="connsiteY4" fmla="*/ 929465 h 1338845"/>
                <a:gd name="connsiteX5" fmla="*/ 459179 w 459492"/>
                <a:gd name="connsiteY5" fmla="*/ 1119965 h 1338845"/>
                <a:gd name="connsiteX6" fmla="*/ 314036 w 459492"/>
                <a:gd name="connsiteY6" fmla="*/ 1002037 h 1338845"/>
                <a:gd name="connsiteX7" fmla="*/ 304964 w 459492"/>
                <a:gd name="connsiteY7" fmla="*/ 1228823 h 1338845"/>
                <a:gd name="connsiteX8" fmla="*/ 159821 w 459492"/>
                <a:gd name="connsiteY8" fmla="*/ 1337680 h 1338845"/>
                <a:gd name="connsiteX9" fmla="*/ 5607 w 459492"/>
                <a:gd name="connsiteY9" fmla="*/ 1165323 h 1338845"/>
                <a:gd name="connsiteX10" fmla="*/ 32821 w 459492"/>
                <a:gd name="connsiteY10" fmla="*/ 893180 h 1338845"/>
                <a:gd name="connsiteX11" fmla="*/ 23750 w 459492"/>
                <a:gd name="connsiteY11" fmla="*/ 757108 h 1338845"/>
                <a:gd name="connsiteX12" fmla="*/ 41893 w 459492"/>
                <a:gd name="connsiteY12" fmla="*/ 702680 h 1338845"/>
                <a:gd name="connsiteX13" fmla="*/ 5607 w 459492"/>
                <a:gd name="connsiteY13" fmla="*/ 140251 h 1338845"/>
                <a:gd name="connsiteX14" fmla="*/ 132607 w 459492"/>
                <a:gd name="connsiteY14" fmla="*/ 4180 h 1338845"/>
                <a:gd name="connsiteX0" fmla="*/ 132879 w 459764"/>
                <a:gd name="connsiteY0" fmla="*/ 4180 h 1338845"/>
                <a:gd name="connsiteX1" fmla="*/ 250808 w 459764"/>
                <a:gd name="connsiteY1" fmla="*/ 67680 h 1338845"/>
                <a:gd name="connsiteX2" fmla="*/ 259879 w 459764"/>
                <a:gd name="connsiteY2" fmla="*/ 385180 h 1338845"/>
                <a:gd name="connsiteX3" fmla="*/ 268951 w 459764"/>
                <a:gd name="connsiteY3" fmla="*/ 829680 h 1338845"/>
                <a:gd name="connsiteX4" fmla="*/ 350593 w 459764"/>
                <a:gd name="connsiteY4" fmla="*/ 929465 h 1338845"/>
                <a:gd name="connsiteX5" fmla="*/ 459451 w 459764"/>
                <a:gd name="connsiteY5" fmla="*/ 1119965 h 1338845"/>
                <a:gd name="connsiteX6" fmla="*/ 314308 w 459764"/>
                <a:gd name="connsiteY6" fmla="*/ 1002037 h 1338845"/>
                <a:gd name="connsiteX7" fmla="*/ 305236 w 459764"/>
                <a:gd name="connsiteY7" fmla="*/ 1228823 h 1338845"/>
                <a:gd name="connsiteX8" fmla="*/ 160093 w 459764"/>
                <a:gd name="connsiteY8" fmla="*/ 1337680 h 1338845"/>
                <a:gd name="connsiteX9" fmla="*/ 5879 w 459764"/>
                <a:gd name="connsiteY9" fmla="*/ 1165323 h 1338845"/>
                <a:gd name="connsiteX10" fmla="*/ 33093 w 459764"/>
                <a:gd name="connsiteY10" fmla="*/ 893180 h 1338845"/>
                <a:gd name="connsiteX11" fmla="*/ 42165 w 459764"/>
                <a:gd name="connsiteY11" fmla="*/ 702680 h 1338845"/>
                <a:gd name="connsiteX12" fmla="*/ 5879 w 459764"/>
                <a:gd name="connsiteY12" fmla="*/ 140251 h 1338845"/>
                <a:gd name="connsiteX13" fmla="*/ 132879 w 459764"/>
                <a:gd name="connsiteY13" fmla="*/ 4180 h 13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9764" h="1338845">
                  <a:moveTo>
                    <a:pt x="132879" y="4180"/>
                  </a:moveTo>
                  <a:cubicBezTo>
                    <a:pt x="173700" y="-7915"/>
                    <a:pt x="229641" y="4180"/>
                    <a:pt x="250808" y="67680"/>
                  </a:cubicBezTo>
                  <a:cubicBezTo>
                    <a:pt x="271975" y="131180"/>
                    <a:pt x="256855" y="258180"/>
                    <a:pt x="259879" y="385180"/>
                  </a:cubicBezTo>
                  <a:cubicBezTo>
                    <a:pt x="262903" y="512180"/>
                    <a:pt x="253832" y="738966"/>
                    <a:pt x="268951" y="829680"/>
                  </a:cubicBezTo>
                  <a:cubicBezTo>
                    <a:pt x="284070" y="920394"/>
                    <a:pt x="318843" y="881084"/>
                    <a:pt x="350593" y="929465"/>
                  </a:cubicBezTo>
                  <a:cubicBezTo>
                    <a:pt x="382343" y="977846"/>
                    <a:pt x="465498" y="1107870"/>
                    <a:pt x="459451" y="1119965"/>
                  </a:cubicBezTo>
                  <a:cubicBezTo>
                    <a:pt x="453404" y="1132060"/>
                    <a:pt x="340011" y="983894"/>
                    <a:pt x="314308" y="1002037"/>
                  </a:cubicBezTo>
                  <a:cubicBezTo>
                    <a:pt x="288605" y="1020180"/>
                    <a:pt x="330938" y="1172883"/>
                    <a:pt x="305236" y="1228823"/>
                  </a:cubicBezTo>
                  <a:cubicBezTo>
                    <a:pt x="279534" y="1284763"/>
                    <a:pt x="209986" y="1348263"/>
                    <a:pt x="160093" y="1337680"/>
                  </a:cubicBezTo>
                  <a:cubicBezTo>
                    <a:pt x="110200" y="1327097"/>
                    <a:pt x="27046" y="1239406"/>
                    <a:pt x="5879" y="1165323"/>
                  </a:cubicBezTo>
                  <a:cubicBezTo>
                    <a:pt x="-15288" y="1091240"/>
                    <a:pt x="27045" y="970287"/>
                    <a:pt x="33093" y="893180"/>
                  </a:cubicBezTo>
                  <a:cubicBezTo>
                    <a:pt x="39141" y="816073"/>
                    <a:pt x="46701" y="828168"/>
                    <a:pt x="42165" y="702680"/>
                  </a:cubicBezTo>
                  <a:cubicBezTo>
                    <a:pt x="37629" y="577192"/>
                    <a:pt x="-9240" y="259692"/>
                    <a:pt x="5879" y="140251"/>
                  </a:cubicBezTo>
                  <a:cubicBezTo>
                    <a:pt x="20998" y="20811"/>
                    <a:pt x="92058" y="16275"/>
                    <a:pt x="132879" y="4180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80" name="Ellipse 27">
              <a:extLst>
                <a:ext uri="{FF2B5EF4-FFF2-40B4-BE49-F238E27FC236}">
                  <a16:creationId xmlns:a16="http://schemas.microsoft.com/office/drawing/2014/main" id="{897E25C2-5FF5-C94F-A9B6-9955ED1591CB}"/>
                </a:ext>
              </a:extLst>
            </p:cNvPr>
            <p:cNvSpPr/>
            <p:nvPr/>
          </p:nvSpPr>
          <p:spPr>
            <a:xfrm>
              <a:off x="4180114" y="2104571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81" name="Ellipse 28">
              <a:extLst>
                <a:ext uri="{FF2B5EF4-FFF2-40B4-BE49-F238E27FC236}">
                  <a16:creationId xmlns:a16="http://schemas.microsoft.com/office/drawing/2014/main" id="{552EDB89-2C14-5449-B58B-C62CB3E2E199}"/>
                </a:ext>
              </a:extLst>
            </p:cNvPr>
            <p:cNvSpPr/>
            <p:nvPr/>
          </p:nvSpPr>
          <p:spPr>
            <a:xfrm>
              <a:off x="4219701" y="2902856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82" name="Grouper 19">
            <a:extLst>
              <a:ext uri="{FF2B5EF4-FFF2-40B4-BE49-F238E27FC236}">
                <a16:creationId xmlns:a16="http://schemas.microsoft.com/office/drawing/2014/main" id="{B24E8D75-01FC-FA43-93E8-3F8EEC2D817B}"/>
              </a:ext>
            </a:extLst>
          </p:cNvPr>
          <p:cNvGrpSpPr/>
          <p:nvPr/>
        </p:nvGrpSpPr>
        <p:grpSpPr>
          <a:xfrm>
            <a:off x="3933071" y="305594"/>
            <a:ext cx="763122" cy="971872"/>
            <a:chOff x="3954251" y="130464"/>
            <a:chExt cx="717566" cy="913854"/>
          </a:xfrm>
        </p:grpSpPr>
        <p:sp>
          <p:nvSpPr>
            <p:cNvPr id="83" name="Forme libre 20">
              <a:extLst>
                <a:ext uri="{FF2B5EF4-FFF2-40B4-BE49-F238E27FC236}">
                  <a16:creationId xmlns:a16="http://schemas.microsoft.com/office/drawing/2014/main" id="{074BF451-0D57-3A49-AED5-C6EEF8F13A33}"/>
                </a:ext>
              </a:extLst>
            </p:cNvPr>
            <p:cNvSpPr/>
            <p:nvPr/>
          </p:nvSpPr>
          <p:spPr>
            <a:xfrm>
              <a:off x="3954251" y="130464"/>
              <a:ext cx="717566" cy="913854"/>
            </a:xfrm>
            <a:custGeom>
              <a:avLst/>
              <a:gdLst>
                <a:gd name="connsiteX0" fmla="*/ 146035 w 717566"/>
                <a:gd name="connsiteY0" fmla="*/ 713180 h 860087"/>
                <a:gd name="connsiteX1" fmla="*/ 300249 w 717566"/>
                <a:gd name="connsiteY1" fmla="*/ 858323 h 860087"/>
                <a:gd name="connsiteX2" fmla="*/ 545178 w 717566"/>
                <a:gd name="connsiteY2" fmla="*/ 785751 h 860087"/>
                <a:gd name="connsiteX3" fmla="*/ 545178 w 717566"/>
                <a:gd name="connsiteY3" fmla="*/ 667823 h 860087"/>
                <a:gd name="connsiteX4" fmla="*/ 654035 w 717566"/>
                <a:gd name="connsiteY4" fmla="*/ 667823 h 860087"/>
                <a:gd name="connsiteX5" fmla="*/ 699392 w 717566"/>
                <a:gd name="connsiteY5" fmla="*/ 586180 h 860087"/>
                <a:gd name="connsiteX6" fmla="*/ 663106 w 717566"/>
                <a:gd name="connsiteY6" fmla="*/ 459180 h 860087"/>
                <a:gd name="connsiteX7" fmla="*/ 717535 w 717566"/>
                <a:gd name="connsiteY7" fmla="*/ 422894 h 860087"/>
                <a:gd name="connsiteX8" fmla="*/ 654035 w 717566"/>
                <a:gd name="connsiteY8" fmla="*/ 314037 h 860087"/>
                <a:gd name="connsiteX9" fmla="*/ 608678 w 717566"/>
                <a:gd name="connsiteY9" fmla="*/ 241466 h 860087"/>
                <a:gd name="connsiteX10" fmla="*/ 599606 w 717566"/>
                <a:gd name="connsiteY10" fmla="*/ 132608 h 860087"/>
                <a:gd name="connsiteX11" fmla="*/ 454463 w 717566"/>
                <a:gd name="connsiteY11" fmla="*/ 5608 h 860087"/>
                <a:gd name="connsiteX12" fmla="*/ 109749 w 717566"/>
                <a:gd name="connsiteY12" fmla="*/ 60037 h 860087"/>
                <a:gd name="connsiteX13" fmla="*/ 892 w 717566"/>
                <a:gd name="connsiteY13" fmla="*/ 386608 h 860087"/>
                <a:gd name="connsiteX14" fmla="*/ 155106 w 717566"/>
                <a:gd name="connsiteY14" fmla="*/ 568037 h 860087"/>
                <a:gd name="connsiteX15" fmla="*/ 146035 w 717566"/>
                <a:gd name="connsiteY15" fmla="*/ 713180 h 860087"/>
                <a:gd name="connsiteX0" fmla="*/ 155106 w 717566"/>
                <a:gd name="connsiteY0" fmla="*/ 831109 h 866021"/>
                <a:gd name="connsiteX1" fmla="*/ 300249 w 717566"/>
                <a:gd name="connsiteY1" fmla="*/ 858323 h 866021"/>
                <a:gd name="connsiteX2" fmla="*/ 545178 w 717566"/>
                <a:gd name="connsiteY2" fmla="*/ 785751 h 866021"/>
                <a:gd name="connsiteX3" fmla="*/ 545178 w 717566"/>
                <a:gd name="connsiteY3" fmla="*/ 667823 h 866021"/>
                <a:gd name="connsiteX4" fmla="*/ 654035 w 717566"/>
                <a:gd name="connsiteY4" fmla="*/ 667823 h 866021"/>
                <a:gd name="connsiteX5" fmla="*/ 699392 w 717566"/>
                <a:gd name="connsiteY5" fmla="*/ 586180 h 866021"/>
                <a:gd name="connsiteX6" fmla="*/ 663106 w 717566"/>
                <a:gd name="connsiteY6" fmla="*/ 459180 h 866021"/>
                <a:gd name="connsiteX7" fmla="*/ 717535 w 717566"/>
                <a:gd name="connsiteY7" fmla="*/ 422894 h 866021"/>
                <a:gd name="connsiteX8" fmla="*/ 654035 w 717566"/>
                <a:gd name="connsiteY8" fmla="*/ 314037 h 866021"/>
                <a:gd name="connsiteX9" fmla="*/ 608678 w 717566"/>
                <a:gd name="connsiteY9" fmla="*/ 241466 h 866021"/>
                <a:gd name="connsiteX10" fmla="*/ 599606 w 717566"/>
                <a:gd name="connsiteY10" fmla="*/ 132608 h 866021"/>
                <a:gd name="connsiteX11" fmla="*/ 454463 w 717566"/>
                <a:gd name="connsiteY11" fmla="*/ 5608 h 866021"/>
                <a:gd name="connsiteX12" fmla="*/ 109749 w 717566"/>
                <a:gd name="connsiteY12" fmla="*/ 60037 h 866021"/>
                <a:gd name="connsiteX13" fmla="*/ 892 w 717566"/>
                <a:gd name="connsiteY13" fmla="*/ 386608 h 866021"/>
                <a:gd name="connsiteX14" fmla="*/ 155106 w 717566"/>
                <a:gd name="connsiteY14" fmla="*/ 568037 h 866021"/>
                <a:gd name="connsiteX15" fmla="*/ 155106 w 717566"/>
                <a:gd name="connsiteY15" fmla="*/ 831109 h 866021"/>
                <a:gd name="connsiteX0" fmla="*/ 155106 w 717566"/>
                <a:gd name="connsiteY0" fmla="*/ 831109 h 913854"/>
                <a:gd name="connsiteX1" fmla="*/ 372820 w 717566"/>
                <a:gd name="connsiteY1" fmla="*/ 912752 h 913854"/>
                <a:gd name="connsiteX2" fmla="*/ 545178 w 717566"/>
                <a:gd name="connsiteY2" fmla="*/ 785751 h 913854"/>
                <a:gd name="connsiteX3" fmla="*/ 545178 w 717566"/>
                <a:gd name="connsiteY3" fmla="*/ 667823 h 913854"/>
                <a:gd name="connsiteX4" fmla="*/ 654035 w 717566"/>
                <a:gd name="connsiteY4" fmla="*/ 667823 h 913854"/>
                <a:gd name="connsiteX5" fmla="*/ 699392 w 717566"/>
                <a:gd name="connsiteY5" fmla="*/ 586180 h 913854"/>
                <a:gd name="connsiteX6" fmla="*/ 663106 w 717566"/>
                <a:gd name="connsiteY6" fmla="*/ 459180 h 913854"/>
                <a:gd name="connsiteX7" fmla="*/ 717535 w 717566"/>
                <a:gd name="connsiteY7" fmla="*/ 422894 h 913854"/>
                <a:gd name="connsiteX8" fmla="*/ 654035 w 717566"/>
                <a:gd name="connsiteY8" fmla="*/ 314037 h 913854"/>
                <a:gd name="connsiteX9" fmla="*/ 608678 w 717566"/>
                <a:gd name="connsiteY9" fmla="*/ 241466 h 913854"/>
                <a:gd name="connsiteX10" fmla="*/ 599606 w 717566"/>
                <a:gd name="connsiteY10" fmla="*/ 132608 h 913854"/>
                <a:gd name="connsiteX11" fmla="*/ 454463 w 717566"/>
                <a:gd name="connsiteY11" fmla="*/ 5608 h 913854"/>
                <a:gd name="connsiteX12" fmla="*/ 109749 w 717566"/>
                <a:gd name="connsiteY12" fmla="*/ 60037 h 913854"/>
                <a:gd name="connsiteX13" fmla="*/ 892 w 717566"/>
                <a:gd name="connsiteY13" fmla="*/ 386608 h 913854"/>
                <a:gd name="connsiteX14" fmla="*/ 155106 w 717566"/>
                <a:gd name="connsiteY14" fmla="*/ 568037 h 913854"/>
                <a:gd name="connsiteX15" fmla="*/ 155106 w 717566"/>
                <a:gd name="connsiteY15" fmla="*/ 831109 h 91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566" h="913854">
                  <a:moveTo>
                    <a:pt x="155106" y="831109"/>
                  </a:moveTo>
                  <a:cubicBezTo>
                    <a:pt x="191392" y="888561"/>
                    <a:pt x="307808" y="920312"/>
                    <a:pt x="372820" y="912752"/>
                  </a:cubicBezTo>
                  <a:cubicBezTo>
                    <a:pt x="437832" y="905192"/>
                    <a:pt x="516452" y="826572"/>
                    <a:pt x="545178" y="785751"/>
                  </a:cubicBezTo>
                  <a:cubicBezTo>
                    <a:pt x="573904" y="744930"/>
                    <a:pt x="527035" y="687478"/>
                    <a:pt x="545178" y="667823"/>
                  </a:cubicBezTo>
                  <a:cubicBezTo>
                    <a:pt x="563321" y="648168"/>
                    <a:pt x="628333" y="681430"/>
                    <a:pt x="654035" y="667823"/>
                  </a:cubicBezTo>
                  <a:cubicBezTo>
                    <a:pt x="679737" y="654216"/>
                    <a:pt x="697880" y="620954"/>
                    <a:pt x="699392" y="586180"/>
                  </a:cubicBezTo>
                  <a:cubicBezTo>
                    <a:pt x="700904" y="551406"/>
                    <a:pt x="660082" y="486394"/>
                    <a:pt x="663106" y="459180"/>
                  </a:cubicBezTo>
                  <a:cubicBezTo>
                    <a:pt x="666130" y="431966"/>
                    <a:pt x="719047" y="447084"/>
                    <a:pt x="717535" y="422894"/>
                  </a:cubicBezTo>
                  <a:cubicBezTo>
                    <a:pt x="716023" y="398703"/>
                    <a:pt x="672178" y="344275"/>
                    <a:pt x="654035" y="314037"/>
                  </a:cubicBezTo>
                  <a:cubicBezTo>
                    <a:pt x="635892" y="283799"/>
                    <a:pt x="617750" y="271704"/>
                    <a:pt x="608678" y="241466"/>
                  </a:cubicBezTo>
                  <a:cubicBezTo>
                    <a:pt x="599607" y="211228"/>
                    <a:pt x="625308" y="171918"/>
                    <a:pt x="599606" y="132608"/>
                  </a:cubicBezTo>
                  <a:cubicBezTo>
                    <a:pt x="573904" y="93298"/>
                    <a:pt x="536106" y="17703"/>
                    <a:pt x="454463" y="5608"/>
                  </a:cubicBezTo>
                  <a:cubicBezTo>
                    <a:pt x="372820" y="-6487"/>
                    <a:pt x="185344" y="-3463"/>
                    <a:pt x="109749" y="60037"/>
                  </a:cubicBezTo>
                  <a:cubicBezTo>
                    <a:pt x="34154" y="123537"/>
                    <a:pt x="-6668" y="301941"/>
                    <a:pt x="892" y="386608"/>
                  </a:cubicBezTo>
                  <a:cubicBezTo>
                    <a:pt x="8451" y="471275"/>
                    <a:pt x="129404" y="493954"/>
                    <a:pt x="155106" y="568037"/>
                  </a:cubicBezTo>
                  <a:cubicBezTo>
                    <a:pt x="180808" y="642120"/>
                    <a:pt x="118820" y="773657"/>
                    <a:pt x="155106" y="831109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84" name="Ellipse 21">
              <a:extLst>
                <a:ext uri="{FF2B5EF4-FFF2-40B4-BE49-F238E27FC236}">
                  <a16:creationId xmlns:a16="http://schemas.microsoft.com/office/drawing/2014/main" id="{DDD1DAD7-29A0-4A4A-8F85-FDF3E6CEF9C5}"/>
                </a:ext>
              </a:extLst>
            </p:cNvPr>
            <p:cNvSpPr/>
            <p:nvPr/>
          </p:nvSpPr>
          <p:spPr>
            <a:xfrm>
              <a:off x="4219701" y="85694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C8C1F70-2586-AE45-9779-45D024426A68}"/>
              </a:ext>
            </a:extLst>
          </p:cNvPr>
          <p:cNvGrpSpPr/>
          <p:nvPr/>
        </p:nvGrpSpPr>
        <p:grpSpPr>
          <a:xfrm>
            <a:off x="6537991" y="414473"/>
            <a:ext cx="1451394" cy="1347198"/>
            <a:chOff x="6978504" y="377897"/>
            <a:chExt cx="1451394" cy="1347198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D281642-D9B8-1049-94CB-6E1EA012AD30}"/>
                </a:ext>
              </a:extLst>
            </p:cNvPr>
            <p:cNvGrpSpPr/>
            <p:nvPr/>
          </p:nvGrpSpPr>
          <p:grpSpPr>
            <a:xfrm>
              <a:off x="6978504" y="377897"/>
              <a:ext cx="1241655" cy="1347198"/>
              <a:chOff x="2992672" y="3324345"/>
              <a:chExt cx="1241655" cy="1347198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3733B815-B128-874B-82C7-DE316D735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4415CCE3-13BE-6446-B4A9-D7E771B3D7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6667733B-1662-D04F-8FCF-CABBD188E5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E444BE6-DBBD-404F-B02D-59292EDC161E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774AFE8D-0605-0E48-B076-B110B463E068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30B42CD-A55B-5546-8625-069E2DEC5923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EEDF86E-B4F9-E94D-BDD0-B47C7935DB73}"/>
                </a:ext>
              </a:extLst>
            </p:cNvPr>
            <p:cNvSpPr txBox="1"/>
            <p:nvPr/>
          </p:nvSpPr>
          <p:spPr>
            <a:xfrm>
              <a:off x="7256179" y="1056033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upper arm</a:t>
              </a:r>
            </a:p>
          </p:txBody>
        </p:sp>
      </p:grpSp>
      <p:sp>
        <p:nvSpPr>
          <p:cNvPr id="109" name="Forme libre 13">
            <a:extLst>
              <a:ext uri="{FF2B5EF4-FFF2-40B4-BE49-F238E27FC236}">
                <a16:creationId xmlns:a16="http://schemas.microsoft.com/office/drawing/2014/main" id="{09014E28-53A4-1D4D-8B57-DDC8D18AE546}"/>
              </a:ext>
            </a:extLst>
          </p:cNvPr>
          <p:cNvSpPr/>
          <p:nvPr/>
        </p:nvSpPr>
        <p:spPr>
          <a:xfrm>
            <a:off x="9462110" y="1149454"/>
            <a:ext cx="998104" cy="2457100"/>
          </a:xfrm>
          <a:custGeom>
            <a:avLst/>
            <a:gdLst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15" fmla="*/ 226786 w 938520"/>
              <a:gd name="connsiteY15" fmla="*/ 36286 h 2307006"/>
              <a:gd name="connsiteX0" fmla="*/ 226786 w 938520"/>
              <a:gd name="connsiteY0" fmla="*/ 37152 h 2307872"/>
              <a:gd name="connsiteX1" fmla="*/ 81643 w 938520"/>
              <a:gd name="connsiteY1" fmla="*/ 236723 h 2307872"/>
              <a:gd name="connsiteX2" fmla="*/ 0 w 938520"/>
              <a:gd name="connsiteY2" fmla="*/ 654009 h 2307872"/>
              <a:gd name="connsiteX3" fmla="*/ 81643 w 938520"/>
              <a:gd name="connsiteY3" fmla="*/ 917081 h 2307872"/>
              <a:gd name="connsiteX4" fmla="*/ 154215 w 938520"/>
              <a:gd name="connsiteY4" fmla="*/ 1588366 h 2307872"/>
              <a:gd name="connsiteX5" fmla="*/ 54429 w 938520"/>
              <a:gd name="connsiteY5" fmla="*/ 1806081 h 2307872"/>
              <a:gd name="connsiteX6" fmla="*/ 63500 w 938520"/>
              <a:gd name="connsiteY6" fmla="*/ 2105438 h 2307872"/>
              <a:gd name="connsiteX7" fmla="*/ 254000 w 938520"/>
              <a:gd name="connsiteY7" fmla="*/ 2277795 h 2307872"/>
              <a:gd name="connsiteX8" fmla="*/ 644072 w 938520"/>
              <a:gd name="connsiteY8" fmla="*/ 2295938 h 2307872"/>
              <a:gd name="connsiteX9" fmla="*/ 743858 w 938520"/>
              <a:gd name="connsiteY9" fmla="*/ 2150795 h 2307872"/>
              <a:gd name="connsiteX10" fmla="*/ 762000 w 938520"/>
              <a:gd name="connsiteY10" fmla="*/ 1851438 h 2307872"/>
              <a:gd name="connsiteX11" fmla="*/ 861786 w 938520"/>
              <a:gd name="connsiteY11" fmla="*/ 1497652 h 2307872"/>
              <a:gd name="connsiteX12" fmla="*/ 934358 w 938520"/>
              <a:gd name="connsiteY12" fmla="*/ 735652 h 2307872"/>
              <a:gd name="connsiteX13" fmla="*/ 734786 w 938520"/>
              <a:gd name="connsiteY13" fmla="*/ 227652 h 2307872"/>
              <a:gd name="connsiteX14" fmla="*/ 562429 w 938520"/>
              <a:gd name="connsiteY14" fmla="*/ 866 h 2307872"/>
              <a:gd name="connsiteX15" fmla="*/ 226786 w 938520"/>
              <a:gd name="connsiteY15" fmla="*/ 37152 h 2307872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54215 w 938520"/>
              <a:gd name="connsiteY4" fmla="*/ 1590912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77868 w 938520"/>
              <a:gd name="connsiteY4" fmla="*/ 1484474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1049718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8520" h="2310418">
                <a:moveTo>
                  <a:pt x="226786" y="39698"/>
                </a:moveTo>
                <a:cubicBezTo>
                  <a:pt x="173113" y="88079"/>
                  <a:pt x="119441" y="136460"/>
                  <a:pt x="81643" y="239269"/>
                </a:cubicBezTo>
                <a:cubicBezTo>
                  <a:pt x="43845" y="342078"/>
                  <a:pt x="0" y="521480"/>
                  <a:pt x="0" y="656555"/>
                </a:cubicBezTo>
                <a:cubicBezTo>
                  <a:pt x="0" y="791630"/>
                  <a:pt x="61854" y="909761"/>
                  <a:pt x="81643" y="1049718"/>
                </a:cubicBezTo>
                <a:cubicBezTo>
                  <a:pt x="101432" y="1189675"/>
                  <a:pt x="123269" y="1369814"/>
                  <a:pt x="118733" y="1496299"/>
                </a:cubicBezTo>
                <a:cubicBezTo>
                  <a:pt x="114197" y="1622784"/>
                  <a:pt x="63634" y="1706680"/>
                  <a:pt x="54429" y="1808627"/>
                </a:cubicBezTo>
                <a:cubicBezTo>
                  <a:pt x="45224" y="1910574"/>
                  <a:pt x="30238" y="2029365"/>
                  <a:pt x="63500" y="2107984"/>
                </a:cubicBezTo>
                <a:cubicBezTo>
                  <a:pt x="96762" y="2186603"/>
                  <a:pt x="157238" y="2248591"/>
                  <a:pt x="254000" y="2280341"/>
                </a:cubicBezTo>
                <a:cubicBezTo>
                  <a:pt x="350762" y="2312091"/>
                  <a:pt x="562429" y="2319651"/>
                  <a:pt x="644072" y="2298484"/>
                </a:cubicBezTo>
                <a:cubicBezTo>
                  <a:pt x="725715" y="2277317"/>
                  <a:pt x="724203" y="2227424"/>
                  <a:pt x="743858" y="2153341"/>
                </a:cubicBezTo>
                <a:cubicBezTo>
                  <a:pt x="763513" y="2079258"/>
                  <a:pt x="742345" y="1962841"/>
                  <a:pt x="762000" y="1853984"/>
                </a:cubicBezTo>
                <a:cubicBezTo>
                  <a:pt x="781655" y="1745127"/>
                  <a:pt x="833060" y="1686162"/>
                  <a:pt x="861786" y="1500198"/>
                </a:cubicBezTo>
                <a:cubicBezTo>
                  <a:pt x="890512" y="1314234"/>
                  <a:pt x="955525" y="949865"/>
                  <a:pt x="934358" y="738198"/>
                </a:cubicBezTo>
                <a:cubicBezTo>
                  <a:pt x="913191" y="526531"/>
                  <a:pt x="796774" y="352662"/>
                  <a:pt x="734786" y="230198"/>
                </a:cubicBezTo>
                <a:cubicBezTo>
                  <a:pt x="672798" y="107734"/>
                  <a:pt x="674310" y="18531"/>
                  <a:pt x="562429" y="3412"/>
                </a:cubicBezTo>
                <a:cubicBezTo>
                  <a:pt x="450548" y="-11707"/>
                  <a:pt x="338667" y="27603"/>
                  <a:pt x="226786" y="39698"/>
                </a:cubicBezTo>
                <a:close/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 noProof="1"/>
          </a:p>
        </p:txBody>
      </p:sp>
      <p:grpSp>
        <p:nvGrpSpPr>
          <p:cNvPr id="114" name="Grouper 15">
            <a:extLst>
              <a:ext uri="{FF2B5EF4-FFF2-40B4-BE49-F238E27FC236}">
                <a16:creationId xmlns:a16="http://schemas.microsoft.com/office/drawing/2014/main" id="{6453220B-47F9-F143-9291-3959C53FDC51}"/>
              </a:ext>
            </a:extLst>
          </p:cNvPr>
          <p:cNvGrpSpPr/>
          <p:nvPr/>
        </p:nvGrpSpPr>
        <p:grpSpPr>
          <a:xfrm rot="19465764">
            <a:off x="9978402" y="1278348"/>
            <a:ext cx="452003" cy="1240137"/>
            <a:chOff x="4028723" y="1113217"/>
            <a:chExt cx="425020" cy="1166104"/>
          </a:xfrm>
        </p:grpSpPr>
        <p:sp>
          <p:nvSpPr>
            <p:cNvPr id="119" name="Forme libre 29">
              <a:extLst>
                <a:ext uri="{FF2B5EF4-FFF2-40B4-BE49-F238E27FC236}">
                  <a16:creationId xmlns:a16="http://schemas.microsoft.com/office/drawing/2014/main" id="{3243E73C-BC52-0D4D-810F-B33B6DE82C08}"/>
                </a:ext>
              </a:extLst>
            </p:cNvPr>
            <p:cNvSpPr/>
            <p:nvPr/>
          </p:nvSpPr>
          <p:spPr>
            <a:xfrm>
              <a:off x="4028723" y="1113217"/>
              <a:ext cx="425020" cy="1166104"/>
            </a:xfrm>
            <a:custGeom>
              <a:avLst/>
              <a:gdLst>
                <a:gd name="connsiteX0" fmla="*/ 116920 w 425020"/>
                <a:gd name="connsiteY0" fmla="*/ 47926 h 1166104"/>
                <a:gd name="connsiteX1" fmla="*/ 289277 w 425020"/>
                <a:gd name="connsiteY1" fmla="*/ 29783 h 1166104"/>
                <a:gd name="connsiteX2" fmla="*/ 416277 w 425020"/>
                <a:gd name="connsiteY2" fmla="*/ 301926 h 1166104"/>
                <a:gd name="connsiteX3" fmla="*/ 407206 w 425020"/>
                <a:gd name="connsiteY3" fmla="*/ 809926 h 1166104"/>
                <a:gd name="connsiteX4" fmla="*/ 352777 w 425020"/>
                <a:gd name="connsiteY4" fmla="*/ 1082069 h 1166104"/>
                <a:gd name="connsiteX5" fmla="*/ 153206 w 425020"/>
                <a:gd name="connsiteY5" fmla="*/ 1163712 h 1166104"/>
                <a:gd name="connsiteX6" fmla="*/ 26206 w 425020"/>
                <a:gd name="connsiteY6" fmla="*/ 1009497 h 1166104"/>
                <a:gd name="connsiteX7" fmla="*/ 8063 w 425020"/>
                <a:gd name="connsiteY7" fmla="*/ 392640 h 1166104"/>
                <a:gd name="connsiteX8" fmla="*/ 116920 w 425020"/>
                <a:gd name="connsiteY8" fmla="*/ 47926 h 11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020" h="1166104">
                  <a:moveTo>
                    <a:pt x="116920" y="47926"/>
                  </a:moveTo>
                  <a:cubicBezTo>
                    <a:pt x="163789" y="-12550"/>
                    <a:pt x="239384" y="-12550"/>
                    <a:pt x="289277" y="29783"/>
                  </a:cubicBezTo>
                  <a:cubicBezTo>
                    <a:pt x="339170" y="72116"/>
                    <a:pt x="396622" y="171902"/>
                    <a:pt x="416277" y="301926"/>
                  </a:cubicBezTo>
                  <a:cubicBezTo>
                    <a:pt x="435932" y="431950"/>
                    <a:pt x="417789" y="679902"/>
                    <a:pt x="407206" y="809926"/>
                  </a:cubicBezTo>
                  <a:cubicBezTo>
                    <a:pt x="396623" y="939950"/>
                    <a:pt x="395110" y="1023105"/>
                    <a:pt x="352777" y="1082069"/>
                  </a:cubicBezTo>
                  <a:cubicBezTo>
                    <a:pt x="310444" y="1141033"/>
                    <a:pt x="207634" y="1175807"/>
                    <a:pt x="153206" y="1163712"/>
                  </a:cubicBezTo>
                  <a:cubicBezTo>
                    <a:pt x="98778" y="1151617"/>
                    <a:pt x="50396" y="1138009"/>
                    <a:pt x="26206" y="1009497"/>
                  </a:cubicBezTo>
                  <a:cubicBezTo>
                    <a:pt x="2015" y="880985"/>
                    <a:pt x="-8568" y="555926"/>
                    <a:pt x="8063" y="392640"/>
                  </a:cubicBezTo>
                  <a:cubicBezTo>
                    <a:pt x="24694" y="229354"/>
                    <a:pt x="70051" y="108402"/>
                    <a:pt x="116920" y="47926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20" name="Ellipse 30">
              <a:extLst>
                <a:ext uri="{FF2B5EF4-FFF2-40B4-BE49-F238E27FC236}">
                  <a16:creationId xmlns:a16="http://schemas.microsoft.com/office/drawing/2014/main" id="{0719E07F-D009-B540-8B3B-34C7C156B07F}"/>
                </a:ext>
              </a:extLst>
            </p:cNvPr>
            <p:cNvSpPr/>
            <p:nvPr/>
          </p:nvSpPr>
          <p:spPr>
            <a:xfrm>
              <a:off x="4172529" y="116262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11" name="Grouper 19">
            <a:extLst>
              <a:ext uri="{FF2B5EF4-FFF2-40B4-BE49-F238E27FC236}">
                <a16:creationId xmlns:a16="http://schemas.microsoft.com/office/drawing/2014/main" id="{2F8A714B-8728-B044-A262-C74E30171ACE}"/>
              </a:ext>
            </a:extLst>
          </p:cNvPr>
          <p:cNvGrpSpPr/>
          <p:nvPr/>
        </p:nvGrpSpPr>
        <p:grpSpPr>
          <a:xfrm>
            <a:off x="9538341" y="317448"/>
            <a:ext cx="763122" cy="971872"/>
            <a:chOff x="3954251" y="130464"/>
            <a:chExt cx="717566" cy="913854"/>
          </a:xfrm>
        </p:grpSpPr>
        <p:sp>
          <p:nvSpPr>
            <p:cNvPr id="112" name="Forme libre 20">
              <a:extLst>
                <a:ext uri="{FF2B5EF4-FFF2-40B4-BE49-F238E27FC236}">
                  <a16:creationId xmlns:a16="http://schemas.microsoft.com/office/drawing/2014/main" id="{C422A902-B422-814A-885A-C0D1700EFCF5}"/>
                </a:ext>
              </a:extLst>
            </p:cNvPr>
            <p:cNvSpPr/>
            <p:nvPr/>
          </p:nvSpPr>
          <p:spPr>
            <a:xfrm>
              <a:off x="3954251" y="130464"/>
              <a:ext cx="717566" cy="913854"/>
            </a:xfrm>
            <a:custGeom>
              <a:avLst/>
              <a:gdLst>
                <a:gd name="connsiteX0" fmla="*/ 146035 w 717566"/>
                <a:gd name="connsiteY0" fmla="*/ 713180 h 860087"/>
                <a:gd name="connsiteX1" fmla="*/ 300249 w 717566"/>
                <a:gd name="connsiteY1" fmla="*/ 858323 h 860087"/>
                <a:gd name="connsiteX2" fmla="*/ 545178 w 717566"/>
                <a:gd name="connsiteY2" fmla="*/ 785751 h 860087"/>
                <a:gd name="connsiteX3" fmla="*/ 545178 w 717566"/>
                <a:gd name="connsiteY3" fmla="*/ 667823 h 860087"/>
                <a:gd name="connsiteX4" fmla="*/ 654035 w 717566"/>
                <a:gd name="connsiteY4" fmla="*/ 667823 h 860087"/>
                <a:gd name="connsiteX5" fmla="*/ 699392 w 717566"/>
                <a:gd name="connsiteY5" fmla="*/ 586180 h 860087"/>
                <a:gd name="connsiteX6" fmla="*/ 663106 w 717566"/>
                <a:gd name="connsiteY6" fmla="*/ 459180 h 860087"/>
                <a:gd name="connsiteX7" fmla="*/ 717535 w 717566"/>
                <a:gd name="connsiteY7" fmla="*/ 422894 h 860087"/>
                <a:gd name="connsiteX8" fmla="*/ 654035 w 717566"/>
                <a:gd name="connsiteY8" fmla="*/ 314037 h 860087"/>
                <a:gd name="connsiteX9" fmla="*/ 608678 w 717566"/>
                <a:gd name="connsiteY9" fmla="*/ 241466 h 860087"/>
                <a:gd name="connsiteX10" fmla="*/ 599606 w 717566"/>
                <a:gd name="connsiteY10" fmla="*/ 132608 h 860087"/>
                <a:gd name="connsiteX11" fmla="*/ 454463 w 717566"/>
                <a:gd name="connsiteY11" fmla="*/ 5608 h 860087"/>
                <a:gd name="connsiteX12" fmla="*/ 109749 w 717566"/>
                <a:gd name="connsiteY12" fmla="*/ 60037 h 860087"/>
                <a:gd name="connsiteX13" fmla="*/ 892 w 717566"/>
                <a:gd name="connsiteY13" fmla="*/ 386608 h 860087"/>
                <a:gd name="connsiteX14" fmla="*/ 155106 w 717566"/>
                <a:gd name="connsiteY14" fmla="*/ 568037 h 860087"/>
                <a:gd name="connsiteX15" fmla="*/ 146035 w 717566"/>
                <a:gd name="connsiteY15" fmla="*/ 713180 h 860087"/>
                <a:gd name="connsiteX0" fmla="*/ 155106 w 717566"/>
                <a:gd name="connsiteY0" fmla="*/ 831109 h 866021"/>
                <a:gd name="connsiteX1" fmla="*/ 300249 w 717566"/>
                <a:gd name="connsiteY1" fmla="*/ 858323 h 866021"/>
                <a:gd name="connsiteX2" fmla="*/ 545178 w 717566"/>
                <a:gd name="connsiteY2" fmla="*/ 785751 h 866021"/>
                <a:gd name="connsiteX3" fmla="*/ 545178 w 717566"/>
                <a:gd name="connsiteY3" fmla="*/ 667823 h 866021"/>
                <a:gd name="connsiteX4" fmla="*/ 654035 w 717566"/>
                <a:gd name="connsiteY4" fmla="*/ 667823 h 866021"/>
                <a:gd name="connsiteX5" fmla="*/ 699392 w 717566"/>
                <a:gd name="connsiteY5" fmla="*/ 586180 h 866021"/>
                <a:gd name="connsiteX6" fmla="*/ 663106 w 717566"/>
                <a:gd name="connsiteY6" fmla="*/ 459180 h 866021"/>
                <a:gd name="connsiteX7" fmla="*/ 717535 w 717566"/>
                <a:gd name="connsiteY7" fmla="*/ 422894 h 866021"/>
                <a:gd name="connsiteX8" fmla="*/ 654035 w 717566"/>
                <a:gd name="connsiteY8" fmla="*/ 314037 h 866021"/>
                <a:gd name="connsiteX9" fmla="*/ 608678 w 717566"/>
                <a:gd name="connsiteY9" fmla="*/ 241466 h 866021"/>
                <a:gd name="connsiteX10" fmla="*/ 599606 w 717566"/>
                <a:gd name="connsiteY10" fmla="*/ 132608 h 866021"/>
                <a:gd name="connsiteX11" fmla="*/ 454463 w 717566"/>
                <a:gd name="connsiteY11" fmla="*/ 5608 h 866021"/>
                <a:gd name="connsiteX12" fmla="*/ 109749 w 717566"/>
                <a:gd name="connsiteY12" fmla="*/ 60037 h 866021"/>
                <a:gd name="connsiteX13" fmla="*/ 892 w 717566"/>
                <a:gd name="connsiteY13" fmla="*/ 386608 h 866021"/>
                <a:gd name="connsiteX14" fmla="*/ 155106 w 717566"/>
                <a:gd name="connsiteY14" fmla="*/ 568037 h 866021"/>
                <a:gd name="connsiteX15" fmla="*/ 155106 w 717566"/>
                <a:gd name="connsiteY15" fmla="*/ 831109 h 866021"/>
                <a:gd name="connsiteX0" fmla="*/ 155106 w 717566"/>
                <a:gd name="connsiteY0" fmla="*/ 831109 h 913854"/>
                <a:gd name="connsiteX1" fmla="*/ 372820 w 717566"/>
                <a:gd name="connsiteY1" fmla="*/ 912752 h 913854"/>
                <a:gd name="connsiteX2" fmla="*/ 545178 w 717566"/>
                <a:gd name="connsiteY2" fmla="*/ 785751 h 913854"/>
                <a:gd name="connsiteX3" fmla="*/ 545178 w 717566"/>
                <a:gd name="connsiteY3" fmla="*/ 667823 h 913854"/>
                <a:gd name="connsiteX4" fmla="*/ 654035 w 717566"/>
                <a:gd name="connsiteY4" fmla="*/ 667823 h 913854"/>
                <a:gd name="connsiteX5" fmla="*/ 699392 w 717566"/>
                <a:gd name="connsiteY5" fmla="*/ 586180 h 913854"/>
                <a:gd name="connsiteX6" fmla="*/ 663106 w 717566"/>
                <a:gd name="connsiteY6" fmla="*/ 459180 h 913854"/>
                <a:gd name="connsiteX7" fmla="*/ 717535 w 717566"/>
                <a:gd name="connsiteY7" fmla="*/ 422894 h 913854"/>
                <a:gd name="connsiteX8" fmla="*/ 654035 w 717566"/>
                <a:gd name="connsiteY8" fmla="*/ 314037 h 913854"/>
                <a:gd name="connsiteX9" fmla="*/ 608678 w 717566"/>
                <a:gd name="connsiteY9" fmla="*/ 241466 h 913854"/>
                <a:gd name="connsiteX10" fmla="*/ 599606 w 717566"/>
                <a:gd name="connsiteY10" fmla="*/ 132608 h 913854"/>
                <a:gd name="connsiteX11" fmla="*/ 454463 w 717566"/>
                <a:gd name="connsiteY11" fmla="*/ 5608 h 913854"/>
                <a:gd name="connsiteX12" fmla="*/ 109749 w 717566"/>
                <a:gd name="connsiteY12" fmla="*/ 60037 h 913854"/>
                <a:gd name="connsiteX13" fmla="*/ 892 w 717566"/>
                <a:gd name="connsiteY13" fmla="*/ 386608 h 913854"/>
                <a:gd name="connsiteX14" fmla="*/ 155106 w 717566"/>
                <a:gd name="connsiteY14" fmla="*/ 568037 h 913854"/>
                <a:gd name="connsiteX15" fmla="*/ 155106 w 717566"/>
                <a:gd name="connsiteY15" fmla="*/ 831109 h 91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566" h="913854">
                  <a:moveTo>
                    <a:pt x="155106" y="831109"/>
                  </a:moveTo>
                  <a:cubicBezTo>
                    <a:pt x="191392" y="888561"/>
                    <a:pt x="307808" y="920312"/>
                    <a:pt x="372820" y="912752"/>
                  </a:cubicBezTo>
                  <a:cubicBezTo>
                    <a:pt x="437832" y="905192"/>
                    <a:pt x="516452" y="826572"/>
                    <a:pt x="545178" y="785751"/>
                  </a:cubicBezTo>
                  <a:cubicBezTo>
                    <a:pt x="573904" y="744930"/>
                    <a:pt x="527035" y="687478"/>
                    <a:pt x="545178" y="667823"/>
                  </a:cubicBezTo>
                  <a:cubicBezTo>
                    <a:pt x="563321" y="648168"/>
                    <a:pt x="628333" y="681430"/>
                    <a:pt x="654035" y="667823"/>
                  </a:cubicBezTo>
                  <a:cubicBezTo>
                    <a:pt x="679737" y="654216"/>
                    <a:pt x="697880" y="620954"/>
                    <a:pt x="699392" y="586180"/>
                  </a:cubicBezTo>
                  <a:cubicBezTo>
                    <a:pt x="700904" y="551406"/>
                    <a:pt x="660082" y="486394"/>
                    <a:pt x="663106" y="459180"/>
                  </a:cubicBezTo>
                  <a:cubicBezTo>
                    <a:pt x="666130" y="431966"/>
                    <a:pt x="719047" y="447084"/>
                    <a:pt x="717535" y="422894"/>
                  </a:cubicBezTo>
                  <a:cubicBezTo>
                    <a:pt x="716023" y="398703"/>
                    <a:pt x="672178" y="344275"/>
                    <a:pt x="654035" y="314037"/>
                  </a:cubicBezTo>
                  <a:cubicBezTo>
                    <a:pt x="635892" y="283799"/>
                    <a:pt x="617750" y="271704"/>
                    <a:pt x="608678" y="241466"/>
                  </a:cubicBezTo>
                  <a:cubicBezTo>
                    <a:pt x="599607" y="211228"/>
                    <a:pt x="625308" y="171918"/>
                    <a:pt x="599606" y="132608"/>
                  </a:cubicBezTo>
                  <a:cubicBezTo>
                    <a:pt x="573904" y="93298"/>
                    <a:pt x="536106" y="17703"/>
                    <a:pt x="454463" y="5608"/>
                  </a:cubicBezTo>
                  <a:cubicBezTo>
                    <a:pt x="372820" y="-6487"/>
                    <a:pt x="185344" y="-3463"/>
                    <a:pt x="109749" y="60037"/>
                  </a:cubicBezTo>
                  <a:cubicBezTo>
                    <a:pt x="34154" y="123537"/>
                    <a:pt x="-6668" y="301941"/>
                    <a:pt x="892" y="386608"/>
                  </a:cubicBezTo>
                  <a:cubicBezTo>
                    <a:pt x="8451" y="471275"/>
                    <a:pt x="129404" y="493954"/>
                    <a:pt x="155106" y="568037"/>
                  </a:cubicBezTo>
                  <a:cubicBezTo>
                    <a:pt x="180808" y="642120"/>
                    <a:pt x="118820" y="773657"/>
                    <a:pt x="155106" y="831109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13" name="Ellipse 21">
              <a:extLst>
                <a:ext uri="{FF2B5EF4-FFF2-40B4-BE49-F238E27FC236}">
                  <a16:creationId xmlns:a16="http://schemas.microsoft.com/office/drawing/2014/main" id="{1C9C78CA-B2FF-AA4B-8994-F637CCD03477}"/>
                </a:ext>
              </a:extLst>
            </p:cNvPr>
            <p:cNvSpPr/>
            <p:nvPr/>
          </p:nvSpPr>
          <p:spPr>
            <a:xfrm>
              <a:off x="4219701" y="85694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38E42B2-A6F6-F241-AC0D-26D9124DC79B}"/>
              </a:ext>
            </a:extLst>
          </p:cNvPr>
          <p:cNvGrpSpPr/>
          <p:nvPr/>
        </p:nvGrpSpPr>
        <p:grpSpPr>
          <a:xfrm>
            <a:off x="8751879" y="2765449"/>
            <a:ext cx="1241655" cy="1347198"/>
            <a:chOff x="8943984" y="2753570"/>
            <a:chExt cx="1241655" cy="1347198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F57FF714-9C4D-3E4E-838B-C47284F1AD06}"/>
                </a:ext>
              </a:extLst>
            </p:cNvPr>
            <p:cNvGrpSpPr/>
            <p:nvPr/>
          </p:nvGrpSpPr>
          <p:grpSpPr>
            <a:xfrm>
              <a:off x="8943984" y="2753570"/>
              <a:ext cx="1241655" cy="1347198"/>
              <a:chOff x="2992672" y="3324345"/>
              <a:chExt cx="1241655" cy="1347198"/>
            </a:xfrm>
          </p:grpSpPr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578026BD-1B80-5641-8CDD-BDF842B85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FA38B4B1-3907-BC4B-AA62-D3F563674C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CB66FABC-F754-7349-93E1-B3CE8DBB23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299C901-62FB-334E-BF62-44FCEF8B134E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C38F5EA-6252-574A-AF88-3C6FB03A20C8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1C0494A-9B08-334C-B0D0-A8DCFCB71F0C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1BBDB30-5219-844D-8D3D-D2560D62C4B8}"/>
                </a:ext>
              </a:extLst>
            </p:cNvPr>
            <p:cNvSpPr txBox="1"/>
            <p:nvPr/>
          </p:nvSpPr>
          <p:spPr>
            <a:xfrm>
              <a:off x="9201067" y="3415927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sp>
        <p:nvSpPr>
          <p:cNvPr id="141" name="Arc 140">
            <a:extLst>
              <a:ext uri="{FF2B5EF4-FFF2-40B4-BE49-F238E27FC236}">
                <a16:creationId xmlns:a16="http://schemas.microsoft.com/office/drawing/2014/main" id="{BEAD8744-FCDD-1F46-B784-19FC5A8320E3}"/>
              </a:ext>
            </a:extLst>
          </p:cNvPr>
          <p:cNvSpPr/>
          <p:nvPr/>
        </p:nvSpPr>
        <p:spPr>
          <a:xfrm>
            <a:off x="9292959" y="879587"/>
            <a:ext cx="1191961" cy="1191961"/>
          </a:xfrm>
          <a:prstGeom prst="arc">
            <a:avLst>
              <a:gd name="adj1" fmla="val 19320797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12D024C-D357-834D-89DD-034C1BCAFF5D}"/>
              </a:ext>
            </a:extLst>
          </p:cNvPr>
          <p:cNvGrpSpPr/>
          <p:nvPr/>
        </p:nvGrpSpPr>
        <p:grpSpPr>
          <a:xfrm rot="19304574">
            <a:off x="9286055" y="221057"/>
            <a:ext cx="1454995" cy="1347198"/>
            <a:chOff x="8738628" y="254965"/>
            <a:chExt cx="1454995" cy="1347198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EBE946B-F2C9-A840-94E9-3BA802180253}"/>
                </a:ext>
              </a:extLst>
            </p:cNvPr>
            <p:cNvGrpSpPr/>
            <p:nvPr/>
          </p:nvGrpSpPr>
          <p:grpSpPr>
            <a:xfrm>
              <a:off x="8738628" y="254965"/>
              <a:ext cx="1241655" cy="1347198"/>
              <a:chOff x="2992672" y="3324345"/>
              <a:chExt cx="1241655" cy="1347198"/>
            </a:xfrm>
          </p:grpSpPr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0CF0D718-E1BA-0243-ABEE-D60A99A5AE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0D26D989-3489-584B-996F-DD78176B1E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D5071D1-D3FB-3243-AB8D-0E58765DA8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BA9958C-1E2D-824A-9236-17EC2F1D543C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9D4D606-C1D2-2944-A7F3-D87CC11FB80F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A396799-1C30-8540-B8C3-F638511F7754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8B19BDA-03E5-1B45-88E7-72DC578495B9}"/>
                </a:ext>
              </a:extLst>
            </p:cNvPr>
            <p:cNvSpPr txBox="1"/>
            <p:nvPr/>
          </p:nvSpPr>
          <p:spPr>
            <a:xfrm>
              <a:off x="9019904" y="908472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upper arm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9E9FBDB-8C8B-1B4A-A71A-79ACE75AC612}"/>
                  </a:ext>
                </a:extLst>
              </p:cNvPr>
              <p:cNvSpPr txBox="1"/>
              <p:nvPr/>
            </p:nvSpPr>
            <p:spPr>
              <a:xfrm>
                <a:off x="10112113" y="1146581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noProof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CA" noProof="1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9E9FBDB-8C8B-1B4A-A71A-79ACE75AC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113" y="1146581"/>
                <a:ext cx="3741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2BD99EE-D028-A241-A455-43AE2E0FADC4}"/>
              </a:ext>
            </a:extLst>
          </p:cNvPr>
          <p:cNvGrpSpPr/>
          <p:nvPr/>
        </p:nvGrpSpPr>
        <p:grpSpPr>
          <a:xfrm>
            <a:off x="8114384" y="1460060"/>
            <a:ext cx="2104152" cy="2969875"/>
            <a:chOff x="8114384" y="1460060"/>
            <a:chExt cx="2104152" cy="2969875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E819AF6-47ED-AA44-A52E-88F6C78AF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6935" y="1460060"/>
              <a:ext cx="0" cy="2747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B50FAD1-E878-7840-9CB7-5B24F5F98B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3739" y="3927982"/>
              <a:ext cx="0" cy="279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E7E87CF-6161-6544-84AA-F3071E87E50A}"/>
                </a:ext>
              </a:extLst>
            </p:cNvPr>
            <p:cNvCxnSpPr/>
            <p:nvPr/>
          </p:nvCxnSpPr>
          <p:spPr>
            <a:xfrm>
              <a:off x="9018021" y="4100793"/>
              <a:ext cx="86891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0578D4A-3163-C448-98B6-1881548D61D4}"/>
                </a:ext>
              </a:extLst>
            </p:cNvPr>
            <p:cNvCxnSpPr>
              <a:cxnSpLocks/>
            </p:cNvCxnSpPr>
            <p:nvPr/>
          </p:nvCxnSpPr>
          <p:spPr>
            <a:xfrm>
              <a:off x="8351520" y="1469064"/>
              <a:ext cx="152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40060F2-C56E-7743-A080-221B84B858A4}"/>
                </a:ext>
              </a:extLst>
            </p:cNvPr>
            <p:cNvCxnSpPr>
              <a:cxnSpLocks/>
            </p:cNvCxnSpPr>
            <p:nvPr/>
          </p:nvCxnSpPr>
          <p:spPr>
            <a:xfrm>
              <a:off x="8357994" y="3822065"/>
              <a:ext cx="542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D2DAFF95-1E2A-4D41-8459-A7230D4173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0355" y="1478780"/>
              <a:ext cx="0" cy="23348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BBDD3701-AA7C-3A43-B058-CDC4A9DFD74F}"/>
                    </a:ext>
                  </a:extLst>
                </p:cNvPr>
                <p:cNvSpPr txBox="1"/>
                <p:nvPr/>
              </p:nvSpPr>
              <p:spPr>
                <a:xfrm>
                  <a:off x="8950753" y="4039187"/>
                  <a:ext cx="1267783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𝑢𝑝𝑝𝑒𝑟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𝑎𝑟𝑚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BBDD3701-AA7C-3A43-B058-CDC4A9DFD7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753" y="4039187"/>
                  <a:ext cx="1267783" cy="390748"/>
                </a:xfrm>
                <a:prstGeom prst="rect">
                  <a:avLst/>
                </a:prstGeom>
                <a:blipFill>
                  <a:blip r:embed="rId3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8FCD912-783D-884B-8099-ED0E888B2B28}"/>
                    </a:ext>
                  </a:extLst>
                </p:cNvPr>
                <p:cNvSpPr txBox="1"/>
                <p:nvPr/>
              </p:nvSpPr>
              <p:spPr>
                <a:xfrm rot="16200000">
                  <a:off x="7681669" y="2410815"/>
                  <a:ext cx="1256177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𝑢𝑝𝑝𝑒𝑟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𝑎𝑟𝑚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8FCD912-783D-884B-8099-ED0E888B2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681669" y="2410815"/>
                  <a:ext cx="1256177" cy="390748"/>
                </a:xfrm>
                <a:prstGeom prst="rect">
                  <a:avLst/>
                </a:prstGeom>
                <a:blipFill>
                  <a:blip r:embed="rId4"/>
                  <a:stretch>
                    <a:fillRect r="-937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er 16">
            <a:extLst>
              <a:ext uri="{FF2B5EF4-FFF2-40B4-BE49-F238E27FC236}">
                <a16:creationId xmlns:a16="http://schemas.microsoft.com/office/drawing/2014/main" id="{5788B318-91A6-49E4-CF5A-B440461823A1}"/>
              </a:ext>
            </a:extLst>
          </p:cNvPr>
          <p:cNvGrpSpPr/>
          <p:nvPr/>
        </p:nvGrpSpPr>
        <p:grpSpPr>
          <a:xfrm rot="18000000">
            <a:off x="10847629" y="1731285"/>
            <a:ext cx="488953" cy="1573757"/>
            <a:chOff x="4103478" y="1986644"/>
            <a:chExt cx="459764" cy="1479808"/>
          </a:xfrm>
        </p:grpSpPr>
        <p:sp>
          <p:nvSpPr>
            <p:cNvPr id="4" name="Forme libre 26">
              <a:extLst>
                <a:ext uri="{FF2B5EF4-FFF2-40B4-BE49-F238E27FC236}">
                  <a16:creationId xmlns:a16="http://schemas.microsoft.com/office/drawing/2014/main" id="{84F75054-3CFC-0104-3F70-2F3F6F32F3E8}"/>
                </a:ext>
              </a:extLst>
            </p:cNvPr>
            <p:cNvSpPr/>
            <p:nvPr/>
          </p:nvSpPr>
          <p:spPr>
            <a:xfrm>
              <a:off x="4103478" y="1986644"/>
              <a:ext cx="459764" cy="1479808"/>
            </a:xfrm>
            <a:custGeom>
              <a:avLst/>
              <a:gdLst>
                <a:gd name="connsiteX0" fmla="*/ 132607 w 459492"/>
                <a:gd name="connsiteY0" fmla="*/ 4180 h 1338845"/>
                <a:gd name="connsiteX1" fmla="*/ 250536 w 459492"/>
                <a:gd name="connsiteY1" fmla="*/ 67680 h 1338845"/>
                <a:gd name="connsiteX2" fmla="*/ 259607 w 459492"/>
                <a:gd name="connsiteY2" fmla="*/ 385180 h 1338845"/>
                <a:gd name="connsiteX3" fmla="*/ 268679 w 459492"/>
                <a:gd name="connsiteY3" fmla="*/ 829680 h 1338845"/>
                <a:gd name="connsiteX4" fmla="*/ 350321 w 459492"/>
                <a:gd name="connsiteY4" fmla="*/ 929465 h 1338845"/>
                <a:gd name="connsiteX5" fmla="*/ 459179 w 459492"/>
                <a:gd name="connsiteY5" fmla="*/ 1119965 h 1338845"/>
                <a:gd name="connsiteX6" fmla="*/ 314036 w 459492"/>
                <a:gd name="connsiteY6" fmla="*/ 1002037 h 1338845"/>
                <a:gd name="connsiteX7" fmla="*/ 304964 w 459492"/>
                <a:gd name="connsiteY7" fmla="*/ 1228823 h 1338845"/>
                <a:gd name="connsiteX8" fmla="*/ 159821 w 459492"/>
                <a:gd name="connsiteY8" fmla="*/ 1337680 h 1338845"/>
                <a:gd name="connsiteX9" fmla="*/ 5607 w 459492"/>
                <a:gd name="connsiteY9" fmla="*/ 1165323 h 1338845"/>
                <a:gd name="connsiteX10" fmla="*/ 32821 w 459492"/>
                <a:gd name="connsiteY10" fmla="*/ 893180 h 1338845"/>
                <a:gd name="connsiteX11" fmla="*/ 23750 w 459492"/>
                <a:gd name="connsiteY11" fmla="*/ 757108 h 1338845"/>
                <a:gd name="connsiteX12" fmla="*/ 41893 w 459492"/>
                <a:gd name="connsiteY12" fmla="*/ 702680 h 1338845"/>
                <a:gd name="connsiteX13" fmla="*/ 5607 w 459492"/>
                <a:gd name="connsiteY13" fmla="*/ 140251 h 1338845"/>
                <a:gd name="connsiteX14" fmla="*/ 132607 w 459492"/>
                <a:gd name="connsiteY14" fmla="*/ 4180 h 1338845"/>
                <a:gd name="connsiteX0" fmla="*/ 132879 w 459764"/>
                <a:gd name="connsiteY0" fmla="*/ 4180 h 1338845"/>
                <a:gd name="connsiteX1" fmla="*/ 250808 w 459764"/>
                <a:gd name="connsiteY1" fmla="*/ 67680 h 1338845"/>
                <a:gd name="connsiteX2" fmla="*/ 259879 w 459764"/>
                <a:gd name="connsiteY2" fmla="*/ 385180 h 1338845"/>
                <a:gd name="connsiteX3" fmla="*/ 268951 w 459764"/>
                <a:gd name="connsiteY3" fmla="*/ 829680 h 1338845"/>
                <a:gd name="connsiteX4" fmla="*/ 350593 w 459764"/>
                <a:gd name="connsiteY4" fmla="*/ 929465 h 1338845"/>
                <a:gd name="connsiteX5" fmla="*/ 459451 w 459764"/>
                <a:gd name="connsiteY5" fmla="*/ 1119965 h 1338845"/>
                <a:gd name="connsiteX6" fmla="*/ 314308 w 459764"/>
                <a:gd name="connsiteY6" fmla="*/ 1002037 h 1338845"/>
                <a:gd name="connsiteX7" fmla="*/ 305236 w 459764"/>
                <a:gd name="connsiteY7" fmla="*/ 1228823 h 1338845"/>
                <a:gd name="connsiteX8" fmla="*/ 160093 w 459764"/>
                <a:gd name="connsiteY8" fmla="*/ 1337680 h 1338845"/>
                <a:gd name="connsiteX9" fmla="*/ 5879 w 459764"/>
                <a:gd name="connsiteY9" fmla="*/ 1165323 h 1338845"/>
                <a:gd name="connsiteX10" fmla="*/ 33093 w 459764"/>
                <a:gd name="connsiteY10" fmla="*/ 893180 h 1338845"/>
                <a:gd name="connsiteX11" fmla="*/ 42165 w 459764"/>
                <a:gd name="connsiteY11" fmla="*/ 702680 h 1338845"/>
                <a:gd name="connsiteX12" fmla="*/ 5879 w 459764"/>
                <a:gd name="connsiteY12" fmla="*/ 140251 h 1338845"/>
                <a:gd name="connsiteX13" fmla="*/ 132879 w 459764"/>
                <a:gd name="connsiteY13" fmla="*/ 4180 h 13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9764" h="1338845">
                  <a:moveTo>
                    <a:pt x="132879" y="4180"/>
                  </a:moveTo>
                  <a:cubicBezTo>
                    <a:pt x="173700" y="-7915"/>
                    <a:pt x="229641" y="4180"/>
                    <a:pt x="250808" y="67680"/>
                  </a:cubicBezTo>
                  <a:cubicBezTo>
                    <a:pt x="271975" y="131180"/>
                    <a:pt x="256855" y="258180"/>
                    <a:pt x="259879" y="385180"/>
                  </a:cubicBezTo>
                  <a:cubicBezTo>
                    <a:pt x="262903" y="512180"/>
                    <a:pt x="253832" y="738966"/>
                    <a:pt x="268951" y="829680"/>
                  </a:cubicBezTo>
                  <a:cubicBezTo>
                    <a:pt x="284070" y="920394"/>
                    <a:pt x="318843" y="881084"/>
                    <a:pt x="350593" y="929465"/>
                  </a:cubicBezTo>
                  <a:cubicBezTo>
                    <a:pt x="382343" y="977846"/>
                    <a:pt x="465498" y="1107870"/>
                    <a:pt x="459451" y="1119965"/>
                  </a:cubicBezTo>
                  <a:cubicBezTo>
                    <a:pt x="453404" y="1132060"/>
                    <a:pt x="340011" y="983894"/>
                    <a:pt x="314308" y="1002037"/>
                  </a:cubicBezTo>
                  <a:cubicBezTo>
                    <a:pt x="288605" y="1020180"/>
                    <a:pt x="330938" y="1172883"/>
                    <a:pt x="305236" y="1228823"/>
                  </a:cubicBezTo>
                  <a:cubicBezTo>
                    <a:pt x="279534" y="1284763"/>
                    <a:pt x="209986" y="1348263"/>
                    <a:pt x="160093" y="1337680"/>
                  </a:cubicBezTo>
                  <a:cubicBezTo>
                    <a:pt x="110200" y="1327097"/>
                    <a:pt x="27046" y="1239406"/>
                    <a:pt x="5879" y="1165323"/>
                  </a:cubicBezTo>
                  <a:cubicBezTo>
                    <a:pt x="-15288" y="1091240"/>
                    <a:pt x="27045" y="970287"/>
                    <a:pt x="33093" y="893180"/>
                  </a:cubicBezTo>
                  <a:cubicBezTo>
                    <a:pt x="39141" y="816073"/>
                    <a:pt x="46701" y="828168"/>
                    <a:pt x="42165" y="702680"/>
                  </a:cubicBezTo>
                  <a:cubicBezTo>
                    <a:pt x="37629" y="577192"/>
                    <a:pt x="-9240" y="259692"/>
                    <a:pt x="5879" y="140251"/>
                  </a:cubicBezTo>
                  <a:cubicBezTo>
                    <a:pt x="20998" y="20811"/>
                    <a:pt x="92058" y="16275"/>
                    <a:pt x="132879" y="4180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5" name="Ellipse 27">
              <a:extLst>
                <a:ext uri="{FF2B5EF4-FFF2-40B4-BE49-F238E27FC236}">
                  <a16:creationId xmlns:a16="http://schemas.microsoft.com/office/drawing/2014/main" id="{B1C76122-DFB3-4757-7CC2-7331B4D668BC}"/>
                </a:ext>
              </a:extLst>
            </p:cNvPr>
            <p:cNvSpPr/>
            <p:nvPr/>
          </p:nvSpPr>
          <p:spPr>
            <a:xfrm>
              <a:off x="4180114" y="2104571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6" name="Ellipse 28">
              <a:extLst>
                <a:ext uri="{FF2B5EF4-FFF2-40B4-BE49-F238E27FC236}">
                  <a16:creationId xmlns:a16="http://schemas.microsoft.com/office/drawing/2014/main" id="{D4771480-7438-C80D-08A8-0C7AD3E60655}"/>
                </a:ext>
              </a:extLst>
            </p:cNvPr>
            <p:cNvSpPr/>
            <p:nvPr/>
          </p:nvSpPr>
          <p:spPr>
            <a:xfrm>
              <a:off x="4219701" y="2902856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</p:spTree>
    <p:extLst>
      <p:ext uri="{BB962C8B-B14F-4D97-AF65-F5344CB8AC3E}">
        <p14:creationId xmlns:p14="http://schemas.microsoft.com/office/powerpoint/2010/main" val="103525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2D314B-25BD-8341-BC1E-122B6DDD7318}"/>
              </a:ext>
            </a:extLst>
          </p:cNvPr>
          <p:cNvGrpSpPr/>
          <p:nvPr/>
        </p:nvGrpSpPr>
        <p:grpSpPr>
          <a:xfrm>
            <a:off x="5498531" y="307610"/>
            <a:ext cx="6143438" cy="5965969"/>
            <a:chOff x="5041109" y="228097"/>
            <a:chExt cx="6143438" cy="596596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1CEB7D-3106-6B4D-B2E7-24A193E962A0}"/>
                </a:ext>
              </a:extLst>
            </p:cNvPr>
            <p:cNvGrpSpPr/>
            <p:nvPr/>
          </p:nvGrpSpPr>
          <p:grpSpPr>
            <a:xfrm>
              <a:off x="5453019" y="903405"/>
              <a:ext cx="307777" cy="1037356"/>
              <a:chOff x="5453019" y="903405"/>
              <a:chExt cx="307777" cy="103735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F1DAAD-E94A-6B4D-9D95-FEEB5C42AE03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AD5535-1DF8-2A4E-9B09-EF1630F5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43E53CB-57EF-5A47-90B0-643C3DF5B5A1}"/>
                </a:ext>
              </a:extLst>
            </p:cNvPr>
            <p:cNvGrpSpPr/>
            <p:nvPr/>
          </p:nvGrpSpPr>
          <p:grpSpPr>
            <a:xfrm>
              <a:off x="5453019" y="2269500"/>
              <a:ext cx="307777" cy="1037356"/>
              <a:chOff x="5453019" y="903405"/>
              <a:chExt cx="307777" cy="1037356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0489AF-A05F-8444-9D05-23C10A530EE8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AC19CB7-A5A1-CE43-9052-BFAB1825A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00D73C-EC5E-7741-9D60-BC1E0AF638CA}"/>
                </a:ext>
              </a:extLst>
            </p:cNvPr>
            <p:cNvGrpSpPr/>
            <p:nvPr/>
          </p:nvGrpSpPr>
          <p:grpSpPr>
            <a:xfrm>
              <a:off x="5465770" y="4217983"/>
              <a:ext cx="307777" cy="1037356"/>
              <a:chOff x="5453019" y="903405"/>
              <a:chExt cx="307777" cy="103735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4FCD93-A7EF-1B44-A39B-4FCADD4C7E74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1291626-F632-5F43-B2B9-E919CBA72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E241F-85D7-FF4F-8CA9-05CDBCA03924}"/>
                </a:ext>
              </a:extLst>
            </p:cNvPr>
            <p:cNvSpPr txBox="1"/>
            <p:nvPr/>
          </p:nvSpPr>
          <p:spPr>
            <a:xfrm>
              <a:off x="5677911" y="830450"/>
              <a:ext cx="5506636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0.0 ,   0.0 , 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0.0 ,   0.0 ,   0.0 ,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1.0 ]],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1.0 ]]]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0A3FAE-5A6E-8845-ABBE-1F5F85AD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CF27A5-CEC3-2C40-848D-2E259AB8EAE1}"/>
                </a:ext>
              </a:extLst>
            </p:cNvPr>
            <p:cNvSpPr txBox="1"/>
            <p:nvPr/>
          </p:nvSpPr>
          <p:spPr>
            <a:xfrm rot="5400000">
              <a:off x="4790823" y="2707260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>
                  <a:solidFill>
                    <a:srgbClr val="FF0000"/>
                  </a:solidFill>
                </a:rPr>
                <a:t>dim 0 : time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F4158E-185C-2B4F-866A-9A3AA70B5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313359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D8EB6A-FCEC-D847-B197-536AA63D4F38}"/>
                </a:ext>
              </a:extLst>
            </p:cNvPr>
            <p:cNvSpPr txBox="1"/>
            <p:nvPr/>
          </p:nvSpPr>
          <p:spPr>
            <a:xfrm>
              <a:off x="7402668" y="5428915"/>
              <a:ext cx="1265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>
                  <a:solidFill>
                    <a:srgbClr val="0000FF"/>
                  </a:solidFill>
                </a:rPr>
                <a:t>dim 2 : column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6D44CA3-E2FE-0D41-A5AB-C94DCB6918D3}"/>
                </a:ext>
              </a:extLst>
            </p:cNvPr>
            <p:cNvSpPr/>
            <p:nvPr/>
          </p:nvSpPr>
          <p:spPr>
            <a:xfrm>
              <a:off x="5041109" y="228097"/>
              <a:ext cx="5915770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transformation matrices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F9ADB1-5F84-CE49-A8DD-EA71D9A4B8A5}"/>
                </a:ext>
              </a:extLst>
            </p:cNvPr>
            <p:cNvSpPr txBox="1"/>
            <p:nvPr/>
          </p:nvSpPr>
          <p:spPr>
            <a:xfrm>
              <a:off x="5741163" y="5823619"/>
              <a:ext cx="4712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, </a:t>
              </a:r>
              <a:r>
                <a:rPr lang="en-CA" sz="1400">
                  <a:solidFill>
                    <a:srgbClr val="00A000"/>
                  </a:solidFill>
                </a:rPr>
                <a:t>row</a:t>
              </a:r>
              <a:r>
                <a:rPr lang="en-CA" sz="1400"/>
                <a:t>,</a:t>
              </a:r>
              <a:r>
                <a:rPr lang="en-CA" sz="1400">
                  <a:solidFill>
                    <a:srgbClr val="00C800"/>
                  </a:solidFill>
                </a:rPr>
                <a:t> </a:t>
              </a:r>
              <a:r>
                <a:rPr lang="en-CA" sz="1400">
                  <a:solidFill>
                    <a:srgbClr val="0000FF"/>
                  </a:solidFill>
                </a:rPr>
                <a:t>column</a:t>
              </a:r>
              <a:r>
                <a:rPr lang="en-CA" sz="1400"/>
                <a:t>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051BC39-534A-6548-86CE-2ECFC18A79E9}"/>
                </a:ext>
              </a:extLst>
            </p:cNvPr>
            <p:cNvSpPr/>
            <p:nvPr/>
          </p:nvSpPr>
          <p:spPr>
            <a:xfrm>
              <a:off x="5041127" y="232754"/>
              <a:ext cx="5915770" cy="596131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F2886AE-9132-924D-A9C7-22DD15231924}"/>
              </a:ext>
            </a:extLst>
          </p:cNvPr>
          <p:cNvGrpSpPr/>
          <p:nvPr/>
        </p:nvGrpSpPr>
        <p:grpSpPr>
          <a:xfrm>
            <a:off x="427407" y="307610"/>
            <a:ext cx="4725267" cy="2103900"/>
            <a:chOff x="1068147" y="1666959"/>
            <a:chExt cx="4725267" cy="21039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2ED069E-1E41-BB4A-BC5C-E7CC27B289F1}"/>
                </a:ext>
              </a:extLst>
            </p:cNvPr>
            <p:cNvGrpSpPr/>
            <p:nvPr/>
          </p:nvGrpSpPr>
          <p:grpSpPr>
            <a:xfrm>
              <a:off x="1543081" y="2342267"/>
              <a:ext cx="3775393" cy="890941"/>
              <a:chOff x="1543081" y="2210535"/>
              <a:chExt cx="3775393" cy="890941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A5B3AE8-85E4-9247-A4EE-3627F82D5AD2}"/>
                  </a:ext>
                </a:extLst>
              </p:cNvPr>
              <p:cNvSpPr txBox="1"/>
              <p:nvPr/>
            </p:nvSpPr>
            <p:spPr>
              <a:xfrm>
                <a:off x="1543081" y="2210535"/>
                <a:ext cx="3775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[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...,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 ]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2BB927E4-83C0-BB48-A189-C9AB6CF11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2807235"/>
                <a:ext cx="350663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A658944-E4BE-F344-9A09-EBC762BC5851}"/>
                  </a:ext>
                </a:extLst>
              </p:cNvPr>
              <p:cNvSpPr txBox="1"/>
              <p:nvPr/>
            </p:nvSpPr>
            <p:spPr>
              <a:xfrm>
                <a:off x="2866659" y="2793699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7EF4637-2181-AD48-8995-169835945C13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scalars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A10D60E-FF23-B241-98C9-2F0A6A9D3568}"/>
                </a:ext>
              </a:extLst>
            </p:cNvPr>
            <p:cNvSpPr txBox="1"/>
            <p:nvPr/>
          </p:nvSpPr>
          <p:spPr>
            <a:xfrm>
              <a:off x="1068147" y="3378202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3EA3DF-C60E-5F49-8E38-58868FC9363C}"/>
                </a:ext>
              </a:extLst>
            </p:cNvPr>
            <p:cNvSpPr/>
            <p:nvPr/>
          </p:nvSpPr>
          <p:spPr>
            <a:xfrm>
              <a:off x="1068148" y="1666959"/>
              <a:ext cx="4725266" cy="210390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041913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1E72083-5A3C-064B-95B6-961178EEAC04}"/>
              </a:ext>
            </a:extLst>
          </p:cNvPr>
          <p:cNvGrpSpPr/>
          <p:nvPr/>
        </p:nvGrpSpPr>
        <p:grpSpPr>
          <a:xfrm>
            <a:off x="567012" y="147686"/>
            <a:ext cx="3605645" cy="6385980"/>
            <a:chOff x="1123603" y="-53705"/>
            <a:chExt cx="3605645" cy="63859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009A9B9-669B-A840-A7D6-FF1AA2B8E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1123603" y="222801"/>
              <a:ext cx="3605645" cy="607928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2BBF681-F0DE-6C4C-B88E-C3883FC750C8}"/>
                </a:ext>
              </a:extLst>
            </p:cNvPr>
            <p:cNvSpPr txBox="1"/>
            <p:nvPr/>
          </p:nvSpPr>
          <p:spPr>
            <a:xfrm>
              <a:off x="2546927" y="1362983"/>
              <a:ext cx="570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GH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FF30BC-D86A-A64D-AE7A-79C0C8573BA9}"/>
                </a:ext>
              </a:extLst>
            </p:cNvPr>
            <p:cNvSpPr txBox="1"/>
            <p:nvPr/>
          </p:nvSpPr>
          <p:spPr>
            <a:xfrm>
              <a:off x="3052650" y="4895757"/>
              <a:ext cx="59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EM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D324FC-583E-4946-B5DA-E2E80C9917AC}"/>
                </a:ext>
              </a:extLst>
            </p:cNvPr>
            <p:cNvSpPr txBox="1"/>
            <p:nvPr/>
          </p:nvSpPr>
          <p:spPr>
            <a:xfrm>
              <a:off x="1630320" y="4810300"/>
              <a:ext cx="465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EL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7537482-2F79-9A41-BB9F-300E560B1018}"/>
                </a:ext>
              </a:extLst>
            </p:cNvPr>
            <p:cNvSpPr/>
            <p:nvPr/>
          </p:nvSpPr>
          <p:spPr>
            <a:xfrm flipH="1">
              <a:off x="2137444" y="1302672"/>
              <a:ext cx="1162229" cy="3828515"/>
            </a:xfrm>
            <a:custGeom>
              <a:avLst/>
              <a:gdLst>
                <a:gd name="connsiteX0" fmla="*/ 0 w 1170774"/>
                <a:gd name="connsiteY0" fmla="*/ 0 h 3811424"/>
                <a:gd name="connsiteX1" fmla="*/ 358924 w 1170774"/>
                <a:gd name="connsiteY1" fmla="*/ 3811424 h 3811424"/>
                <a:gd name="connsiteX2" fmla="*/ 1170774 w 1170774"/>
                <a:gd name="connsiteY2" fmla="*/ 3700329 h 3811424"/>
                <a:gd name="connsiteX3" fmla="*/ 0 w 1170774"/>
                <a:gd name="connsiteY3" fmla="*/ 0 h 3811424"/>
                <a:gd name="connsiteX0" fmla="*/ 0 w 1170774"/>
                <a:gd name="connsiteY0" fmla="*/ 0 h 3828515"/>
                <a:gd name="connsiteX1" fmla="*/ 282012 w 1170774"/>
                <a:gd name="connsiteY1" fmla="*/ 3828515 h 3828515"/>
                <a:gd name="connsiteX2" fmla="*/ 1170774 w 1170774"/>
                <a:gd name="connsiteY2" fmla="*/ 3700329 h 3828515"/>
                <a:gd name="connsiteX3" fmla="*/ 0 w 1170774"/>
                <a:gd name="connsiteY3" fmla="*/ 0 h 3828515"/>
                <a:gd name="connsiteX0" fmla="*/ 0 w 1162229"/>
                <a:gd name="connsiteY0" fmla="*/ 0 h 3828515"/>
                <a:gd name="connsiteX1" fmla="*/ 282012 w 1162229"/>
                <a:gd name="connsiteY1" fmla="*/ 3828515 h 3828515"/>
                <a:gd name="connsiteX2" fmla="*/ 1162229 w 1162229"/>
                <a:gd name="connsiteY2" fmla="*/ 3734512 h 3828515"/>
                <a:gd name="connsiteX3" fmla="*/ 0 w 1162229"/>
                <a:gd name="connsiteY3" fmla="*/ 0 h 3828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229" h="3828515">
                  <a:moveTo>
                    <a:pt x="0" y="0"/>
                  </a:moveTo>
                  <a:lnTo>
                    <a:pt x="282012" y="3828515"/>
                  </a:lnTo>
                  <a:lnTo>
                    <a:pt x="1162229" y="3734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EC6C3A6-53F8-D04F-8A4E-D03A33192B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6182" y="310247"/>
              <a:ext cx="900491" cy="4778989"/>
            </a:xfrm>
            <a:prstGeom prst="straightConnector1">
              <a:avLst/>
            </a:prstGeom>
            <a:ln w="76200"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AEB4B19-DD9E-EF45-A97E-1530ED66E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16414" y="1146133"/>
              <a:ext cx="1126153" cy="263957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D5D18F-AC1E-254F-9933-426532B4E559}"/>
                </a:ext>
              </a:extLst>
            </p:cNvPr>
            <p:cNvSpPr txBox="1"/>
            <p:nvPr/>
          </p:nvSpPr>
          <p:spPr>
            <a:xfrm>
              <a:off x="2051262" y="-53705"/>
              <a:ext cx="827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Right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C2671BA-85AD-FC4E-B038-031FBE6AEFE9}"/>
                </a:ext>
              </a:extLst>
            </p:cNvPr>
            <p:cNvCxnSpPr/>
            <p:nvPr/>
          </p:nvCxnSpPr>
          <p:spPr>
            <a:xfrm flipH="1">
              <a:off x="2147023" y="494913"/>
              <a:ext cx="6682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403CF6-CD42-6E43-9577-2578619B4DB8}"/>
                </a:ext>
              </a:extLst>
            </p:cNvPr>
            <p:cNvSpPr txBox="1"/>
            <p:nvPr/>
          </p:nvSpPr>
          <p:spPr>
            <a:xfrm>
              <a:off x="2718558" y="5870610"/>
              <a:ext cx="1872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Anterior view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A6B7A48-98F4-0049-8CAB-DF301E2888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6910" y="1349443"/>
              <a:ext cx="147600" cy="1476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9E103C0-6FE4-FC4E-AE04-59906775AF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16414" y="5041133"/>
              <a:ext cx="878636" cy="48103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C4DAE0C-84E0-BD47-BD4F-CF0F11437929}"/>
              </a:ext>
            </a:extLst>
          </p:cNvPr>
          <p:cNvSpPr txBox="1"/>
          <p:nvPr/>
        </p:nvSpPr>
        <p:spPr>
          <a:xfrm>
            <a:off x="2423465" y="1143303"/>
            <a:ext cx="325730" cy="461665"/>
          </a:xfrm>
          <a:prstGeom prst="rect">
            <a:avLst/>
          </a:prstGeom>
          <a:noFill/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722FED-FAF1-2642-A958-F0BFE2A409C6}"/>
              </a:ext>
            </a:extLst>
          </p:cNvPr>
          <p:cNvSpPr/>
          <p:nvPr/>
        </p:nvSpPr>
        <p:spPr>
          <a:xfrm>
            <a:off x="2993250" y="378518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400" noProof="1">
                <a:solidFill>
                  <a:srgbClr val="00FF00"/>
                </a:solidFill>
              </a:rPr>
              <a:t>y</a:t>
            </a:r>
            <a:endParaRPr lang="fr-CA" sz="2400" dirty="0">
              <a:solidFill>
                <a:srgbClr val="00FF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C685D-FB05-3345-9872-443FDBCABB68}"/>
              </a:ext>
            </a:extLst>
          </p:cNvPr>
          <p:cNvSpPr/>
          <p:nvPr/>
        </p:nvSpPr>
        <p:spPr>
          <a:xfrm>
            <a:off x="1299563" y="983572"/>
            <a:ext cx="306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400" noProof="1">
                <a:solidFill>
                  <a:srgbClr val="0000FF"/>
                </a:solidFill>
              </a:rPr>
              <a:t>z</a:t>
            </a:r>
            <a:endParaRPr lang="fr-CA" sz="2400" dirty="0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1F53C0-E248-194A-A29F-93D4B56B96C4}"/>
              </a:ext>
            </a:extLst>
          </p:cNvPr>
          <p:cNvSpPr txBox="1"/>
          <p:nvPr/>
        </p:nvSpPr>
        <p:spPr>
          <a:xfrm>
            <a:off x="2761861" y="1512623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noProof="1"/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2893060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F96D446E-9B6B-2D11-C8A6-E76434C5C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611805" y="1611336"/>
            <a:ext cx="945744" cy="11960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4400DEC-1C54-E8E8-F42C-3869C6DFB7D5}"/>
              </a:ext>
            </a:extLst>
          </p:cNvPr>
          <p:cNvGrpSpPr/>
          <p:nvPr/>
        </p:nvGrpSpPr>
        <p:grpSpPr>
          <a:xfrm>
            <a:off x="2049518" y="1923393"/>
            <a:ext cx="157655" cy="651641"/>
            <a:chOff x="2711669" y="2165131"/>
            <a:chExt cx="157655" cy="6516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97D74A-D36B-77AF-7612-5CFD6547BF2E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3132581-6681-930A-CDEB-EDD7E6C784B8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21BB952-0C7C-4831-8CDB-ADF77D4EFC8D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669075D-AA15-B610-D5A8-7161FFC2A1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40AED9-9540-6007-AF47-C42D47F73C46}"/>
              </a:ext>
            </a:extLst>
          </p:cNvPr>
          <p:cNvGrpSpPr/>
          <p:nvPr/>
        </p:nvGrpSpPr>
        <p:grpSpPr>
          <a:xfrm>
            <a:off x="2427985" y="2622330"/>
            <a:ext cx="157655" cy="651641"/>
            <a:chOff x="2711669" y="2165131"/>
            <a:chExt cx="157655" cy="65164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673A3C-1683-B846-03DA-74EE4AF394C5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6372EBE-846E-8BDD-9E0B-C469B7EA4782}"/>
                </a:ext>
              </a:extLst>
            </p:cNvPr>
            <p:cNvCxnSpPr>
              <a:stCxn id="13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FC3A96E-6C6F-BD5E-3D33-352B65C6BE44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C10CEC6-57F3-0D99-BD1A-F3B182A0CA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25460A-6FFC-396D-C62F-CE1B84B28217}"/>
              </a:ext>
            </a:extLst>
          </p:cNvPr>
          <p:cNvGrpSpPr/>
          <p:nvPr/>
        </p:nvGrpSpPr>
        <p:grpSpPr>
          <a:xfrm>
            <a:off x="5962181" y="1923393"/>
            <a:ext cx="157655" cy="651641"/>
            <a:chOff x="2711669" y="2165131"/>
            <a:chExt cx="157655" cy="65164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497C9A-CA6C-3D58-B3FC-BE2174A8EE15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885CB7-D73B-9636-F033-9C4130923417}"/>
                </a:ext>
              </a:extLst>
            </p:cNvPr>
            <p:cNvCxnSpPr>
              <a:stCxn id="18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89244-85C8-F9AB-5CCB-A285187FFC87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5ACF263-8F89-7270-49CD-33D7C8FB08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463B14-192F-2B19-FD93-B919B610E4AE}"/>
              </a:ext>
            </a:extLst>
          </p:cNvPr>
          <p:cNvGrpSpPr/>
          <p:nvPr/>
        </p:nvGrpSpPr>
        <p:grpSpPr>
          <a:xfrm>
            <a:off x="6340648" y="2622330"/>
            <a:ext cx="157655" cy="651641"/>
            <a:chOff x="2711669" y="2165131"/>
            <a:chExt cx="157655" cy="6516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295879-A903-AB91-1E13-26A59A88BE5B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5F5EAEF-0669-9DAB-C58F-D33DF8343AD7}"/>
                </a:ext>
              </a:extLst>
            </p:cNvPr>
            <p:cNvCxnSpPr>
              <a:stCxn id="23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BD88BAE-3604-0BCE-0E56-5B6E49F195A1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E807BA-37FC-C9A7-A3FD-6D0AED0003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F306867-09F0-BD43-3FBE-D868A80E9BD2}"/>
              </a:ext>
            </a:extLst>
          </p:cNvPr>
          <p:cNvCxnSpPr/>
          <p:nvPr/>
        </p:nvCxnSpPr>
        <p:spPr>
          <a:xfrm>
            <a:off x="2207173" y="2196662"/>
            <a:ext cx="220812" cy="37837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AFFD46-8063-2FB0-7D81-47AADD574C3F}"/>
              </a:ext>
            </a:extLst>
          </p:cNvPr>
          <p:cNvCxnSpPr/>
          <p:nvPr/>
        </p:nvCxnSpPr>
        <p:spPr>
          <a:xfrm>
            <a:off x="6135324" y="2201916"/>
            <a:ext cx="220812" cy="37837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B5A66B-D588-20E5-6465-B4A1D67756D1}"/>
              </a:ext>
            </a:extLst>
          </p:cNvPr>
          <p:cNvCxnSpPr/>
          <p:nvPr/>
        </p:nvCxnSpPr>
        <p:spPr>
          <a:xfrm>
            <a:off x="2504185" y="3429000"/>
            <a:ext cx="39126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EF7147-7D1E-B899-4E92-D3D0DD5A3E33}"/>
              </a:ext>
            </a:extLst>
          </p:cNvPr>
          <p:cNvSpPr txBox="1"/>
          <p:nvPr/>
        </p:nvSpPr>
        <p:spPr>
          <a:xfrm>
            <a:off x="4229574" y="308930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50 m</a:t>
            </a:r>
          </a:p>
        </p:txBody>
      </p:sp>
    </p:spTree>
    <p:extLst>
      <p:ext uri="{BB962C8B-B14F-4D97-AF65-F5344CB8AC3E}">
        <p14:creationId xmlns:p14="http://schemas.microsoft.com/office/powerpoint/2010/main" val="1230535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9D02488-0DE1-7152-8B4A-5100AB3DA3B4}"/>
              </a:ext>
            </a:extLst>
          </p:cNvPr>
          <p:cNvSpPr/>
          <p:nvPr/>
        </p:nvSpPr>
        <p:spPr>
          <a:xfrm>
            <a:off x="2057400" y="2312377"/>
            <a:ext cx="5917223" cy="17760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815B07-68C4-84F3-BC59-EBB7D4B032B7}"/>
              </a:ext>
            </a:extLst>
          </p:cNvPr>
          <p:cNvSpPr/>
          <p:nvPr/>
        </p:nvSpPr>
        <p:spPr>
          <a:xfrm>
            <a:off x="3323494" y="2521928"/>
            <a:ext cx="4407874" cy="13569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73B9BB6-F27A-1000-82A5-775A5C77B4EA}"/>
              </a:ext>
            </a:extLst>
          </p:cNvPr>
          <p:cNvSpPr/>
          <p:nvPr/>
        </p:nvSpPr>
        <p:spPr>
          <a:xfrm>
            <a:off x="4703886" y="2751260"/>
            <a:ext cx="2784228" cy="89827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68770B-47DB-5E4C-59BC-EC662AE268BB}"/>
                  </a:ext>
                </a:extLst>
              </p:cNvPr>
              <p:cNvSpPr txBox="1"/>
              <p:nvPr/>
            </p:nvSpPr>
            <p:spPr>
              <a:xfrm>
                <a:off x="2352675" y="2908011"/>
                <a:ext cx="105349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noProof="1"/>
                  <a:t>Complex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noProof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.2+4</m:t>
                      </m:r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fr-CA" sz="1600" noProof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68770B-47DB-5E4C-59BC-EC662AE26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675" y="2908011"/>
                <a:ext cx="1053494" cy="584775"/>
              </a:xfrm>
              <a:prstGeom prst="rect">
                <a:avLst/>
              </a:prstGeom>
              <a:blipFill>
                <a:blip r:embed="rId2"/>
                <a:stretch>
                  <a:fillRect l="-3571" t="-208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9D8E57-7758-F044-ED5C-34207ECD8DBE}"/>
                  </a:ext>
                </a:extLst>
              </p:cNvPr>
              <p:cNvSpPr txBox="1"/>
              <p:nvPr/>
            </p:nvSpPr>
            <p:spPr>
              <a:xfrm>
                <a:off x="4003797" y="2908011"/>
                <a:ext cx="5893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noProof="1"/>
                  <a:t>Real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3.2</m:t>
                      </m:r>
                    </m:oMath>
                  </m:oMathPara>
                </a14:m>
                <a:endParaRPr lang="fr-CA" sz="1600" noProof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9D8E57-7758-F044-ED5C-34207ECD8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97" y="2908011"/>
                <a:ext cx="589392" cy="584775"/>
              </a:xfrm>
              <a:prstGeom prst="rect">
                <a:avLst/>
              </a:prstGeom>
              <a:blipFill>
                <a:blip r:embed="rId3"/>
                <a:stretch>
                  <a:fillRect l="-6383" t="-208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727F5E-F6AC-7940-A332-95B71B7E488C}"/>
                  </a:ext>
                </a:extLst>
              </p:cNvPr>
              <p:cNvSpPr txBox="1"/>
              <p:nvPr/>
            </p:nvSpPr>
            <p:spPr>
              <a:xfrm>
                <a:off x="6010451" y="2908011"/>
                <a:ext cx="7799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noProof="1"/>
                  <a:t>Integer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CA" sz="1600" noProof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727F5E-F6AC-7940-A332-95B71B7E4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451" y="2908011"/>
                <a:ext cx="779957" cy="584775"/>
              </a:xfrm>
              <a:prstGeom prst="rect">
                <a:avLst/>
              </a:prstGeom>
              <a:blipFill>
                <a:blip r:embed="rId4"/>
                <a:stretch>
                  <a:fillRect l="-4839" t="-2083" r="-322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4998AED-5156-39A2-73DE-BC585CE57C68}"/>
              </a:ext>
            </a:extLst>
          </p:cNvPr>
          <p:cNvSpPr/>
          <p:nvPr/>
        </p:nvSpPr>
        <p:spPr>
          <a:xfrm>
            <a:off x="2079785" y="301573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noProof="1"/>
              <a:t>ℂ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F4FE36-5280-210D-935E-0BE522219A38}"/>
              </a:ext>
            </a:extLst>
          </p:cNvPr>
          <p:cNvSpPr/>
          <p:nvPr/>
        </p:nvSpPr>
        <p:spPr>
          <a:xfrm>
            <a:off x="3657502" y="3015732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noProof="1"/>
              <a:t>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95A074-2263-58FD-A069-8AFFC227C466}"/>
              </a:ext>
            </a:extLst>
          </p:cNvPr>
          <p:cNvSpPr/>
          <p:nvPr/>
        </p:nvSpPr>
        <p:spPr>
          <a:xfrm>
            <a:off x="5336529" y="301573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noProof="1"/>
              <a:t>ℤ </a:t>
            </a:r>
          </a:p>
        </p:txBody>
      </p:sp>
    </p:spTree>
    <p:extLst>
      <p:ext uri="{BB962C8B-B14F-4D97-AF65-F5344CB8AC3E}">
        <p14:creationId xmlns:p14="http://schemas.microsoft.com/office/powerpoint/2010/main" val="2763882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49870F65-56C3-C19A-0E1A-CC31EE2D3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92599" y="2057400"/>
            <a:ext cx="537391" cy="679597"/>
          </a:xfrm>
          <a:prstGeom prst="rect">
            <a:avLst/>
          </a:prstGeom>
        </p:spPr>
      </p:pic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42A88B15-BB3F-BA68-F77A-FBEEFCC67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90883" y="3089201"/>
            <a:ext cx="537391" cy="67959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2D2792-3F03-43B2-8DC9-99EB59B794CC}"/>
              </a:ext>
            </a:extLst>
          </p:cNvPr>
          <p:cNvCxnSpPr>
            <a:stCxn id="3" idx="1"/>
            <a:endCxn id="2" idx="2"/>
          </p:cNvCxnSpPr>
          <p:nvPr/>
        </p:nvCxnSpPr>
        <p:spPr>
          <a:xfrm flipV="1">
            <a:off x="4928274" y="2736997"/>
            <a:ext cx="1733020" cy="69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E8F079-058D-57DF-77A9-31DEE6BEEB65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4928274" y="3429000"/>
            <a:ext cx="17330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1A1D31-BFBE-BD04-3893-8D0B26829FE4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661294" y="2736997"/>
            <a:ext cx="0" cy="692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BB2305-BCB1-E7B8-7C90-4266C3D917AF}"/>
                  </a:ext>
                </a:extLst>
              </p:cNvPr>
              <p:cNvSpPr txBox="1"/>
              <p:nvPr/>
            </p:nvSpPr>
            <p:spPr>
              <a:xfrm>
                <a:off x="5671040" y="3367455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BB2305-BCB1-E7B8-7C90-4266C3D91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40" y="3367455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985C34-1A0E-E0DB-9CA2-1BC35A2F5C5D}"/>
                  </a:ext>
                </a:extLst>
              </p:cNvPr>
              <p:cNvSpPr txBox="1"/>
              <p:nvPr/>
            </p:nvSpPr>
            <p:spPr>
              <a:xfrm>
                <a:off x="6653155" y="2898387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985C34-1A0E-E0DB-9CA2-1BC35A2F5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55" y="2898387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6CC948-1F84-9229-3E4B-BFA59511134A}"/>
                  </a:ext>
                </a:extLst>
              </p:cNvPr>
              <p:cNvSpPr txBox="1"/>
              <p:nvPr/>
            </p:nvSpPr>
            <p:spPr>
              <a:xfrm>
                <a:off x="5524996" y="2722486"/>
                <a:ext cx="37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6CC948-1F84-9229-3E4B-BFA595111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996" y="2722486"/>
                <a:ext cx="3779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FC55182-B665-81CB-0058-6D79545F2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9578" y="2111866"/>
            <a:ext cx="537391" cy="5582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6F5D0A-75BD-F53A-79DB-98684F14B4F3}"/>
              </a:ext>
            </a:extLst>
          </p:cNvPr>
          <p:cNvSpPr txBox="1"/>
          <p:nvPr/>
        </p:nvSpPr>
        <p:spPr>
          <a:xfrm>
            <a:off x="4761400" y="179387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8764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200711-4C05-4588-6629-2C766DFC3530}"/>
              </a:ext>
            </a:extLst>
          </p:cNvPr>
          <p:cNvSpPr/>
          <p:nvPr/>
        </p:nvSpPr>
        <p:spPr>
          <a:xfrm>
            <a:off x="965772" y="1715784"/>
            <a:ext cx="10037851" cy="1356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F19501-9165-47ED-87D3-CA2166BA5CE6}"/>
              </a:ext>
            </a:extLst>
          </p:cNvPr>
          <p:cNvCxnSpPr/>
          <p:nvPr/>
        </p:nvCxnSpPr>
        <p:spPr>
          <a:xfrm>
            <a:off x="821933" y="1571945"/>
            <a:ext cx="0" cy="82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FDB69E-2747-1648-AB3B-5A275A432FBB}"/>
              </a:ext>
            </a:extLst>
          </p:cNvPr>
          <p:cNvCxnSpPr>
            <a:cxnSpLocks/>
          </p:cNvCxnSpPr>
          <p:nvPr/>
        </p:nvCxnSpPr>
        <p:spPr>
          <a:xfrm flipV="1">
            <a:off x="821933" y="1571945"/>
            <a:ext cx="905838" cy="8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A4C27B-7A3E-F641-7A1B-73238E40001F}"/>
              </a:ext>
            </a:extLst>
          </p:cNvPr>
          <p:cNvSpPr txBox="1"/>
          <p:nvPr/>
        </p:nvSpPr>
        <p:spPr>
          <a:xfrm>
            <a:off x="537881" y="220921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907A15-8290-95CF-B053-5A39BDC924A1}"/>
              </a:ext>
            </a:extLst>
          </p:cNvPr>
          <p:cNvSpPr txBox="1"/>
          <p:nvPr/>
        </p:nvSpPr>
        <p:spPr>
          <a:xfrm>
            <a:off x="1443719" y="121117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280046-B62F-7785-648A-91BF50AD285A}"/>
              </a:ext>
            </a:extLst>
          </p:cNvPr>
          <p:cNvGrpSpPr/>
          <p:nvPr/>
        </p:nvGrpSpPr>
        <p:grpSpPr>
          <a:xfrm>
            <a:off x="1167629" y="2088184"/>
            <a:ext cx="9826105" cy="611388"/>
            <a:chOff x="1072959" y="2178623"/>
            <a:chExt cx="9826105" cy="611388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1B128BB-2E7D-70BF-8C9E-16E000CF58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1202537" y="2373492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1DEFBA04-0C37-F6CC-7036-406E365B17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2145592" y="2049045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648A3E6A-449E-7403-FC59-7FEA33B18B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3070721" y="2373492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E1D1AAFE-B888-5325-CA3B-5233824C6D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4013776" y="2049045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5F40BFFE-D08B-DC44-CC4D-160EB26D59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4938905" y="2434404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927E03BB-378D-766C-B875-1C0972D7EE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5881960" y="2109957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1105C062-1597-4A37-6143-264F0D2620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6807089" y="2434404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4F155F31-3EE7-51D8-9616-1ACBDD6E34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7750144" y="2109957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3838AC80-41A0-3158-CBFE-B8A89737AE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8675273" y="2434404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5BD81163-BC7A-981B-ACC3-9A0270A551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4955710" flipH="1">
              <a:off x="9618328" y="2109957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0695FC0E-E4AD-FCA1-C2EC-813C93C82F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394" r="19545" b="10387"/>
            <a:stretch/>
          </p:blipFill>
          <p:spPr bwMode="auto">
            <a:xfrm rot="5979331">
              <a:off x="10543457" y="2434404"/>
              <a:ext cx="226029" cy="485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18C89A-82CC-A57D-6B09-C8C7CEC08C01}"/>
              </a:ext>
            </a:extLst>
          </p:cNvPr>
          <p:cNvCxnSpPr>
            <a:cxnSpLocks/>
          </p:cNvCxnSpPr>
          <p:nvPr/>
        </p:nvCxnSpPr>
        <p:spPr>
          <a:xfrm>
            <a:off x="965772" y="4489807"/>
            <a:ext cx="2068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3D2A5E-19EB-F185-25E9-C339E6F57BA5}"/>
              </a:ext>
            </a:extLst>
          </p:cNvPr>
          <p:cNvCxnSpPr>
            <a:cxnSpLocks/>
          </p:cNvCxnSpPr>
          <p:nvPr/>
        </p:nvCxnSpPr>
        <p:spPr>
          <a:xfrm>
            <a:off x="965771" y="4639638"/>
            <a:ext cx="11323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35F6D4-AEA4-B25B-D679-2F2C67FFA181}"/>
              </a:ext>
            </a:extLst>
          </p:cNvPr>
          <p:cNvCxnSpPr>
            <a:cxnSpLocks/>
          </p:cNvCxnSpPr>
          <p:nvPr/>
        </p:nvCxnSpPr>
        <p:spPr>
          <a:xfrm>
            <a:off x="965770" y="4812587"/>
            <a:ext cx="20545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7CA6CA-2815-3CFB-30E0-97EE1B1C3D0B}"/>
              </a:ext>
            </a:extLst>
          </p:cNvPr>
          <p:cNvCxnSpPr>
            <a:cxnSpLocks/>
          </p:cNvCxnSpPr>
          <p:nvPr/>
        </p:nvCxnSpPr>
        <p:spPr>
          <a:xfrm>
            <a:off x="965770" y="4964987"/>
            <a:ext cx="30005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C10B5B8-040C-8AF5-5144-0C895FF5649B}"/>
              </a:ext>
            </a:extLst>
          </p:cNvPr>
          <p:cNvSpPr txBox="1"/>
          <p:nvPr/>
        </p:nvSpPr>
        <p:spPr>
          <a:xfrm>
            <a:off x="902363" y="168852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(0, 0)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1523AF1-6FA6-508B-B1D3-336CBAC2F747}"/>
              </a:ext>
            </a:extLst>
          </p:cNvPr>
          <p:cNvSpPr/>
          <p:nvPr/>
        </p:nvSpPr>
        <p:spPr>
          <a:xfrm>
            <a:off x="938588" y="1685568"/>
            <a:ext cx="74127" cy="741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3BB9CDE-C32A-2CC5-EAC0-C1D55F7775E4}"/>
              </a:ext>
            </a:extLst>
          </p:cNvPr>
          <p:cNvCxnSpPr>
            <a:cxnSpLocks/>
          </p:cNvCxnSpPr>
          <p:nvPr/>
        </p:nvCxnSpPr>
        <p:spPr>
          <a:xfrm>
            <a:off x="965462" y="3071973"/>
            <a:ext cx="0" cy="221406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Left-Right Arrow 55">
            <a:extLst>
              <a:ext uri="{FF2B5EF4-FFF2-40B4-BE49-F238E27FC236}">
                <a16:creationId xmlns:a16="http://schemas.microsoft.com/office/drawing/2014/main" id="{839B3B26-D8DB-068E-5587-A4815A60851C}"/>
              </a:ext>
            </a:extLst>
          </p:cNvPr>
          <p:cNvSpPr/>
          <p:nvPr/>
        </p:nvSpPr>
        <p:spPr>
          <a:xfrm>
            <a:off x="1172658" y="3238612"/>
            <a:ext cx="935757" cy="261394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noProof="1"/>
              <a:t>left step</a:t>
            </a:r>
          </a:p>
        </p:txBody>
      </p:sp>
      <p:sp>
        <p:nvSpPr>
          <p:cNvPr id="57" name="Left-Right Arrow 56">
            <a:extLst>
              <a:ext uri="{FF2B5EF4-FFF2-40B4-BE49-F238E27FC236}">
                <a16:creationId xmlns:a16="http://schemas.microsoft.com/office/drawing/2014/main" id="{5746E0EA-6C95-33F6-393C-9C95C966FA81}"/>
              </a:ext>
            </a:extLst>
          </p:cNvPr>
          <p:cNvSpPr/>
          <p:nvPr/>
        </p:nvSpPr>
        <p:spPr>
          <a:xfrm>
            <a:off x="2104778" y="3241113"/>
            <a:ext cx="935757" cy="26139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noProof="1"/>
              <a:t>right step</a:t>
            </a:r>
          </a:p>
        </p:txBody>
      </p: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534C33C6-65DC-CEAB-E53F-247A51005461}"/>
              </a:ext>
            </a:extLst>
          </p:cNvPr>
          <p:cNvGrpSpPr/>
          <p:nvPr/>
        </p:nvGrpSpPr>
        <p:grpSpPr>
          <a:xfrm>
            <a:off x="1172658" y="2201197"/>
            <a:ext cx="9342823" cy="3084841"/>
            <a:chOff x="1172658" y="2201198"/>
            <a:chExt cx="9342823" cy="210367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DDF7550-951A-57CF-2DDC-CFF7B907E8B2}"/>
                </a:ext>
              </a:extLst>
            </p:cNvPr>
            <p:cNvCxnSpPr>
              <a:cxnSpLocks/>
            </p:cNvCxnSpPr>
            <p:nvPr/>
          </p:nvCxnSpPr>
          <p:spPr>
            <a:xfrm>
              <a:off x="1172658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5312B7-4893-13D2-152E-4438DADD3BD3}"/>
                </a:ext>
              </a:extLst>
            </p:cNvPr>
            <p:cNvCxnSpPr>
              <a:cxnSpLocks/>
            </p:cNvCxnSpPr>
            <p:nvPr/>
          </p:nvCxnSpPr>
          <p:spPr>
            <a:xfrm>
              <a:off x="2108415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169E4A1-C892-6DEE-5838-A1E146B14AAC}"/>
                </a:ext>
              </a:extLst>
            </p:cNvPr>
            <p:cNvCxnSpPr>
              <a:cxnSpLocks/>
            </p:cNvCxnSpPr>
            <p:nvPr/>
          </p:nvCxnSpPr>
          <p:spPr>
            <a:xfrm>
              <a:off x="3040535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1B7BFB1-6F23-8828-3B98-7EA35B420C7D}"/>
                </a:ext>
              </a:extLst>
            </p:cNvPr>
            <p:cNvCxnSpPr>
              <a:cxnSpLocks/>
            </p:cNvCxnSpPr>
            <p:nvPr/>
          </p:nvCxnSpPr>
          <p:spPr>
            <a:xfrm>
              <a:off x="3976599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0F5AFA1-2804-56C6-76BC-2B358D79EDA0}"/>
                </a:ext>
              </a:extLst>
            </p:cNvPr>
            <p:cNvCxnSpPr>
              <a:cxnSpLocks/>
            </p:cNvCxnSpPr>
            <p:nvPr/>
          </p:nvCxnSpPr>
          <p:spPr>
            <a:xfrm>
              <a:off x="4897540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B5B23D-125A-C97D-C4A1-3B4FAEE1DCBD}"/>
                </a:ext>
              </a:extLst>
            </p:cNvPr>
            <p:cNvCxnSpPr>
              <a:cxnSpLocks/>
            </p:cNvCxnSpPr>
            <p:nvPr/>
          </p:nvCxnSpPr>
          <p:spPr>
            <a:xfrm>
              <a:off x="5844783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FD72DE0-16B8-583C-90DE-B08BAA228D9A}"/>
                </a:ext>
              </a:extLst>
            </p:cNvPr>
            <p:cNvCxnSpPr>
              <a:cxnSpLocks/>
            </p:cNvCxnSpPr>
            <p:nvPr/>
          </p:nvCxnSpPr>
          <p:spPr>
            <a:xfrm>
              <a:off x="6774882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A2C15F4-9D7F-B86A-4067-814F32C9B161}"/>
                </a:ext>
              </a:extLst>
            </p:cNvPr>
            <p:cNvCxnSpPr>
              <a:cxnSpLocks/>
            </p:cNvCxnSpPr>
            <p:nvPr/>
          </p:nvCxnSpPr>
          <p:spPr>
            <a:xfrm>
              <a:off x="7700672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7964C0-9804-E777-74DC-47B075701592}"/>
                </a:ext>
              </a:extLst>
            </p:cNvPr>
            <p:cNvCxnSpPr>
              <a:cxnSpLocks/>
            </p:cNvCxnSpPr>
            <p:nvPr/>
          </p:nvCxnSpPr>
          <p:spPr>
            <a:xfrm>
              <a:off x="8642161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F8F215E0-2293-19B8-697A-13859F601753}"/>
                </a:ext>
              </a:extLst>
            </p:cNvPr>
            <p:cNvCxnSpPr>
              <a:cxnSpLocks/>
            </p:cNvCxnSpPr>
            <p:nvPr/>
          </p:nvCxnSpPr>
          <p:spPr>
            <a:xfrm>
              <a:off x="9579130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D6E2B8B3-DAE8-2382-0B91-2E63A4460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481" y="2201198"/>
              <a:ext cx="0" cy="210367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029" name="Left-Right Arrow 1028">
            <a:extLst>
              <a:ext uri="{FF2B5EF4-FFF2-40B4-BE49-F238E27FC236}">
                <a16:creationId xmlns:a16="http://schemas.microsoft.com/office/drawing/2014/main" id="{FD32D668-8942-2D18-63C8-CA0A4F927DD2}"/>
              </a:ext>
            </a:extLst>
          </p:cNvPr>
          <p:cNvSpPr/>
          <p:nvPr/>
        </p:nvSpPr>
        <p:spPr>
          <a:xfrm>
            <a:off x="3052032" y="3236332"/>
            <a:ext cx="935757" cy="261394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noProof="1"/>
              <a:t>left step</a:t>
            </a:r>
          </a:p>
        </p:txBody>
      </p:sp>
      <p:sp>
        <p:nvSpPr>
          <p:cNvPr id="1030" name="Left-Right Arrow 1029">
            <a:extLst>
              <a:ext uri="{FF2B5EF4-FFF2-40B4-BE49-F238E27FC236}">
                <a16:creationId xmlns:a16="http://schemas.microsoft.com/office/drawing/2014/main" id="{DA834BD3-8A3C-5190-93FF-42D0C75B6A47}"/>
              </a:ext>
            </a:extLst>
          </p:cNvPr>
          <p:cNvSpPr/>
          <p:nvPr/>
        </p:nvSpPr>
        <p:spPr>
          <a:xfrm>
            <a:off x="3976906" y="3236229"/>
            <a:ext cx="935757" cy="26139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noProof="1"/>
              <a:t>right step</a:t>
            </a:r>
          </a:p>
        </p:txBody>
      </p:sp>
      <p:sp>
        <p:nvSpPr>
          <p:cNvPr id="1031" name="Left-Right Arrow 1030">
            <a:extLst>
              <a:ext uri="{FF2B5EF4-FFF2-40B4-BE49-F238E27FC236}">
                <a16:creationId xmlns:a16="http://schemas.microsoft.com/office/drawing/2014/main" id="{F867D11B-155F-60AE-491F-A17ECE7DFC5E}"/>
              </a:ext>
            </a:extLst>
          </p:cNvPr>
          <p:cNvSpPr/>
          <p:nvPr/>
        </p:nvSpPr>
        <p:spPr>
          <a:xfrm>
            <a:off x="1172657" y="3544758"/>
            <a:ext cx="1866974" cy="26139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noProof="1"/>
              <a:t>right stride</a:t>
            </a:r>
          </a:p>
        </p:txBody>
      </p:sp>
      <p:sp>
        <p:nvSpPr>
          <p:cNvPr id="1032" name="Left-Right Arrow 1031">
            <a:extLst>
              <a:ext uri="{FF2B5EF4-FFF2-40B4-BE49-F238E27FC236}">
                <a16:creationId xmlns:a16="http://schemas.microsoft.com/office/drawing/2014/main" id="{3A0B591B-7882-8949-69B8-97C630CAE47F}"/>
              </a:ext>
            </a:extLst>
          </p:cNvPr>
          <p:cNvSpPr/>
          <p:nvPr/>
        </p:nvSpPr>
        <p:spPr>
          <a:xfrm>
            <a:off x="3052032" y="3544209"/>
            <a:ext cx="1866974" cy="26139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noProof="1"/>
              <a:t>right stride</a:t>
            </a:r>
          </a:p>
        </p:txBody>
      </p:sp>
      <p:sp>
        <p:nvSpPr>
          <p:cNvPr id="1033" name="Left-Right Arrow 1032">
            <a:extLst>
              <a:ext uri="{FF2B5EF4-FFF2-40B4-BE49-F238E27FC236}">
                <a16:creationId xmlns:a16="http://schemas.microsoft.com/office/drawing/2014/main" id="{41C5EF04-73A9-B51F-3012-252BCD47512A}"/>
              </a:ext>
            </a:extLst>
          </p:cNvPr>
          <p:cNvSpPr/>
          <p:nvPr/>
        </p:nvSpPr>
        <p:spPr>
          <a:xfrm>
            <a:off x="2117390" y="3857224"/>
            <a:ext cx="1866974" cy="261394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noProof="1"/>
              <a:t>left stride</a:t>
            </a:r>
          </a:p>
        </p:txBody>
      </p:sp>
      <p:sp>
        <p:nvSpPr>
          <p:cNvPr id="1034" name="Left-Right Arrow 1033">
            <a:extLst>
              <a:ext uri="{FF2B5EF4-FFF2-40B4-BE49-F238E27FC236}">
                <a16:creationId xmlns:a16="http://schemas.microsoft.com/office/drawing/2014/main" id="{14F601FA-D33D-8E19-D478-DF0F2C8B758D}"/>
              </a:ext>
            </a:extLst>
          </p:cNvPr>
          <p:cNvSpPr/>
          <p:nvPr/>
        </p:nvSpPr>
        <p:spPr>
          <a:xfrm>
            <a:off x="3996765" y="3856675"/>
            <a:ext cx="1866974" cy="261394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200" noProof="1"/>
              <a:t>left stride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D04C4494-6A76-2EBF-FDE8-EDDAEE92E1D4}"/>
              </a:ext>
            </a:extLst>
          </p:cNvPr>
          <p:cNvSpPr txBox="1"/>
          <p:nvPr/>
        </p:nvSpPr>
        <p:spPr>
          <a:xfrm>
            <a:off x="618191" y="4364521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y[0]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CD1C367A-5612-367A-0752-0655F1BB0DE7}"/>
              </a:ext>
            </a:extLst>
          </p:cNvPr>
          <p:cNvSpPr txBox="1"/>
          <p:nvPr/>
        </p:nvSpPr>
        <p:spPr>
          <a:xfrm>
            <a:off x="616171" y="4521075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y[1]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BFFA8703-B901-D6F7-D0A3-AB3BB617C4FD}"/>
              </a:ext>
            </a:extLst>
          </p:cNvPr>
          <p:cNvSpPr txBox="1"/>
          <p:nvPr/>
        </p:nvSpPr>
        <p:spPr>
          <a:xfrm>
            <a:off x="616171" y="4677629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y[2]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48CBAA77-27B4-532A-E621-19D42C50D864}"/>
              </a:ext>
            </a:extLst>
          </p:cNvPr>
          <p:cNvSpPr txBox="1"/>
          <p:nvPr/>
        </p:nvSpPr>
        <p:spPr>
          <a:xfrm>
            <a:off x="616560" y="4834183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y[3]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5227FCED-926B-95BB-F13B-276DB9575A13}"/>
              </a:ext>
            </a:extLst>
          </p:cNvPr>
          <p:cNvSpPr txBox="1"/>
          <p:nvPr/>
        </p:nvSpPr>
        <p:spPr>
          <a:xfrm>
            <a:off x="655636" y="4986582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705695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Down Arrow 210">
            <a:extLst>
              <a:ext uri="{FF2B5EF4-FFF2-40B4-BE49-F238E27FC236}">
                <a16:creationId xmlns:a16="http://schemas.microsoft.com/office/drawing/2014/main" id="{A24DBBF0-6122-15DF-F65D-2B5C488AA2B6}"/>
              </a:ext>
            </a:extLst>
          </p:cNvPr>
          <p:cNvSpPr/>
          <p:nvPr/>
        </p:nvSpPr>
        <p:spPr>
          <a:xfrm>
            <a:off x="6990434" y="2629796"/>
            <a:ext cx="323682" cy="69077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01" name="Down Arrow 200">
            <a:extLst>
              <a:ext uri="{FF2B5EF4-FFF2-40B4-BE49-F238E27FC236}">
                <a16:creationId xmlns:a16="http://schemas.microsoft.com/office/drawing/2014/main" id="{3074577A-31F2-7999-377E-ED65A6572243}"/>
              </a:ext>
            </a:extLst>
          </p:cNvPr>
          <p:cNvSpPr/>
          <p:nvPr/>
        </p:nvSpPr>
        <p:spPr>
          <a:xfrm>
            <a:off x="4927006" y="2014346"/>
            <a:ext cx="323682" cy="129477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6" name="Down Arrow 195">
            <a:extLst>
              <a:ext uri="{FF2B5EF4-FFF2-40B4-BE49-F238E27FC236}">
                <a16:creationId xmlns:a16="http://schemas.microsoft.com/office/drawing/2014/main" id="{502BA429-F209-C175-F02A-EC2D3BBC6521}"/>
              </a:ext>
            </a:extLst>
          </p:cNvPr>
          <p:cNvSpPr/>
          <p:nvPr/>
        </p:nvSpPr>
        <p:spPr>
          <a:xfrm>
            <a:off x="4931597" y="1229310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8" name="Down Arrow 197">
            <a:extLst>
              <a:ext uri="{FF2B5EF4-FFF2-40B4-BE49-F238E27FC236}">
                <a16:creationId xmlns:a16="http://schemas.microsoft.com/office/drawing/2014/main" id="{7A4D7948-F9D3-DB8C-CDC1-4509C5BD3B5B}"/>
              </a:ext>
            </a:extLst>
          </p:cNvPr>
          <p:cNvSpPr/>
          <p:nvPr/>
        </p:nvSpPr>
        <p:spPr>
          <a:xfrm>
            <a:off x="6990434" y="572926"/>
            <a:ext cx="323682" cy="164728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4" name="Down Arrow 193">
            <a:extLst>
              <a:ext uri="{FF2B5EF4-FFF2-40B4-BE49-F238E27FC236}">
                <a16:creationId xmlns:a16="http://schemas.microsoft.com/office/drawing/2014/main" id="{3750694A-D99A-233F-EC77-E22355D01906}"/>
              </a:ext>
            </a:extLst>
          </p:cNvPr>
          <p:cNvSpPr/>
          <p:nvPr/>
        </p:nvSpPr>
        <p:spPr>
          <a:xfrm>
            <a:off x="3868339" y="584384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5" name="Down Arrow 194">
            <a:extLst>
              <a:ext uri="{FF2B5EF4-FFF2-40B4-BE49-F238E27FC236}">
                <a16:creationId xmlns:a16="http://schemas.microsoft.com/office/drawing/2014/main" id="{5A04E056-84BF-1A13-3DBA-0A44E0AF271A}"/>
              </a:ext>
            </a:extLst>
          </p:cNvPr>
          <p:cNvSpPr/>
          <p:nvPr/>
        </p:nvSpPr>
        <p:spPr>
          <a:xfrm>
            <a:off x="5975387" y="575052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93" name="Down Arrow 192">
            <a:extLst>
              <a:ext uri="{FF2B5EF4-FFF2-40B4-BE49-F238E27FC236}">
                <a16:creationId xmlns:a16="http://schemas.microsoft.com/office/drawing/2014/main" id="{0B626C21-6CAD-C5A1-70FD-C74A932F94E0}"/>
              </a:ext>
            </a:extLst>
          </p:cNvPr>
          <p:cNvSpPr/>
          <p:nvPr/>
        </p:nvSpPr>
        <p:spPr>
          <a:xfrm>
            <a:off x="4931597" y="577177"/>
            <a:ext cx="323682" cy="36289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6B956B-7045-52E8-B718-6603A16CE59E}"/>
              </a:ext>
            </a:extLst>
          </p:cNvPr>
          <p:cNvSpPr/>
          <p:nvPr/>
        </p:nvSpPr>
        <p:spPr>
          <a:xfrm>
            <a:off x="3749316" y="935825"/>
            <a:ext cx="2676053" cy="411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fr-CA" sz="1400" noProof="1"/>
              <a:t>pd.read_csv()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pd.read_excel()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1444611-7366-F412-0F7E-FBF73807E6BE}"/>
              </a:ext>
            </a:extLst>
          </p:cNvPr>
          <p:cNvSpPr/>
          <p:nvPr/>
        </p:nvSpPr>
        <p:spPr>
          <a:xfrm>
            <a:off x="5857001" y="171525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Excel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A232841B-8886-86F1-1004-4BA50722E811}"/>
              </a:ext>
            </a:extLst>
          </p:cNvPr>
          <p:cNvSpPr/>
          <p:nvPr/>
        </p:nvSpPr>
        <p:spPr>
          <a:xfrm>
            <a:off x="3749316" y="171525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csv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A853D765-6DAD-046D-C056-CEB1B33C3476}"/>
              </a:ext>
            </a:extLst>
          </p:cNvPr>
          <p:cNvSpPr/>
          <p:nvPr/>
        </p:nvSpPr>
        <p:spPr>
          <a:xfrm>
            <a:off x="4797790" y="170047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txt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F6E06393-4CE1-9613-6722-0AEF9C52514A}"/>
              </a:ext>
            </a:extLst>
          </p:cNvPr>
          <p:cNvSpPr/>
          <p:nvPr/>
        </p:nvSpPr>
        <p:spPr>
          <a:xfrm>
            <a:off x="6877945" y="170047"/>
            <a:ext cx="572812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c3d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EDA4A0-4BD3-C36F-009E-91E8C98BA2F5}"/>
              </a:ext>
            </a:extLst>
          </p:cNvPr>
          <p:cNvSpPr/>
          <p:nvPr/>
        </p:nvSpPr>
        <p:spPr>
          <a:xfrm>
            <a:off x="6361404" y="2223164"/>
            <a:ext cx="1617232" cy="4113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ktk.read_c3d()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707AD9-2334-B9CC-6B1D-7D6571F7C10D}"/>
              </a:ext>
            </a:extLst>
          </p:cNvPr>
          <p:cNvSpPr/>
          <p:nvPr/>
        </p:nvSpPr>
        <p:spPr>
          <a:xfrm>
            <a:off x="3749316" y="1601661"/>
            <a:ext cx="2676055" cy="414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noProof="1"/>
              <a:t>ktk.TimeSeries.from_dataframe()</a:t>
            </a:r>
          </a:p>
        </p:txBody>
      </p:sp>
      <p:sp>
        <p:nvSpPr>
          <p:cNvPr id="212" name="Down Arrow 211">
            <a:extLst>
              <a:ext uri="{FF2B5EF4-FFF2-40B4-BE49-F238E27FC236}">
                <a16:creationId xmlns:a16="http://schemas.microsoft.com/office/drawing/2014/main" id="{5B1F1C25-BC9A-1095-2D18-8DCED43D5A95}"/>
              </a:ext>
            </a:extLst>
          </p:cNvPr>
          <p:cNvSpPr/>
          <p:nvPr/>
        </p:nvSpPr>
        <p:spPr>
          <a:xfrm>
            <a:off x="8677915" y="2616112"/>
            <a:ext cx="323682" cy="69077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00" name="Down Arrow 199">
            <a:extLst>
              <a:ext uri="{FF2B5EF4-FFF2-40B4-BE49-F238E27FC236}">
                <a16:creationId xmlns:a16="http://schemas.microsoft.com/office/drawing/2014/main" id="{7D4DA4DB-F949-96F4-0551-D78DE0D2A42C}"/>
              </a:ext>
            </a:extLst>
          </p:cNvPr>
          <p:cNvSpPr/>
          <p:nvPr/>
        </p:nvSpPr>
        <p:spPr>
          <a:xfrm>
            <a:off x="8675149" y="568300"/>
            <a:ext cx="323682" cy="164728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BC5F889C-0CB6-B29E-A5AC-FCEAE70A10E0}"/>
              </a:ext>
            </a:extLst>
          </p:cNvPr>
          <p:cNvSpPr/>
          <p:nvPr/>
        </p:nvSpPr>
        <p:spPr>
          <a:xfrm>
            <a:off x="8492497" y="170047"/>
            <a:ext cx="688987" cy="411381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ktk.zip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F8C9E6-5F07-68C1-24AB-63BD5EDBACA9}"/>
              </a:ext>
            </a:extLst>
          </p:cNvPr>
          <p:cNvSpPr/>
          <p:nvPr/>
        </p:nvSpPr>
        <p:spPr>
          <a:xfrm>
            <a:off x="8351400" y="2224052"/>
            <a:ext cx="962262" cy="4104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ktk.load()</a:t>
            </a:r>
          </a:p>
        </p:txBody>
      </p:sp>
      <p:sp>
        <p:nvSpPr>
          <p:cNvPr id="222" name="Down Arrow 221">
            <a:extLst>
              <a:ext uri="{FF2B5EF4-FFF2-40B4-BE49-F238E27FC236}">
                <a16:creationId xmlns:a16="http://schemas.microsoft.com/office/drawing/2014/main" id="{BE4DB92A-9918-ED4A-A1E3-18F4CF670216}"/>
              </a:ext>
            </a:extLst>
          </p:cNvPr>
          <p:cNvSpPr/>
          <p:nvPr/>
        </p:nvSpPr>
        <p:spPr>
          <a:xfrm>
            <a:off x="4929723" y="5182906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6" name="Down Arrow 255">
            <a:extLst>
              <a:ext uri="{FF2B5EF4-FFF2-40B4-BE49-F238E27FC236}">
                <a16:creationId xmlns:a16="http://schemas.microsoft.com/office/drawing/2014/main" id="{F9E363BA-C644-F2A0-EDEC-922D2AA60D15}"/>
              </a:ext>
            </a:extLst>
          </p:cNvPr>
          <p:cNvSpPr/>
          <p:nvPr/>
        </p:nvSpPr>
        <p:spPr>
          <a:xfrm>
            <a:off x="4925501" y="3720942"/>
            <a:ext cx="323682" cy="115314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7" name="Down Arrow 256">
            <a:extLst>
              <a:ext uri="{FF2B5EF4-FFF2-40B4-BE49-F238E27FC236}">
                <a16:creationId xmlns:a16="http://schemas.microsoft.com/office/drawing/2014/main" id="{EB8B595B-D7B6-DAE2-4AAE-5B3FD2E15CE0}"/>
              </a:ext>
            </a:extLst>
          </p:cNvPr>
          <p:cNvSpPr/>
          <p:nvPr/>
        </p:nvSpPr>
        <p:spPr>
          <a:xfrm>
            <a:off x="6990434" y="3721115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8" name="Down Arrow 257">
            <a:extLst>
              <a:ext uri="{FF2B5EF4-FFF2-40B4-BE49-F238E27FC236}">
                <a16:creationId xmlns:a16="http://schemas.microsoft.com/office/drawing/2014/main" id="{577B6831-ED7E-DB2B-850B-6C14042EAFDF}"/>
              </a:ext>
            </a:extLst>
          </p:cNvPr>
          <p:cNvSpPr/>
          <p:nvPr/>
        </p:nvSpPr>
        <p:spPr>
          <a:xfrm>
            <a:off x="8670690" y="3720942"/>
            <a:ext cx="323682" cy="362899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59" name="Down Arrow 258">
            <a:extLst>
              <a:ext uri="{FF2B5EF4-FFF2-40B4-BE49-F238E27FC236}">
                <a16:creationId xmlns:a16="http://schemas.microsoft.com/office/drawing/2014/main" id="{E832D934-029D-EC7B-CEC0-2A5D3A1C2F98}"/>
              </a:ext>
            </a:extLst>
          </p:cNvPr>
          <p:cNvSpPr/>
          <p:nvPr/>
        </p:nvSpPr>
        <p:spPr>
          <a:xfrm>
            <a:off x="3873881" y="5929424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0" name="Down Arrow 259">
            <a:extLst>
              <a:ext uri="{FF2B5EF4-FFF2-40B4-BE49-F238E27FC236}">
                <a16:creationId xmlns:a16="http://schemas.microsoft.com/office/drawing/2014/main" id="{F362161D-6A15-FF1E-F930-DBF525F3C9D2}"/>
              </a:ext>
            </a:extLst>
          </p:cNvPr>
          <p:cNvSpPr/>
          <p:nvPr/>
        </p:nvSpPr>
        <p:spPr>
          <a:xfrm>
            <a:off x="4921756" y="5929424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1" name="Down Arrow 260">
            <a:extLst>
              <a:ext uri="{FF2B5EF4-FFF2-40B4-BE49-F238E27FC236}">
                <a16:creationId xmlns:a16="http://schemas.microsoft.com/office/drawing/2014/main" id="{CE1A9F3A-BFAC-8757-B15F-210BEBF21C7E}"/>
              </a:ext>
            </a:extLst>
          </p:cNvPr>
          <p:cNvSpPr/>
          <p:nvPr/>
        </p:nvSpPr>
        <p:spPr>
          <a:xfrm>
            <a:off x="5969631" y="5942435"/>
            <a:ext cx="323682" cy="36289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2" name="Down Arrow 261">
            <a:extLst>
              <a:ext uri="{FF2B5EF4-FFF2-40B4-BE49-F238E27FC236}">
                <a16:creationId xmlns:a16="http://schemas.microsoft.com/office/drawing/2014/main" id="{1E4A081D-9287-2267-B259-1623FDBD09B8}"/>
              </a:ext>
            </a:extLst>
          </p:cNvPr>
          <p:cNvSpPr/>
          <p:nvPr/>
        </p:nvSpPr>
        <p:spPr>
          <a:xfrm>
            <a:off x="8676049" y="4491577"/>
            <a:ext cx="323682" cy="180404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63" name="Down Arrow 262">
            <a:extLst>
              <a:ext uri="{FF2B5EF4-FFF2-40B4-BE49-F238E27FC236}">
                <a16:creationId xmlns:a16="http://schemas.microsoft.com/office/drawing/2014/main" id="{31C2C427-0903-190C-87B4-42B58463213E}"/>
              </a:ext>
            </a:extLst>
          </p:cNvPr>
          <p:cNvSpPr/>
          <p:nvPr/>
        </p:nvSpPr>
        <p:spPr>
          <a:xfrm>
            <a:off x="6990434" y="4491577"/>
            <a:ext cx="323682" cy="1813756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F427A5EA-02BB-0424-409F-173EB38F2ACF}"/>
              </a:ext>
            </a:extLst>
          </p:cNvPr>
          <p:cNvSpPr/>
          <p:nvPr/>
        </p:nvSpPr>
        <p:spPr>
          <a:xfrm>
            <a:off x="5852557" y="6293801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Excel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58B64E3F-5567-DFDC-A147-92E64274BBB5}"/>
              </a:ext>
            </a:extLst>
          </p:cNvPr>
          <p:cNvSpPr/>
          <p:nvPr/>
        </p:nvSpPr>
        <p:spPr>
          <a:xfrm>
            <a:off x="3749316" y="6293801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csv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2729CFC4-8A07-D2C8-B08B-352FCFA3BAF1}"/>
              </a:ext>
            </a:extLst>
          </p:cNvPr>
          <p:cNvSpPr/>
          <p:nvPr/>
        </p:nvSpPr>
        <p:spPr>
          <a:xfrm>
            <a:off x="4809378" y="6292323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txt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D9B0DE16-FD1E-172D-603B-626946D80495}"/>
              </a:ext>
            </a:extLst>
          </p:cNvPr>
          <p:cNvSpPr/>
          <p:nvPr/>
        </p:nvSpPr>
        <p:spPr>
          <a:xfrm>
            <a:off x="6883613" y="6309045"/>
            <a:ext cx="572812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c3d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961FC736-1822-89C8-B6A5-7C6B59D030DF}"/>
              </a:ext>
            </a:extLst>
          </p:cNvPr>
          <p:cNvSpPr/>
          <p:nvPr/>
        </p:nvSpPr>
        <p:spPr>
          <a:xfrm>
            <a:off x="8492497" y="6292322"/>
            <a:ext cx="688987" cy="4113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ktk.zip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146D44-AA6B-1F60-66F0-D96D3507C6F1}"/>
              </a:ext>
            </a:extLst>
          </p:cNvPr>
          <p:cNvSpPr/>
          <p:nvPr/>
        </p:nvSpPr>
        <p:spPr>
          <a:xfrm>
            <a:off x="3749317" y="5547282"/>
            <a:ext cx="2676053" cy="4113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fr-CA" sz="1400" noProof="1"/>
              <a:t>pd.DataFrame.to_csv()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pd.DataFrame.to_excel()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D5B599-F7E3-2640-C0DF-74F5078BE9D7}"/>
              </a:ext>
            </a:extLst>
          </p:cNvPr>
          <p:cNvSpPr/>
          <p:nvPr/>
        </p:nvSpPr>
        <p:spPr>
          <a:xfrm>
            <a:off x="6341712" y="4084013"/>
            <a:ext cx="1656614" cy="4113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ktk.write_c3d()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62765E-1319-D885-9E12-A605253C9693}"/>
              </a:ext>
            </a:extLst>
          </p:cNvPr>
          <p:cNvSpPr/>
          <p:nvPr/>
        </p:nvSpPr>
        <p:spPr>
          <a:xfrm>
            <a:off x="8360316" y="4081084"/>
            <a:ext cx="962262" cy="4104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ktk.save()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9ED954-61A6-016E-95AB-47C2D6440924}"/>
              </a:ext>
            </a:extLst>
          </p:cNvPr>
          <p:cNvSpPr/>
          <p:nvPr/>
        </p:nvSpPr>
        <p:spPr>
          <a:xfrm>
            <a:off x="3749317" y="4863870"/>
            <a:ext cx="2676054" cy="4143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noProof="1"/>
              <a:t>ktk.TimeSeries.to_dataframe()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A25544-80E3-ECBC-A5F4-ADBCD8A52805}"/>
              </a:ext>
            </a:extLst>
          </p:cNvPr>
          <p:cNvSpPr/>
          <p:nvPr/>
        </p:nvSpPr>
        <p:spPr>
          <a:xfrm>
            <a:off x="169932" y="984716"/>
            <a:ext cx="3182378" cy="37591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b="1" noProof="1">
                <a:solidFill>
                  <a:schemeClr val="tx1"/>
                </a:solidFill>
              </a:rPr>
              <a:t>Filtering: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ktk.filters.butter()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ktk.filters.smooth()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ktk.filters.deriv()</a:t>
            </a:r>
          </a:p>
          <a:p>
            <a:r>
              <a:rPr lang="fr-CA" sz="1400" b="1" noProof="1">
                <a:solidFill>
                  <a:schemeClr val="tx1"/>
                </a:solidFill>
              </a:rPr>
              <a:t>TimeSeries operations: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TimeSeries.add_event()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TimeSeries.merge()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TimeSeries.get_subset()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TimeSeries.get_ts_before_event()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TimeSeries.ui_edit_events()</a:t>
            </a:r>
          </a:p>
          <a:p>
            <a:r>
              <a:rPr lang="fr-CA" sz="1400" b="1" noProof="1">
                <a:solidFill>
                  <a:schemeClr val="tx1"/>
                </a:solidFill>
              </a:rPr>
              <a:t>Cycles: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ktk.cycles.detect_cycles()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ktk.cycles.time_normalize()</a:t>
            </a:r>
          </a:p>
          <a:p>
            <a:r>
              <a:rPr lang="fr-CA" sz="1400" b="1" noProof="1">
                <a:solidFill>
                  <a:schemeClr val="tx1"/>
                </a:solidFill>
              </a:rPr>
              <a:t>Kinematics: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ktk.kinematics.create_cluster()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ktk.kinematics.expand_cluster()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ktk.kinematics.track_cluster()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BDFFD-33A0-857D-A29B-2033A14B19B4}"/>
              </a:ext>
            </a:extLst>
          </p:cNvPr>
          <p:cNvSpPr/>
          <p:nvPr/>
        </p:nvSpPr>
        <p:spPr>
          <a:xfrm>
            <a:off x="165900" y="5142919"/>
            <a:ext cx="3186411" cy="13097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b="1" noProof="1">
                <a:solidFill>
                  <a:schemeClr val="tx1"/>
                </a:solidFill>
              </a:rPr>
              <a:t>Geometrical operations: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ktk.geometry.create_frames()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ktk.geometry.get_local_coordinates()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ktk.geometry.get_global_coordinates()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ktk.geometry.get_angles()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2BB8645-98DA-B890-B980-D27F6C01FD33}"/>
              </a:ext>
            </a:extLst>
          </p:cNvPr>
          <p:cNvSpPr/>
          <p:nvPr/>
        </p:nvSpPr>
        <p:spPr>
          <a:xfrm>
            <a:off x="169932" y="581428"/>
            <a:ext cx="3182378" cy="41138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bg1"/>
                </a:solidFill>
              </a:rPr>
              <a:t>Examples of operations on TimeSeries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954DF3B-3132-C039-0C84-5F2FF7F1EEFF}"/>
              </a:ext>
            </a:extLst>
          </p:cNvPr>
          <p:cNvSpPr/>
          <p:nvPr/>
        </p:nvSpPr>
        <p:spPr>
          <a:xfrm>
            <a:off x="169932" y="4743877"/>
            <a:ext cx="3182379" cy="41138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bg1"/>
                </a:solidFill>
              </a:rPr>
              <a:t>Examples of operations on TimeSeries' data attribute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F6535F-3713-95D9-F890-474C7B6B46D2}"/>
              </a:ext>
            </a:extLst>
          </p:cNvPr>
          <p:cNvSpPr/>
          <p:nvPr/>
        </p:nvSpPr>
        <p:spPr>
          <a:xfrm>
            <a:off x="9677863" y="2634546"/>
            <a:ext cx="2330717" cy="2067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A" sz="1400" b="1" noProof="1">
                <a:solidFill>
                  <a:schemeClr val="tx1"/>
                </a:solidFill>
              </a:rPr>
              <a:t>Plot with events using Matplotlib: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ktk.TimeSeries.plot()</a:t>
            </a:r>
          </a:p>
          <a:p>
            <a:pPr marL="171450" indent="-171450">
              <a:buFontTx/>
              <a:buChar char="-"/>
            </a:pPr>
            <a:endParaRPr lang="fr-CA" sz="1400" noProof="1"/>
          </a:p>
          <a:p>
            <a:r>
              <a:rPr lang="fr-CA" sz="1400" b="1" noProof="1">
                <a:solidFill>
                  <a:schemeClr val="tx1"/>
                </a:solidFill>
              </a:rPr>
              <a:t>Interconnected, animated markers in a 3D window:</a:t>
            </a:r>
          </a:p>
          <a:p>
            <a:pPr marL="171450" indent="-171450">
              <a:buFontTx/>
              <a:buChar char="-"/>
            </a:pPr>
            <a:r>
              <a:rPr lang="fr-CA" sz="1400" noProof="1"/>
              <a:t>ktk.Player()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19D6709-FB59-0256-B374-7252F93C8173}"/>
              </a:ext>
            </a:extLst>
          </p:cNvPr>
          <p:cNvSpPr/>
          <p:nvPr/>
        </p:nvSpPr>
        <p:spPr>
          <a:xfrm>
            <a:off x="9677862" y="2223164"/>
            <a:ext cx="2330718" cy="41138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bg1"/>
                </a:solidFill>
              </a:rPr>
              <a:t>Visualizing TimeSeries</a:t>
            </a:r>
          </a:p>
        </p:txBody>
      </p:sp>
      <p:sp>
        <p:nvSpPr>
          <p:cNvPr id="3" name="Left-Right Arrow 2">
            <a:extLst>
              <a:ext uri="{FF2B5EF4-FFF2-40B4-BE49-F238E27FC236}">
                <a16:creationId xmlns:a16="http://schemas.microsoft.com/office/drawing/2014/main" id="{AC10CF36-4310-38C7-F868-8F43102AC988}"/>
              </a:ext>
            </a:extLst>
          </p:cNvPr>
          <p:cNvSpPr/>
          <p:nvPr/>
        </p:nvSpPr>
        <p:spPr>
          <a:xfrm>
            <a:off x="3352311" y="3363514"/>
            <a:ext cx="394641" cy="261718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FC4CCF-0BA5-A411-2D34-DA335B557AE0}"/>
              </a:ext>
            </a:extLst>
          </p:cNvPr>
          <p:cNvSpPr/>
          <p:nvPr/>
        </p:nvSpPr>
        <p:spPr>
          <a:xfrm>
            <a:off x="9313662" y="3363515"/>
            <a:ext cx="355286" cy="26171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BF4377-791D-3C58-A020-3458B37C76C7}"/>
              </a:ext>
            </a:extLst>
          </p:cNvPr>
          <p:cNvSpPr/>
          <p:nvPr/>
        </p:nvSpPr>
        <p:spPr>
          <a:xfrm>
            <a:off x="3746952" y="3310597"/>
            <a:ext cx="5566710" cy="4143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400" noProof="1"/>
              <a:t>Working variables</a:t>
            </a:r>
          </a:p>
        </p:txBody>
      </p:sp>
    </p:spTree>
    <p:extLst>
      <p:ext uri="{BB962C8B-B14F-4D97-AF65-F5344CB8AC3E}">
        <p14:creationId xmlns:p14="http://schemas.microsoft.com/office/powerpoint/2010/main" val="827150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3C7B9B2-C0F1-766D-A44B-E9436D248172}"/>
              </a:ext>
            </a:extLst>
          </p:cNvPr>
          <p:cNvGrpSpPr/>
          <p:nvPr/>
        </p:nvGrpSpPr>
        <p:grpSpPr>
          <a:xfrm>
            <a:off x="1175286" y="541900"/>
            <a:ext cx="998104" cy="3289106"/>
            <a:chOff x="2747232" y="418610"/>
            <a:chExt cx="998104" cy="3289106"/>
          </a:xfrm>
        </p:grpSpPr>
        <p:sp>
          <p:nvSpPr>
            <p:cNvPr id="2" name="Forme libre 13">
              <a:extLst>
                <a:ext uri="{FF2B5EF4-FFF2-40B4-BE49-F238E27FC236}">
                  <a16:creationId xmlns:a16="http://schemas.microsoft.com/office/drawing/2014/main" id="{7A0F7346-F958-FE26-A35A-FD215D08AC12}"/>
                </a:ext>
              </a:extLst>
            </p:cNvPr>
            <p:cNvSpPr/>
            <p:nvPr/>
          </p:nvSpPr>
          <p:spPr>
            <a:xfrm>
              <a:off x="2747232" y="1250616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10" name="Grouper 19">
              <a:extLst>
                <a:ext uri="{FF2B5EF4-FFF2-40B4-BE49-F238E27FC236}">
                  <a16:creationId xmlns:a16="http://schemas.microsoft.com/office/drawing/2014/main" id="{1B5B9B20-457C-936B-A58F-FC5420EDE9B6}"/>
                </a:ext>
              </a:extLst>
            </p:cNvPr>
            <p:cNvGrpSpPr/>
            <p:nvPr/>
          </p:nvGrpSpPr>
          <p:grpSpPr>
            <a:xfrm>
              <a:off x="2823463" y="418610"/>
              <a:ext cx="763122" cy="971872"/>
              <a:chOff x="3954251" y="130464"/>
              <a:chExt cx="717566" cy="913854"/>
            </a:xfrm>
          </p:grpSpPr>
          <p:sp>
            <p:nvSpPr>
              <p:cNvPr id="11" name="Forme libre 20">
                <a:extLst>
                  <a:ext uri="{FF2B5EF4-FFF2-40B4-BE49-F238E27FC236}">
                    <a16:creationId xmlns:a16="http://schemas.microsoft.com/office/drawing/2014/main" id="{F8FABA3B-9FF6-E38F-ACAF-7A9BC682D1A6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2" name="Ellipse 21">
                <a:extLst>
                  <a:ext uri="{FF2B5EF4-FFF2-40B4-BE49-F238E27FC236}">
                    <a16:creationId xmlns:a16="http://schemas.microsoft.com/office/drawing/2014/main" id="{9DD84379-97F6-2FC1-FE46-207AD94A1286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93F7EE-4109-C6C0-D418-B90153C747E2}"/>
              </a:ext>
            </a:extLst>
          </p:cNvPr>
          <p:cNvGrpSpPr/>
          <p:nvPr/>
        </p:nvGrpSpPr>
        <p:grpSpPr>
          <a:xfrm rot="2035054">
            <a:off x="1033476" y="1749023"/>
            <a:ext cx="1199204" cy="2321188"/>
            <a:chOff x="3427910" y="1924040"/>
            <a:chExt cx="1199204" cy="2321188"/>
          </a:xfrm>
        </p:grpSpPr>
        <p:grpSp>
          <p:nvGrpSpPr>
            <p:cNvPr id="3" name="Grouper 15">
              <a:extLst>
                <a:ext uri="{FF2B5EF4-FFF2-40B4-BE49-F238E27FC236}">
                  <a16:creationId xmlns:a16="http://schemas.microsoft.com/office/drawing/2014/main" id="{A05B0186-3456-9B6B-F7AC-7BADE6FFD3EA}"/>
                </a:ext>
              </a:extLst>
            </p:cNvPr>
            <p:cNvGrpSpPr/>
            <p:nvPr/>
          </p:nvGrpSpPr>
          <p:grpSpPr>
            <a:xfrm rot="19465764">
              <a:off x="3427910" y="1924040"/>
              <a:ext cx="452003" cy="1240137"/>
              <a:chOff x="4028723" y="1113217"/>
              <a:chExt cx="425020" cy="1166104"/>
            </a:xfrm>
          </p:grpSpPr>
          <p:sp>
            <p:nvSpPr>
              <p:cNvPr id="4" name="Forme libre 29">
                <a:extLst>
                  <a:ext uri="{FF2B5EF4-FFF2-40B4-BE49-F238E27FC236}">
                    <a16:creationId xmlns:a16="http://schemas.microsoft.com/office/drawing/2014/main" id="{42591B90-5AB8-4CEB-9AF9-D1764F9ED73C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" name="Ellipse 30">
                <a:extLst>
                  <a:ext uri="{FF2B5EF4-FFF2-40B4-BE49-F238E27FC236}">
                    <a16:creationId xmlns:a16="http://schemas.microsoft.com/office/drawing/2014/main" id="{50E2645D-7BC0-7E39-CF72-2AA559DFD399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6" name="Grouper 16">
              <a:extLst>
                <a:ext uri="{FF2B5EF4-FFF2-40B4-BE49-F238E27FC236}">
                  <a16:creationId xmlns:a16="http://schemas.microsoft.com/office/drawing/2014/main" id="{158BB47C-EAE3-524C-9AB2-47A56C06ED73}"/>
                </a:ext>
              </a:extLst>
            </p:cNvPr>
            <p:cNvGrpSpPr/>
            <p:nvPr/>
          </p:nvGrpSpPr>
          <p:grpSpPr>
            <a:xfrm rot="19632586">
              <a:off x="4138161" y="2671471"/>
              <a:ext cx="488953" cy="1573757"/>
              <a:chOff x="4103478" y="1986644"/>
              <a:chExt cx="459764" cy="1479808"/>
            </a:xfrm>
          </p:grpSpPr>
          <p:sp>
            <p:nvSpPr>
              <p:cNvPr id="7" name="Forme libre 26">
                <a:extLst>
                  <a:ext uri="{FF2B5EF4-FFF2-40B4-BE49-F238E27FC236}">
                    <a16:creationId xmlns:a16="http://schemas.microsoft.com/office/drawing/2014/main" id="{6897AE79-3AE6-4BF4-90B0-D85BC5966F8F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8" name="Ellipse 27">
                <a:extLst>
                  <a:ext uri="{FF2B5EF4-FFF2-40B4-BE49-F238E27FC236}">
                    <a16:creationId xmlns:a16="http://schemas.microsoft.com/office/drawing/2014/main" id="{899F5C8F-582B-9C83-DB0F-B9C0C12518B2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9" name="Ellipse 28">
                <a:extLst>
                  <a:ext uri="{FF2B5EF4-FFF2-40B4-BE49-F238E27FC236}">
                    <a16:creationId xmlns:a16="http://schemas.microsoft.com/office/drawing/2014/main" id="{BB70E97D-9594-271C-8998-662DF147E5A1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4F7866-2DE5-8115-C805-F1883E9BA656}"/>
                </a:ext>
              </a:extLst>
            </p:cNvPr>
            <p:cNvSpPr/>
            <p:nvPr/>
          </p:nvSpPr>
          <p:spPr>
            <a:xfrm rot="19626046">
              <a:off x="3514036" y="2278858"/>
              <a:ext cx="184935" cy="358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206BA4-AF4C-419A-27EF-9E5CFD6817BB}"/>
              </a:ext>
            </a:extLst>
          </p:cNvPr>
          <p:cNvGrpSpPr/>
          <p:nvPr/>
        </p:nvGrpSpPr>
        <p:grpSpPr>
          <a:xfrm>
            <a:off x="2930227" y="541900"/>
            <a:ext cx="998104" cy="3289106"/>
            <a:chOff x="2747232" y="418610"/>
            <a:chExt cx="998104" cy="3289106"/>
          </a:xfrm>
        </p:grpSpPr>
        <p:sp>
          <p:nvSpPr>
            <p:cNvPr id="17" name="Forme libre 13">
              <a:extLst>
                <a:ext uri="{FF2B5EF4-FFF2-40B4-BE49-F238E27FC236}">
                  <a16:creationId xmlns:a16="http://schemas.microsoft.com/office/drawing/2014/main" id="{AF2DDAC6-51F1-EDF1-EFDE-5BC59D03F81D}"/>
                </a:ext>
              </a:extLst>
            </p:cNvPr>
            <p:cNvSpPr/>
            <p:nvPr/>
          </p:nvSpPr>
          <p:spPr>
            <a:xfrm>
              <a:off x="2747232" y="1250616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18" name="Grouper 19">
              <a:extLst>
                <a:ext uri="{FF2B5EF4-FFF2-40B4-BE49-F238E27FC236}">
                  <a16:creationId xmlns:a16="http://schemas.microsoft.com/office/drawing/2014/main" id="{7AC0B3AE-1E1E-4019-8B6E-A208D24212C4}"/>
                </a:ext>
              </a:extLst>
            </p:cNvPr>
            <p:cNvGrpSpPr/>
            <p:nvPr/>
          </p:nvGrpSpPr>
          <p:grpSpPr>
            <a:xfrm>
              <a:off x="2823463" y="418610"/>
              <a:ext cx="763122" cy="971872"/>
              <a:chOff x="3954251" y="130464"/>
              <a:chExt cx="717566" cy="913854"/>
            </a:xfrm>
          </p:grpSpPr>
          <p:sp>
            <p:nvSpPr>
              <p:cNvPr id="19" name="Forme libre 20">
                <a:extLst>
                  <a:ext uri="{FF2B5EF4-FFF2-40B4-BE49-F238E27FC236}">
                    <a16:creationId xmlns:a16="http://schemas.microsoft.com/office/drawing/2014/main" id="{ED5962B3-BFA0-8CC4-6A5C-F51E3F63757C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0" name="Ellipse 21">
                <a:extLst>
                  <a:ext uri="{FF2B5EF4-FFF2-40B4-BE49-F238E27FC236}">
                    <a16:creationId xmlns:a16="http://schemas.microsoft.com/office/drawing/2014/main" id="{4A5E76A1-895A-AF5D-A1F1-80FD66AAED64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D1D744-0831-08E4-FD81-EDAF0CB164B7}"/>
              </a:ext>
            </a:extLst>
          </p:cNvPr>
          <p:cNvGrpSpPr/>
          <p:nvPr/>
        </p:nvGrpSpPr>
        <p:grpSpPr>
          <a:xfrm>
            <a:off x="3446519" y="1502800"/>
            <a:ext cx="1199204" cy="2321188"/>
            <a:chOff x="3427910" y="1924040"/>
            <a:chExt cx="1199204" cy="2321188"/>
          </a:xfrm>
        </p:grpSpPr>
        <p:grpSp>
          <p:nvGrpSpPr>
            <p:cNvPr id="22" name="Grouper 15">
              <a:extLst>
                <a:ext uri="{FF2B5EF4-FFF2-40B4-BE49-F238E27FC236}">
                  <a16:creationId xmlns:a16="http://schemas.microsoft.com/office/drawing/2014/main" id="{3D13CA8D-F08F-E241-3A86-6E6975BF97DB}"/>
                </a:ext>
              </a:extLst>
            </p:cNvPr>
            <p:cNvGrpSpPr/>
            <p:nvPr/>
          </p:nvGrpSpPr>
          <p:grpSpPr>
            <a:xfrm rot="19465764">
              <a:off x="3427910" y="1924040"/>
              <a:ext cx="452003" cy="1240137"/>
              <a:chOff x="4028723" y="1113217"/>
              <a:chExt cx="425020" cy="1166104"/>
            </a:xfrm>
          </p:grpSpPr>
          <p:sp>
            <p:nvSpPr>
              <p:cNvPr id="28" name="Forme libre 29">
                <a:extLst>
                  <a:ext uri="{FF2B5EF4-FFF2-40B4-BE49-F238E27FC236}">
                    <a16:creationId xmlns:a16="http://schemas.microsoft.com/office/drawing/2014/main" id="{679A606E-2EEB-CB25-BD4E-7590C5F973E5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9" name="Ellipse 30">
                <a:extLst>
                  <a:ext uri="{FF2B5EF4-FFF2-40B4-BE49-F238E27FC236}">
                    <a16:creationId xmlns:a16="http://schemas.microsoft.com/office/drawing/2014/main" id="{AA6B6424-B615-C52A-BD36-0719E72B8F9A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3" name="Grouper 16">
              <a:extLst>
                <a:ext uri="{FF2B5EF4-FFF2-40B4-BE49-F238E27FC236}">
                  <a16:creationId xmlns:a16="http://schemas.microsoft.com/office/drawing/2014/main" id="{84E6C52D-1564-50F0-29F9-EEF26391B991}"/>
                </a:ext>
              </a:extLst>
            </p:cNvPr>
            <p:cNvGrpSpPr/>
            <p:nvPr/>
          </p:nvGrpSpPr>
          <p:grpSpPr>
            <a:xfrm rot="19632586">
              <a:off x="4138161" y="2671471"/>
              <a:ext cx="488953" cy="1573757"/>
              <a:chOff x="4103478" y="1986644"/>
              <a:chExt cx="459764" cy="1479808"/>
            </a:xfrm>
          </p:grpSpPr>
          <p:sp>
            <p:nvSpPr>
              <p:cNvPr id="25" name="Forme libre 26">
                <a:extLst>
                  <a:ext uri="{FF2B5EF4-FFF2-40B4-BE49-F238E27FC236}">
                    <a16:creationId xmlns:a16="http://schemas.microsoft.com/office/drawing/2014/main" id="{A71D6F04-AD36-C4FD-93C7-8584BA95DCA0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6" name="Ellipse 27">
                <a:extLst>
                  <a:ext uri="{FF2B5EF4-FFF2-40B4-BE49-F238E27FC236}">
                    <a16:creationId xmlns:a16="http://schemas.microsoft.com/office/drawing/2014/main" id="{FFF3C18A-1F65-8AAD-5A35-8FCE622933E6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7" name="Ellipse 28">
                <a:extLst>
                  <a:ext uri="{FF2B5EF4-FFF2-40B4-BE49-F238E27FC236}">
                    <a16:creationId xmlns:a16="http://schemas.microsoft.com/office/drawing/2014/main" id="{E4227006-E23C-E098-448A-90FFE0216C67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88A881D-7528-A43F-1628-4ADCB8C89E83}"/>
                </a:ext>
              </a:extLst>
            </p:cNvPr>
            <p:cNvSpPr/>
            <p:nvPr/>
          </p:nvSpPr>
          <p:spPr>
            <a:xfrm rot="19626046">
              <a:off x="3514036" y="2278858"/>
              <a:ext cx="184935" cy="358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DDCE40B-49C5-7816-1388-3F868663F19E}"/>
              </a:ext>
            </a:extLst>
          </p:cNvPr>
          <p:cNvGrpSpPr/>
          <p:nvPr/>
        </p:nvGrpSpPr>
        <p:grpSpPr>
          <a:xfrm>
            <a:off x="5398862" y="541900"/>
            <a:ext cx="998104" cy="3289106"/>
            <a:chOff x="2747232" y="418610"/>
            <a:chExt cx="998104" cy="3289106"/>
          </a:xfrm>
        </p:grpSpPr>
        <p:sp>
          <p:nvSpPr>
            <p:cNvPr id="31" name="Forme libre 13">
              <a:extLst>
                <a:ext uri="{FF2B5EF4-FFF2-40B4-BE49-F238E27FC236}">
                  <a16:creationId xmlns:a16="http://schemas.microsoft.com/office/drawing/2014/main" id="{5B5FAB77-5923-CA7F-1A6C-77E2B835F948}"/>
                </a:ext>
              </a:extLst>
            </p:cNvPr>
            <p:cNvSpPr/>
            <p:nvPr/>
          </p:nvSpPr>
          <p:spPr>
            <a:xfrm>
              <a:off x="2747232" y="1250616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32" name="Grouper 19">
              <a:extLst>
                <a:ext uri="{FF2B5EF4-FFF2-40B4-BE49-F238E27FC236}">
                  <a16:creationId xmlns:a16="http://schemas.microsoft.com/office/drawing/2014/main" id="{DF1B6E5B-CD68-D222-3CBA-2A43057CABE7}"/>
                </a:ext>
              </a:extLst>
            </p:cNvPr>
            <p:cNvGrpSpPr/>
            <p:nvPr/>
          </p:nvGrpSpPr>
          <p:grpSpPr>
            <a:xfrm>
              <a:off x="2823463" y="418610"/>
              <a:ext cx="763122" cy="971872"/>
              <a:chOff x="3954251" y="130464"/>
              <a:chExt cx="717566" cy="913854"/>
            </a:xfrm>
          </p:grpSpPr>
          <p:sp>
            <p:nvSpPr>
              <p:cNvPr id="33" name="Forme libre 20">
                <a:extLst>
                  <a:ext uri="{FF2B5EF4-FFF2-40B4-BE49-F238E27FC236}">
                    <a16:creationId xmlns:a16="http://schemas.microsoft.com/office/drawing/2014/main" id="{7F32D3C6-E625-4022-7210-821D9301DE99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4" name="Ellipse 21">
                <a:extLst>
                  <a:ext uri="{FF2B5EF4-FFF2-40B4-BE49-F238E27FC236}">
                    <a16:creationId xmlns:a16="http://schemas.microsoft.com/office/drawing/2014/main" id="{B84B3405-9098-A153-630D-F7EB476FAAF7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55A3D38-D9A1-4666-F45E-E5EDA4C9EAC3}"/>
              </a:ext>
            </a:extLst>
          </p:cNvPr>
          <p:cNvGrpSpPr/>
          <p:nvPr/>
        </p:nvGrpSpPr>
        <p:grpSpPr>
          <a:xfrm rot="19353466">
            <a:off x="6380810" y="933473"/>
            <a:ext cx="1199204" cy="2321188"/>
            <a:chOff x="3427910" y="1924040"/>
            <a:chExt cx="1199204" cy="2321188"/>
          </a:xfrm>
        </p:grpSpPr>
        <p:grpSp>
          <p:nvGrpSpPr>
            <p:cNvPr id="36" name="Grouper 15">
              <a:extLst>
                <a:ext uri="{FF2B5EF4-FFF2-40B4-BE49-F238E27FC236}">
                  <a16:creationId xmlns:a16="http://schemas.microsoft.com/office/drawing/2014/main" id="{E2BB4D7B-A2E3-C926-98FA-6DC73AB9AAA2}"/>
                </a:ext>
              </a:extLst>
            </p:cNvPr>
            <p:cNvGrpSpPr/>
            <p:nvPr/>
          </p:nvGrpSpPr>
          <p:grpSpPr>
            <a:xfrm rot="19465764">
              <a:off x="3427910" y="1924040"/>
              <a:ext cx="452003" cy="1240137"/>
              <a:chOff x="4028723" y="1113217"/>
              <a:chExt cx="425020" cy="1166104"/>
            </a:xfrm>
          </p:grpSpPr>
          <p:sp>
            <p:nvSpPr>
              <p:cNvPr id="42" name="Forme libre 29">
                <a:extLst>
                  <a:ext uri="{FF2B5EF4-FFF2-40B4-BE49-F238E27FC236}">
                    <a16:creationId xmlns:a16="http://schemas.microsoft.com/office/drawing/2014/main" id="{AAF48198-8231-B1B2-4A95-1E460EEE28B2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3" name="Ellipse 30">
                <a:extLst>
                  <a:ext uri="{FF2B5EF4-FFF2-40B4-BE49-F238E27FC236}">
                    <a16:creationId xmlns:a16="http://schemas.microsoft.com/office/drawing/2014/main" id="{8F0D1893-58E0-CDF9-F8BF-6C57B009A56B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7" name="Grouper 16">
              <a:extLst>
                <a:ext uri="{FF2B5EF4-FFF2-40B4-BE49-F238E27FC236}">
                  <a16:creationId xmlns:a16="http://schemas.microsoft.com/office/drawing/2014/main" id="{53346FA7-EEE5-C28B-8ADB-BCC427ACE40C}"/>
                </a:ext>
              </a:extLst>
            </p:cNvPr>
            <p:cNvGrpSpPr/>
            <p:nvPr/>
          </p:nvGrpSpPr>
          <p:grpSpPr>
            <a:xfrm rot="19632586">
              <a:off x="4138161" y="2671471"/>
              <a:ext cx="488953" cy="1573757"/>
              <a:chOff x="4103478" y="1986644"/>
              <a:chExt cx="459764" cy="1479808"/>
            </a:xfrm>
          </p:grpSpPr>
          <p:sp>
            <p:nvSpPr>
              <p:cNvPr id="39" name="Forme libre 26">
                <a:extLst>
                  <a:ext uri="{FF2B5EF4-FFF2-40B4-BE49-F238E27FC236}">
                    <a16:creationId xmlns:a16="http://schemas.microsoft.com/office/drawing/2014/main" id="{0187E4C2-142E-0EB2-6BB2-F5810E28D64D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0" name="Ellipse 27">
                <a:extLst>
                  <a:ext uri="{FF2B5EF4-FFF2-40B4-BE49-F238E27FC236}">
                    <a16:creationId xmlns:a16="http://schemas.microsoft.com/office/drawing/2014/main" id="{191F489E-29DA-E8B5-3EFE-6751F8F63D97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1" name="Ellipse 28">
                <a:extLst>
                  <a:ext uri="{FF2B5EF4-FFF2-40B4-BE49-F238E27FC236}">
                    <a16:creationId xmlns:a16="http://schemas.microsoft.com/office/drawing/2014/main" id="{42C97682-02BF-690A-E87B-0742369160AB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1E251BA-5FD0-B78F-6059-D713533AB22A}"/>
                </a:ext>
              </a:extLst>
            </p:cNvPr>
            <p:cNvSpPr/>
            <p:nvPr/>
          </p:nvSpPr>
          <p:spPr>
            <a:xfrm rot="19626046">
              <a:off x="3514036" y="2278858"/>
              <a:ext cx="184935" cy="358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E301E5-76B3-03CB-CF16-574D512ECB6C}"/>
              </a:ext>
            </a:extLst>
          </p:cNvPr>
          <p:cNvGrpSpPr/>
          <p:nvPr/>
        </p:nvGrpSpPr>
        <p:grpSpPr>
          <a:xfrm>
            <a:off x="8349907" y="541900"/>
            <a:ext cx="998104" cy="3289106"/>
            <a:chOff x="2747232" y="418610"/>
            <a:chExt cx="998104" cy="3289106"/>
          </a:xfrm>
        </p:grpSpPr>
        <p:sp>
          <p:nvSpPr>
            <p:cNvPr id="45" name="Forme libre 13">
              <a:extLst>
                <a:ext uri="{FF2B5EF4-FFF2-40B4-BE49-F238E27FC236}">
                  <a16:creationId xmlns:a16="http://schemas.microsoft.com/office/drawing/2014/main" id="{5F5FECD7-7474-ECBA-4D41-12E89F0BAE52}"/>
                </a:ext>
              </a:extLst>
            </p:cNvPr>
            <p:cNvSpPr/>
            <p:nvPr/>
          </p:nvSpPr>
          <p:spPr>
            <a:xfrm>
              <a:off x="2747232" y="1250616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46" name="Grouper 19">
              <a:extLst>
                <a:ext uri="{FF2B5EF4-FFF2-40B4-BE49-F238E27FC236}">
                  <a16:creationId xmlns:a16="http://schemas.microsoft.com/office/drawing/2014/main" id="{4A6E59AB-949C-5B5E-345D-747DBC7D4443}"/>
                </a:ext>
              </a:extLst>
            </p:cNvPr>
            <p:cNvGrpSpPr/>
            <p:nvPr/>
          </p:nvGrpSpPr>
          <p:grpSpPr>
            <a:xfrm>
              <a:off x="2823463" y="418610"/>
              <a:ext cx="763122" cy="971872"/>
              <a:chOff x="3954251" y="130464"/>
              <a:chExt cx="717566" cy="913854"/>
            </a:xfrm>
          </p:grpSpPr>
          <p:sp>
            <p:nvSpPr>
              <p:cNvPr id="47" name="Forme libre 20">
                <a:extLst>
                  <a:ext uri="{FF2B5EF4-FFF2-40B4-BE49-F238E27FC236}">
                    <a16:creationId xmlns:a16="http://schemas.microsoft.com/office/drawing/2014/main" id="{984CB9F2-616C-D6E4-55B4-B410C3109881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8" name="Ellipse 21">
                <a:extLst>
                  <a:ext uri="{FF2B5EF4-FFF2-40B4-BE49-F238E27FC236}">
                    <a16:creationId xmlns:a16="http://schemas.microsoft.com/office/drawing/2014/main" id="{CBA184E3-3066-F4F3-0C2F-962969972BF0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E29699B-64FB-4BD6-7217-6E464FFE6C08}"/>
              </a:ext>
            </a:extLst>
          </p:cNvPr>
          <p:cNvGrpSpPr/>
          <p:nvPr/>
        </p:nvGrpSpPr>
        <p:grpSpPr>
          <a:xfrm rot="16716909">
            <a:off x="9277833" y="227687"/>
            <a:ext cx="1199204" cy="2321188"/>
            <a:chOff x="3427910" y="1924040"/>
            <a:chExt cx="1199204" cy="2321188"/>
          </a:xfrm>
        </p:grpSpPr>
        <p:grpSp>
          <p:nvGrpSpPr>
            <p:cNvPr id="50" name="Grouper 15">
              <a:extLst>
                <a:ext uri="{FF2B5EF4-FFF2-40B4-BE49-F238E27FC236}">
                  <a16:creationId xmlns:a16="http://schemas.microsoft.com/office/drawing/2014/main" id="{7EBB4BA8-A7A5-F2BA-4AE5-AF1EC1869766}"/>
                </a:ext>
              </a:extLst>
            </p:cNvPr>
            <p:cNvGrpSpPr/>
            <p:nvPr/>
          </p:nvGrpSpPr>
          <p:grpSpPr>
            <a:xfrm rot="19465764">
              <a:off x="3427910" y="1924040"/>
              <a:ext cx="452003" cy="1240137"/>
              <a:chOff x="4028723" y="1113217"/>
              <a:chExt cx="425020" cy="1166104"/>
            </a:xfrm>
          </p:grpSpPr>
          <p:sp>
            <p:nvSpPr>
              <p:cNvPr id="56" name="Forme libre 29">
                <a:extLst>
                  <a:ext uri="{FF2B5EF4-FFF2-40B4-BE49-F238E27FC236}">
                    <a16:creationId xmlns:a16="http://schemas.microsoft.com/office/drawing/2014/main" id="{F4F6A115-9B37-8322-3513-633B1CDA96BE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7" name="Ellipse 30">
                <a:extLst>
                  <a:ext uri="{FF2B5EF4-FFF2-40B4-BE49-F238E27FC236}">
                    <a16:creationId xmlns:a16="http://schemas.microsoft.com/office/drawing/2014/main" id="{122014BD-ACE7-89AF-4FF8-19B88970D895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51" name="Grouper 16">
              <a:extLst>
                <a:ext uri="{FF2B5EF4-FFF2-40B4-BE49-F238E27FC236}">
                  <a16:creationId xmlns:a16="http://schemas.microsoft.com/office/drawing/2014/main" id="{5231DB44-4B37-AD07-F72F-D433A87654A8}"/>
                </a:ext>
              </a:extLst>
            </p:cNvPr>
            <p:cNvGrpSpPr/>
            <p:nvPr/>
          </p:nvGrpSpPr>
          <p:grpSpPr>
            <a:xfrm rot="19632586">
              <a:off x="4138161" y="2671471"/>
              <a:ext cx="488953" cy="1573757"/>
              <a:chOff x="4103478" y="1986644"/>
              <a:chExt cx="459764" cy="1479808"/>
            </a:xfrm>
          </p:grpSpPr>
          <p:sp>
            <p:nvSpPr>
              <p:cNvPr id="53" name="Forme libre 26">
                <a:extLst>
                  <a:ext uri="{FF2B5EF4-FFF2-40B4-BE49-F238E27FC236}">
                    <a16:creationId xmlns:a16="http://schemas.microsoft.com/office/drawing/2014/main" id="{714C6CCF-50B1-39DE-43A4-BFF1173344EF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4" name="Ellipse 27">
                <a:extLst>
                  <a:ext uri="{FF2B5EF4-FFF2-40B4-BE49-F238E27FC236}">
                    <a16:creationId xmlns:a16="http://schemas.microsoft.com/office/drawing/2014/main" id="{CE455764-2FB2-B5E6-56BF-26F9416EBE47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5" name="Ellipse 28">
                <a:extLst>
                  <a:ext uri="{FF2B5EF4-FFF2-40B4-BE49-F238E27FC236}">
                    <a16:creationId xmlns:a16="http://schemas.microsoft.com/office/drawing/2014/main" id="{F4A5BE56-DCD6-30D5-02E5-CB0D1D6B36AA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33F97FC-19D5-160B-A986-02CA577051EA}"/>
                </a:ext>
              </a:extLst>
            </p:cNvPr>
            <p:cNvSpPr/>
            <p:nvPr/>
          </p:nvSpPr>
          <p:spPr>
            <a:xfrm rot="19626046">
              <a:off x="3514036" y="2278858"/>
              <a:ext cx="184935" cy="358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79151AA-9EEA-F980-B069-52D4C7EB3105}"/>
              </a:ext>
            </a:extLst>
          </p:cNvPr>
          <p:cNvSpPr txBox="1"/>
          <p:nvPr/>
        </p:nvSpPr>
        <p:spPr>
          <a:xfrm>
            <a:off x="1069686" y="4228225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Reference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311E46-10C4-A2EC-0C0A-3DC6CC35C4DC}"/>
              </a:ext>
            </a:extLst>
          </p:cNvPr>
          <p:cNvSpPr txBox="1"/>
          <p:nvPr/>
        </p:nvSpPr>
        <p:spPr>
          <a:xfrm>
            <a:off x="2980406" y="4228225"/>
            <a:ext cx="89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TargetA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1A4696-3E7D-0655-F627-5947E08D43B5}"/>
              </a:ext>
            </a:extLst>
          </p:cNvPr>
          <p:cNvSpPr txBox="1"/>
          <p:nvPr/>
        </p:nvSpPr>
        <p:spPr>
          <a:xfrm>
            <a:off x="5407781" y="4228225"/>
            <a:ext cx="89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TargetB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8068DD-6960-6D40-5DAE-0EEBEF70CED2}"/>
              </a:ext>
            </a:extLst>
          </p:cNvPr>
          <p:cNvSpPr txBox="1"/>
          <p:nvPr/>
        </p:nvSpPr>
        <p:spPr>
          <a:xfrm>
            <a:off x="8363220" y="4228225"/>
            <a:ext cx="89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TargetC</a:t>
            </a:r>
          </a:p>
        </p:txBody>
      </p:sp>
    </p:spTree>
    <p:extLst>
      <p:ext uri="{BB962C8B-B14F-4D97-AF65-F5344CB8AC3E}">
        <p14:creationId xmlns:p14="http://schemas.microsoft.com/office/powerpoint/2010/main" val="1668322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EED2B9FE-026C-9502-7F59-EA76757D3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10020300"/>
            <a:ext cx="60198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Baseball (ball) - Wikipedia">
            <a:extLst>
              <a:ext uri="{FF2B5EF4-FFF2-40B4-BE49-F238E27FC236}">
                <a16:creationId xmlns:a16="http://schemas.microsoft.com/office/drawing/2014/main" id="{9E94A7E7-BE7E-6F58-82FF-C3DE50B36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947" y="643759"/>
            <a:ext cx="1071820" cy="103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EBD166B-1141-1339-12EE-AE6D9BB0A22E}"/>
              </a:ext>
            </a:extLst>
          </p:cNvPr>
          <p:cNvCxnSpPr/>
          <p:nvPr/>
        </p:nvCxnSpPr>
        <p:spPr>
          <a:xfrm>
            <a:off x="3011857" y="1162931"/>
            <a:ext cx="0" cy="1610086"/>
          </a:xfrm>
          <a:prstGeom prst="straightConnector1">
            <a:avLst/>
          </a:prstGeom>
          <a:ln w="76200">
            <a:solidFill>
              <a:srgbClr val="00C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4738CD-3B07-7CF8-D0BA-500A2E0E8A6B}"/>
                  </a:ext>
                </a:extLst>
              </p:cNvPr>
              <p:cNvSpPr txBox="1"/>
              <p:nvPr/>
            </p:nvSpPr>
            <p:spPr>
              <a:xfrm>
                <a:off x="3118296" y="1967974"/>
                <a:ext cx="8917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1" i="1" noProof="1" dirty="0" smtClean="0">
                        <a:solidFill>
                          <a:srgbClr val="00C80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fr-CA" b="1" noProof="1">
                    <a:solidFill>
                      <a:srgbClr val="00C800"/>
                    </a:solidFill>
                  </a:rPr>
                  <a:t> (m/s)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4738CD-3B07-7CF8-D0BA-500A2E0E8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296" y="1967974"/>
                <a:ext cx="891783" cy="369332"/>
              </a:xfrm>
              <a:prstGeom prst="rect">
                <a:avLst/>
              </a:prstGeom>
              <a:blipFill>
                <a:blip r:embed="rId5"/>
                <a:stretch>
                  <a:fillRect t="-10345" r="-5634" b="-2758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 descr="Baseball (ball) - Wikipedia">
            <a:extLst>
              <a:ext uri="{FF2B5EF4-FFF2-40B4-BE49-F238E27FC236}">
                <a16:creationId xmlns:a16="http://schemas.microsoft.com/office/drawing/2014/main" id="{8F354867-D2D1-85FE-5DCB-CF381DD88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43759"/>
            <a:ext cx="1071820" cy="103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28722A-F7FB-3274-A1CA-3F2C4EC316BF}"/>
              </a:ext>
            </a:extLst>
          </p:cNvPr>
          <p:cNvCxnSpPr/>
          <p:nvPr/>
        </p:nvCxnSpPr>
        <p:spPr>
          <a:xfrm>
            <a:off x="8551267" y="1162931"/>
            <a:ext cx="0" cy="1610086"/>
          </a:xfrm>
          <a:prstGeom prst="straightConnector1">
            <a:avLst/>
          </a:prstGeom>
          <a:ln w="76200">
            <a:solidFill>
              <a:srgbClr val="00C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4E2977-3BF9-84AA-D14A-9064EE5746B8}"/>
                  </a:ext>
                </a:extLst>
              </p:cNvPr>
              <p:cNvSpPr txBox="1"/>
              <p:nvPr/>
            </p:nvSpPr>
            <p:spPr>
              <a:xfrm>
                <a:off x="8657706" y="1967974"/>
                <a:ext cx="1002326" cy="39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1" i="1" noProof="1" dirty="0" smtClean="0">
                            <a:solidFill>
                              <a:srgbClr val="00C8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noProof="1" dirty="0" smtClean="0">
                            <a:solidFill>
                              <a:srgbClr val="00C8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fr-FR" b="1" i="1" noProof="1" dirty="0" smtClean="0">
                            <a:solidFill>
                              <a:srgbClr val="00C8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fr-CA" b="1" noProof="1">
                    <a:solidFill>
                      <a:srgbClr val="00C800"/>
                    </a:solidFill>
                  </a:rPr>
                  <a:t> (m/s)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4E2977-3BF9-84AA-D14A-9064EE574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706" y="1967974"/>
                <a:ext cx="1002326" cy="394788"/>
              </a:xfrm>
              <a:prstGeom prst="rect">
                <a:avLst/>
              </a:prstGeom>
              <a:blipFill>
                <a:blip r:embed="rId6"/>
                <a:stretch>
                  <a:fillRect t="-9375" r="-3750" b="-1562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3831ED-F3FE-03B1-F04E-FAEFC5ABA263}"/>
              </a:ext>
            </a:extLst>
          </p:cNvPr>
          <p:cNvCxnSpPr>
            <a:cxnSpLocks/>
          </p:cNvCxnSpPr>
          <p:nvPr/>
        </p:nvCxnSpPr>
        <p:spPr>
          <a:xfrm>
            <a:off x="6695459" y="1162931"/>
            <a:ext cx="185580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AE3DAB-0293-C3D4-DADB-E4062DDB383D}"/>
                  </a:ext>
                </a:extLst>
              </p:cNvPr>
              <p:cNvSpPr txBox="1"/>
              <p:nvPr/>
            </p:nvSpPr>
            <p:spPr>
              <a:xfrm>
                <a:off x="7218620" y="643759"/>
                <a:ext cx="999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1" i="1" noProof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noProof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fr-FR" b="1" i="1" noProof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fr-CA" b="1" noProof="1">
                    <a:solidFill>
                      <a:srgbClr val="FF0000"/>
                    </a:solidFill>
                  </a:rPr>
                  <a:t> (m/s)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AE3DAB-0293-C3D4-DADB-E4062DDB3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620" y="643759"/>
                <a:ext cx="999120" cy="369332"/>
              </a:xfrm>
              <a:prstGeom prst="rect">
                <a:avLst/>
              </a:prstGeom>
              <a:blipFill>
                <a:blip r:embed="rId7"/>
                <a:stretch>
                  <a:fillRect t="-6667" r="-3750" b="-2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C0422A-4E3F-2D3A-F767-4D2A32290CFC}"/>
              </a:ext>
            </a:extLst>
          </p:cNvPr>
          <p:cNvCxnSpPr>
            <a:cxnSpLocks/>
          </p:cNvCxnSpPr>
          <p:nvPr/>
        </p:nvCxnSpPr>
        <p:spPr>
          <a:xfrm>
            <a:off x="6695459" y="1162931"/>
            <a:ext cx="1855808" cy="161008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DD3A64-9C7B-B210-6D10-389C3B72E134}"/>
                  </a:ext>
                </a:extLst>
              </p:cNvPr>
              <p:cNvSpPr txBox="1"/>
              <p:nvPr/>
            </p:nvSpPr>
            <p:spPr>
              <a:xfrm>
                <a:off x="6465569" y="2140393"/>
                <a:ext cx="1354986" cy="393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1" i="1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m:rPr>
                            <m:nor/>
                          </m:rPr>
                          <a:rPr lang="fr-FR" i="0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total</m:t>
                        </m:r>
                      </m:sub>
                    </m:sSub>
                  </m:oMath>
                </a14:m>
                <a:r>
                  <a:rPr lang="fr-CA" b="1" noProof="1">
                    <a:solidFill>
                      <a:schemeClr val="tx1"/>
                    </a:solidFill>
                  </a:rPr>
                  <a:t> (m/s)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DD3A64-9C7B-B210-6D10-389C3B72E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569" y="2140393"/>
                <a:ext cx="1354986" cy="393826"/>
              </a:xfrm>
              <a:prstGeom prst="rect">
                <a:avLst/>
              </a:prstGeom>
              <a:blipFill>
                <a:blip r:embed="rId8"/>
                <a:stretch>
                  <a:fillRect t="-6250" r="-2804" b="-1875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3FEF72FA-7E05-B85F-CDF4-139BABB77070}"/>
              </a:ext>
            </a:extLst>
          </p:cNvPr>
          <p:cNvGrpSpPr/>
          <p:nvPr/>
        </p:nvGrpSpPr>
        <p:grpSpPr>
          <a:xfrm>
            <a:off x="734580" y="3166507"/>
            <a:ext cx="3026421" cy="2708375"/>
            <a:chOff x="2450091" y="1631145"/>
            <a:chExt cx="3026421" cy="270837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41B76BC-44C0-D4AA-BFFE-258C2BF867D0}"/>
                </a:ext>
              </a:extLst>
            </p:cNvPr>
            <p:cNvGrpSpPr/>
            <p:nvPr/>
          </p:nvGrpSpPr>
          <p:grpSpPr>
            <a:xfrm rot="20916253">
              <a:off x="3164355" y="2713783"/>
              <a:ext cx="681526" cy="1256551"/>
              <a:chOff x="2211822" y="3139604"/>
              <a:chExt cx="1854279" cy="3418788"/>
            </a:xfrm>
            <a:solidFill>
              <a:schemeClr val="tx1"/>
            </a:solidFill>
          </p:grpSpPr>
          <p:grpSp>
            <p:nvGrpSpPr>
              <p:cNvPr id="49" name="Grouper 14">
                <a:extLst>
                  <a:ext uri="{FF2B5EF4-FFF2-40B4-BE49-F238E27FC236}">
                    <a16:creationId xmlns:a16="http://schemas.microsoft.com/office/drawing/2014/main" id="{EFC81087-336B-9561-9193-F272750EB5B1}"/>
                  </a:ext>
                </a:extLst>
              </p:cNvPr>
              <p:cNvGrpSpPr/>
              <p:nvPr/>
            </p:nvGrpSpPr>
            <p:grpSpPr>
              <a:xfrm rot="1123619">
                <a:off x="3405448" y="3139604"/>
                <a:ext cx="660653" cy="2030321"/>
                <a:chOff x="4018498" y="2657929"/>
                <a:chExt cx="621214" cy="1909117"/>
              </a:xfrm>
              <a:grpFill/>
            </p:grpSpPr>
            <p:sp>
              <p:nvSpPr>
                <p:cNvPr id="56" name="Forme libre 31">
                  <a:extLst>
                    <a:ext uri="{FF2B5EF4-FFF2-40B4-BE49-F238E27FC236}">
                      <a16:creationId xmlns:a16="http://schemas.microsoft.com/office/drawing/2014/main" id="{EBE1AA6A-C666-EEB1-ED80-928A0B12D6B2}"/>
                    </a:ext>
                  </a:extLst>
                </p:cNvPr>
                <p:cNvSpPr/>
                <p:nvPr/>
              </p:nvSpPr>
              <p:spPr>
                <a:xfrm>
                  <a:off x="4018498" y="2657929"/>
                  <a:ext cx="621214" cy="1909117"/>
                </a:xfrm>
                <a:custGeom>
                  <a:avLst/>
                  <a:gdLst>
                    <a:gd name="connsiteX0" fmla="*/ 1916 w 622984"/>
                    <a:gd name="connsiteY0" fmla="*/ 838210 h 1658756"/>
                    <a:gd name="connsiteX1" fmla="*/ 20059 w 622984"/>
                    <a:gd name="connsiteY1" fmla="*/ 321139 h 1658756"/>
                    <a:gd name="connsiteX2" fmla="*/ 56344 w 622984"/>
                    <a:gd name="connsiteY2" fmla="*/ 103424 h 1658756"/>
                    <a:gd name="connsiteX3" fmla="*/ 210559 w 622984"/>
                    <a:gd name="connsiteY3" fmla="*/ 3639 h 1658756"/>
                    <a:gd name="connsiteX4" fmla="*/ 537130 w 622984"/>
                    <a:gd name="connsiteY4" fmla="*/ 58067 h 1658756"/>
                    <a:gd name="connsiteX5" fmla="*/ 618773 w 622984"/>
                    <a:gd name="connsiteY5" fmla="*/ 384639 h 1658756"/>
                    <a:gd name="connsiteX6" fmla="*/ 600630 w 622984"/>
                    <a:gd name="connsiteY6" fmla="*/ 883567 h 1658756"/>
                    <a:gd name="connsiteX7" fmla="*/ 509916 w 622984"/>
                    <a:gd name="connsiteY7" fmla="*/ 1182924 h 1658756"/>
                    <a:gd name="connsiteX8" fmla="*/ 410130 w 622984"/>
                    <a:gd name="connsiteY8" fmla="*/ 1436924 h 1658756"/>
                    <a:gd name="connsiteX9" fmla="*/ 319416 w 622984"/>
                    <a:gd name="connsiteY9" fmla="*/ 1654639 h 1658756"/>
                    <a:gd name="connsiteX10" fmla="*/ 56344 w 622984"/>
                    <a:gd name="connsiteY10" fmla="*/ 1563924 h 1658756"/>
                    <a:gd name="connsiteX11" fmla="*/ 29130 w 622984"/>
                    <a:gd name="connsiteY11" fmla="*/ 1373424 h 1658756"/>
                    <a:gd name="connsiteX12" fmla="*/ 65416 w 622984"/>
                    <a:gd name="connsiteY12" fmla="*/ 1019639 h 1658756"/>
                    <a:gd name="connsiteX13" fmla="*/ 1916 w 622984"/>
                    <a:gd name="connsiteY13" fmla="*/ 838210 h 1658756"/>
                    <a:gd name="connsiteX0" fmla="*/ 146 w 621214"/>
                    <a:gd name="connsiteY0" fmla="*/ 838210 h 1658756"/>
                    <a:gd name="connsiteX1" fmla="*/ 18289 w 621214"/>
                    <a:gd name="connsiteY1" fmla="*/ 321139 h 1658756"/>
                    <a:gd name="connsiteX2" fmla="*/ 54574 w 621214"/>
                    <a:gd name="connsiteY2" fmla="*/ 103424 h 1658756"/>
                    <a:gd name="connsiteX3" fmla="*/ 208789 w 621214"/>
                    <a:gd name="connsiteY3" fmla="*/ 3639 h 1658756"/>
                    <a:gd name="connsiteX4" fmla="*/ 535360 w 621214"/>
                    <a:gd name="connsiteY4" fmla="*/ 58067 h 1658756"/>
                    <a:gd name="connsiteX5" fmla="*/ 617003 w 621214"/>
                    <a:gd name="connsiteY5" fmla="*/ 384639 h 1658756"/>
                    <a:gd name="connsiteX6" fmla="*/ 598860 w 621214"/>
                    <a:gd name="connsiteY6" fmla="*/ 883567 h 1658756"/>
                    <a:gd name="connsiteX7" fmla="*/ 508146 w 621214"/>
                    <a:gd name="connsiteY7" fmla="*/ 1182924 h 1658756"/>
                    <a:gd name="connsiteX8" fmla="*/ 408360 w 621214"/>
                    <a:gd name="connsiteY8" fmla="*/ 1436924 h 1658756"/>
                    <a:gd name="connsiteX9" fmla="*/ 317646 w 621214"/>
                    <a:gd name="connsiteY9" fmla="*/ 1654639 h 1658756"/>
                    <a:gd name="connsiteX10" fmla="*/ 54574 w 621214"/>
                    <a:gd name="connsiteY10" fmla="*/ 1563924 h 1658756"/>
                    <a:gd name="connsiteX11" fmla="*/ 27360 w 621214"/>
                    <a:gd name="connsiteY11" fmla="*/ 1373424 h 1658756"/>
                    <a:gd name="connsiteX12" fmla="*/ 146 w 621214"/>
                    <a:gd name="connsiteY12" fmla="*/ 838210 h 1658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1214" h="1658756">
                      <a:moveTo>
                        <a:pt x="146" y="838210"/>
                      </a:moveTo>
                      <a:cubicBezTo>
                        <a:pt x="-1366" y="662829"/>
                        <a:pt x="9218" y="443603"/>
                        <a:pt x="18289" y="321139"/>
                      </a:cubicBezTo>
                      <a:cubicBezTo>
                        <a:pt x="27360" y="198675"/>
                        <a:pt x="22824" y="156341"/>
                        <a:pt x="54574" y="103424"/>
                      </a:cubicBezTo>
                      <a:cubicBezTo>
                        <a:pt x="86324" y="50507"/>
                        <a:pt x="128658" y="11198"/>
                        <a:pt x="208789" y="3639"/>
                      </a:cubicBezTo>
                      <a:cubicBezTo>
                        <a:pt x="288920" y="-3920"/>
                        <a:pt x="467324" y="-5433"/>
                        <a:pt x="535360" y="58067"/>
                      </a:cubicBezTo>
                      <a:cubicBezTo>
                        <a:pt x="603396" y="121567"/>
                        <a:pt x="606420" y="247056"/>
                        <a:pt x="617003" y="384639"/>
                      </a:cubicBezTo>
                      <a:cubicBezTo>
                        <a:pt x="627586" y="522222"/>
                        <a:pt x="617003" y="750520"/>
                        <a:pt x="598860" y="883567"/>
                      </a:cubicBezTo>
                      <a:cubicBezTo>
                        <a:pt x="580717" y="1016614"/>
                        <a:pt x="539896" y="1090698"/>
                        <a:pt x="508146" y="1182924"/>
                      </a:cubicBezTo>
                      <a:cubicBezTo>
                        <a:pt x="476396" y="1275150"/>
                        <a:pt x="440110" y="1358305"/>
                        <a:pt x="408360" y="1436924"/>
                      </a:cubicBezTo>
                      <a:cubicBezTo>
                        <a:pt x="376610" y="1515543"/>
                        <a:pt x="376610" y="1633472"/>
                        <a:pt x="317646" y="1654639"/>
                      </a:cubicBezTo>
                      <a:cubicBezTo>
                        <a:pt x="258682" y="1675806"/>
                        <a:pt x="102955" y="1610793"/>
                        <a:pt x="54574" y="1563924"/>
                      </a:cubicBezTo>
                      <a:cubicBezTo>
                        <a:pt x="6193" y="1517055"/>
                        <a:pt x="25848" y="1464138"/>
                        <a:pt x="27360" y="1373424"/>
                      </a:cubicBezTo>
                      <a:cubicBezTo>
                        <a:pt x="18289" y="1252472"/>
                        <a:pt x="1658" y="1013591"/>
                        <a:pt x="146" y="83821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57" name="Ellipse 32">
                  <a:extLst>
                    <a:ext uri="{FF2B5EF4-FFF2-40B4-BE49-F238E27FC236}">
                      <a16:creationId xmlns:a16="http://schemas.microsoft.com/office/drawing/2014/main" id="{CA1A0984-28F6-392A-36B2-4577AB99BEBF}"/>
                    </a:ext>
                  </a:extLst>
                </p:cNvPr>
                <p:cNvSpPr/>
                <p:nvPr/>
              </p:nvSpPr>
              <p:spPr>
                <a:xfrm>
                  <a:off x="4259288" y="2805539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50" name="Grouper 17">
                <a:extLst>
                  <a:ext uri="{FF2B5EF4-FFF2-40B4-BE49-F238E27FC236}">
                    <a16:creationId xmlns:a16="http://schemas.microsoft.com/office/drawing/2014/main" id="{CF328373-2DA0-3163-3DC4-205744AB3D0E}"/>
                  </a:ext>
                </a:extLst>
              </p:cNvPr>
              <p:cNvGrpSpPr/>
              <p:nvPr/>
            </p:nvGrpSpPr>
            <p:grpSpPr>
              <a:xfrm rot="1829458">
                <a:off x="2609497" y="4625951"/>
                <a:ext cx="532387" cy="1857977"/>
                <a:chOff x="3882271" y="4312047"/>
                <a:chExt cx="500605" cy="1747061"/>
              </a:xfrm>
              <a:grpFill/>
            </p:grpSpPr>
            <p:sp>
              <p:nvSpPr>
                <p:cNvPr id="54" name="Forme libre 24">
                  <a:extLst>
                    <a:ext uri="{FF2B5EF4-FFF2-40B4-BE49-F238E27FC236}">
                      <a16:creationId xmlns:a16="http://schemas.microsoft.com/office/drawing/2014/main" id="{0AE1351D-E3D3-8A8A-DFAA-DA41F4575F1F}"/>
                    </a:ext>
                  </a:extLst>
                </p:cNvPr>
                <p:cNvSpPr/>
                <p:nvPr/>
              </p:nvSpPr>
              <p:spPr>
                <a:xfrm>
                  <a:off x="3882271" y="4312047"/>
                  <a:ext cx="500605" cy="1747061"/>
                </a:xfrm>
                <a:custGeom>
                  <a:avLst/>
                  <a:gdLst>
                    <a:gd name="connsiteX0" fmla="*/ 127300 w 500605"/>
                    <a:gd name="connsiteY0" fmla="*/ 132953 h 1747061"/>
                    <a:gd name="connsiteX1" fmla="*/ 272443 w 500605"/>
                    <a:gd name="connsiteY1" fmla="*/ 5953 h 1747061"/>
                    <a:gd name="connsiteX2" fmla="*/ 490158 w 500605"/>
                    <a:gd name="connsiteY2" fmla="*/ 51310 h 1747061"/>
                    <a:gd name="connsiteX3" fmla="*/ 462943 w 500605"/>
                    <a:gd name="connsiteY3" fmla="*/ 314382 h 1747061"/>
                    <a:gd name="connsiteX4" fmla="*/ 435729 w 500605"/>
                    <a:gd name="connsiteY4" fmla="*/ 423239 h 1747061"/>
                    <a:gd name="connsiteX5" fmla="*/ 417586 w 500605"/>
                    <a:gd name="connsiteY5" fmla="*/ 813310 h 1747061"/>
                    <a:gd name="connsiteX6" fmla="*/ 354086 w 500605"/>
                    <a:gd name="connsiteY6" fmla="*/ 1303167 h 1747061"/>
                    <a:gd name="connsiteX7" fmla="*/ 363158 w 500605"/>
                    <a:gd name="connsiteY7" fmla="*/ 1548096 h 1747061"/>
                    <a:gd name="connsiteX8" fmla="*/ 299658 w 500605"/>
                    <a:gd name="connsiteY8" fmla="*/ 1729524 h 1747061"/>
                    <a:gd name="connsiteX9" fmla="*/ 109158 w 500605"/>
                    <a:gd name="connsiteY9" fmla="*/ 1720453 h 1747061"/>
                    <a:gd name="connsiteX10" fmla="*/ 100086 w 500605"/>
                    <a:gd name="connsiteY10" fmla="*/ 1557167 h 1747061"/>
                    <a:gd name="connsiteX11" fmla="*/ 118229 w 500605"/>
                    <a:gd name="connsiteY11" fmla="*/ 1212453 h 1747061"/>
                    <a:gd name="connsiteX12" fmla="*/ 300 w 500605"/>
                    <a:gd name="connsiteY12" fmla="*/ 722596 h 1747061"/>
                    <a:gd name="connsiteX13" fmla="*/ 91015 w 500605"/>
                    <a:gd name="connsiteY13" fmla="*/ 205524 h 1747061"/>
                    <a:gd name="connsiteX0" fmla="*/ 127300 w 500605"/>
                    <a:gd name="connsiteY0" fmla="*/ 132953 h 1747061"/>
                    <a:gd name="connsiteX1" fmla="*/ 272443 w 500605"/>
                    <a:gd name="connsiteY1" fmla="*/ 5953 h 1747061"/>
                    <a:gd name="connsiteX2" fmla="*/ 490158 w 500605"/>
                    <a:gd name="connsiteY2" fmla="*/ 51310 h 1747061"/>
                    <a:gd name="connsiteX3" fmla="*/ 462943 w 500605"/>
                    <a:gd name="connsiteY3" fmla="*/ 314382 h 1747061"/>
                    <a:gd name="connsiteX4" fmla="*/ 435729 w 500605"/>
                    <a:gd name="connsiteY4" fmla="*/ 423239 h 1747061"/>
                    <a:gd name="connsiteX5" fmla="*/ 417586 w 500605"/>
                    <a:gd name="connsiteY5" fmla="*/ 813310 h 1747061"/>
                    <a:gd name="connsiteX6" fmla="*/ 354086 w 500605"/>
                    <a:gd name="connsiteY6" fmla="*/ 1303167 h 1747061"/>
                    <a:gd name="connsiteX7" fmla="*/ 363158 w 500605"/>
                    <a:gd name="connsiteY7" fmla="*/ 1548096 h 1747061"/>
                    <a:gd name="connsiteX8" fmla="*/ 299658 w 500605"/>
                    <a:gd name="connsiteY8" fmla="*/ 1729524 h 1747061"/>
                    <a:gd name="connsiteX9" fmla="*/ 109158 w 500605"/>
                    <a:gd name="connsiteY9" fmla="*/ 1720453 h 1747061"/>
                    <a:gd name="connsiteX10" fmla="*/ 100086 w 500605"/>
                    <a:gd name="connsiteY10" fmla="*/ 1557167 h 1747061"/>
                    <a:gd name="connsiteX11" fmla="*/ 118229 w 500605"/>
                    <a:gd name="connsiteY11" fmla="*/ 1212453 h 1747061"/>
                    <a:gd name="connsiteX12" fmla="*/ 300 w 500605"/>
                    <a:gd name="connsiteY12" fmla="*/ 722596 h 1747061"/>
                    <a:gd name="connsiteX13" fmla="*/ 91015 w 500605"/>
                    <a:gd name="connsiteY13" fmla="*/ 205524 h 1747061"/>
                    <a:gd name="connsiteX14" fmla="*/ 127300 w 500605"/>
                    <a:gd name="connsiteY14" fmla="*/ 132953 h 1747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00605" h="1747061">
                      <a:moveTo>
                        <a:pt x="127300" y="132953"/>
                      </a:moveTo>
                      <a:cubicBezTo>
                        <a:pt x="169633" y="76256"/>
                        <a:pt x="211967" y="19560"/>
                        <a:pt x="272443" y="5953"/>
                      </a:cubicBezTo>
                      <a:cubicBezTo>
                        <a:pt x="332919" y="-7654"/>
                        <a:pt x="458408" y="-95"/>
                        <a:pt x="490158" y="51310"/>
                      </a:cubicBezTo>
                      <a:cubicBezTo>
                        <a:pt x="521908" y="102715"/>
                        <a:pt x="472015" y="252394"/>
                        <a:pt x="462943" y="314382"/>
                      </a:cubicBezTo>
                      <a:cubicBezTo>
                        <a:pt x="453872" y="376370"/>
                        <a:pt x="443288" y="340084"/>
                        <a:pt x="435729" y="423239"/>
                      </a:cubicBezTo>
                      <a:cubicBezTo>
                        <a:pt x="428170" y="506394"/>
                        <a:pt x="431193" y="666655"/>
                        <a:pt x="417586" y="813310"/>
                      </a:cubicBezTo>
                      <a:cubicBezTo>
                        <a:pt x="403979" y="959965"/>
                        <a:pt x="363157" y="1180703"/>
                        <a:pt x="354086" y="1303167"/>
                      </a:cubicBezTo>
                      <a:cubicBezTo>
                        <a:pt x="345015" y="1425631"/>
                        <a:pt x="372229" y="1477037"/>
                        <a:pt x="363158" y="1548096"/>
                      </a:cubicBezTo>
                      <a:cubicBezTo>
                        <a:pt x="354087" y="1619156"/>
                        <a:pt x="341991" y="1700798"/>
                        <a:pt x="299658" y="1729524"/>
                      </a:cubicBezTo>
                      <a:cubicBezTo>
                        <a:pt x="257325" y="1758250"/>
                        <a:pt x="142420" y="1749179"/>
                        <a:pt x="109158" y="1720453"/>
                      </a:cubicBezTo>
                      <a:cubicBezTo>
                        <a:pt x="75896" y="1691727"/>
                        <a:pt x="98574" y="1641834"/>
                        <a:pt x="100086" y="1557167"/>
                      </a:cubicBezTo>
                      <a:cubicBezTo>
                        <a:pt x="101598" y="1472500"/>
                        <a:pt x="134860" y="1351548"/>
                        <a:pt x="118229" y="1212453"/>
                      </a:cubicBezTo>
                      <a:cubicBezTo>
                        <a:pt x="101598" y="1073358"/>
                        <a:pt x="4836" y="890418"/>
                        <a:pt x="300" y="722596"/>
                      </a:cubicBezTo>
                      <a:cubicBezTo>
                        <a:pt x="-4236" y="554775"/>
                        <a:pt x="43389" y="380149"/>
                        <a:pt x="91015" y="205524"/>
                      </a:cubicBezTo>
                      <a:lnTo>
                        <a:pt x="127300" y="132953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55" name="Ellipse 25">
                  <a:extLst>
                    <a:ext uri="{FF2B5EF4-FFF2-40B4-BE49-F238E27FC236}">
                      <a16:creationId xmlns:a16="http://schemas.microsoft.com/office/drawing/2014/main" id="{EEF66D88-B06D-E230-C9EB-C6465EFEA032}"/>
                    </a:ext>
                  </a:extLst>
                </p:cNvPr>
                <p:cNvSpPr/>
                <p:nvPr/>
              </p:nvSpPr>
              <p:spPr>
                <a:xfrm>
                  <a:off x="4219701" y="4363357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51" name="Grouper 18">
                <a:extLst>
                  <a:ext uri="{FF2B5EF4-FFF2-40B4-BE49-F238E27FC236}">
                    <a16:creationId xmlns:a16="http://schemas.microsoft.com/office/drawing/2014/main" id="{62424FA5-8E22-F7F8-139A-888188558BB8}"/>
                  </a:ext>
                </a:extLst>
              </p:cNvPr>
              <p:cNvGrpSpPr/>
              <p:nvPr/>
            </p:nvGrpSpPr>
            <p:grpSpPr>
              <a:xfrm rot="1123619">
                <a:off x="2211823" y="6165411"/>
                <a:ext cx="989848" cy="392984"/>
                <a:chOff x="3903040" y="5755821"/>
                <a:chExt cx="930757" cy="369524"/>
              </a:xfrm>
              <a:grpFill/>
            </p:grpSpPr>
            <p:sp>
              <p:nvSpPr>
                <p:cNvPr id="52" name="Forme libre 22">
                  <a:extLst>
                    <a:ext uri="{FF2B5EF4-FFF2-40B4-BE49-F238E27FC236}">
                      <a16:creationId xmlns:a16="http://schemas.microsoft.com/office/drawing/2014/main" id="{12EA3DCE-9FDD-D3AC-231B-3706C1CC4A2C}"/>
                    </a:ext>
                  </a:extLst>
                </p:cNvPr>
                <p:cNvSpPr/>
                <p:nvPr/>
              </p:nvSpPr>
              <p:spPr>
                <a:xfrm>
                  <a:off x="3903040" y="5755821"/>
                  <a:ext cx="930757" cy="369524"/>
                </a:xfrm>
                <a:custGeom>
                  <a:avLst/>
                  <a:gdLst>
                    <a:gd name="connsiteX0" fmla="*/ 342389 w 930757"/>
                    <a:gd name="connsiteY0" fmla="*/ 13608 h 369524"/>
                    <a:gd name="connsiteX1" fmla="*/ 587317 w 930757"/>
                    <a:gd name="connsiteY1" fmla="*/ 176893 h 369524"/>
                    <a:gd name="connsiteX2" fmla="*/ 877603 w 930757"/>
                    <a:gd name="connsiteY2" fmla="*/ 285750 h 369524"/>
                    <a:gd name="connsiteX3" fmla="*/ 913889 w 930757"/>
                    <a:gd name="connsiteY3" fmla="*/ 331108 h 369524"/>
                    <a:gd name="connsiteX4" fmla="*/ 687103 w 930757"/>
                    <a:gd name="connsiteY4" fmla="*/ 340179 h 369524"/>
                    <a:gd name="connsiteX5" fmla="*/ 52103 w 930757"/>
                    <a:gd name="connsiteY5" fmla="*/ 358322 h 369524"/>
                    <a:gd name="connsiteX6" fmla="*/ 52103 w 930757"/>
                    <a:gd name="connsiteY6" fmla="*/ 149679 h 369524"/>
                    <a:gd name="connsiteX7" fmla="*/ 179103 w 930757"/>
                    <a:gd name="connsiteY7" fmla="*/ 22679 h 369524"/>
                    <a:gd name="connsiteX8" fmla="*/ 342389 w 930757"/>
                    <a:gd name="connsiteY8" fmla="*/ 13608 h 36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0757" h="369524">
                      <a:moveTo>
                        <a:pt x="342389" y="13608"/>
                      </a:moveTo>
                      <a:cubicBezTo>
                        <a:pt x="410425" y="39310"/>
                        <a:pt x="498115" y="131536"/>
                        <a:pt x="587317" y="176893"/>
                      </a:cubicBezTo>
                      <a:cubicBezTo>
                        <a:pt x="676519" y="222250"/>
                        <a:pt x="823174" y="260048"/>
                        <a:pt x="877603" y="285750"/>
                      </a:cubicBezTo>
                      <a:cubicBezTo>
                        <a:pt x="932032" y="311452"/>
                        <a:pt x="945639" y="322037"/>
                        <a:pt x="913889" y="331108"/>
                      </a:cubicBezTo>
                      <a:cubicBezTo>
                        <a:pt x="882139" y="340179"/>
                        <a:pt x="687103" y="340179"/>
                        <a:pt x="687103" y="340179"/>
                      </a:cubicBezTo>
                      <a:cubicBezTo>
                        <a:pt x="543472" y="344715"/>
                        <a:pt x="157936" y="390072"/>
                        <a:pt x="52103" y="358322"/>
                      </a:cubicBezTo>
                      <a:cubicBezTo>
                        <a:pt x="-53730" y="326572"/>
                        <a:pt x="30936" y="205619"/>
                        <a:pt x="52103" y="149679"/>
                      </a:cubicBezTo>
                      <a:cubicBezTo>
                        <a:pt x="73270" y="93739"/>
                        <a:pt x="127698" y="42334"/>
                        <a:pt x="179103" y="22679"/>
                      </a:cubicBezTo>
                      <a:cubicBezTo>
                        <a:pt x="230508" y="3024"/>
                        <a:pt x="274353" y="-12094"/>
                        <a:pt x="342389" y="1360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53" name="Ellipse 23">
                  <a:extLst>
                    <a:ext uri="{FF2B5EF4-FFF2-40B4-BE49-F238E27FC236}">
                      <a16:creationId xmlns:a16="http://schemas.microsoft.com/office/drawing/2014/main" id="{A48D50E8-CD77-05A1-48E2-21FF82F232D7}"/>
                    </a:ext>
                  </a:extLst>
                </p:cNvPr>
                <p:cNvSpPr/>
                <p:nvPr/>
              </p:nvSpPr>
              <p:spPr>
                <a:xfrm>
                  <a:off x="4054927" y="5851071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18" name="Grouper 15">
              <a:extLst>
                <a:ext uri="{FF2B5EF4-FFF2-40B4-BE49-F238E27FC236}">
                  <a16:creationId xmlns:a16="http://schemas.microsoft.com/office/drawing/2014/main" id="{A938F79E-9F41-27A0-1715-77E4CCC3DB6C}"/>
                </a:ext>
              </a:extLst>
            </p:cNvPr>
            <p:cNvGrpSpPr/>
            <p:nvPr/>
          </p:nvGrpSpPr>
          <p:grpSpPr>
            <a:xfrm rot="19959281">
              <a:off x="3803179" y="1958312"/>
              <a:ext cx="166130" cy="455803"/>
              <a:chOff x="4028723" y="1113217"/>
              <a:chExt cx="425020" cy="1166104"/>
            </a:xfrm>
            <a:solidFill>
              <a:schemeClr val="tx1"/>
            </a:solidFill>
          </p:grpSpPr>
          <p:sp>
            <p:nvSpPr>
              <p:cNvPr id="47" name="Forme libre 29">
                <a:extLst>
                  <a:ext uri="{FF2B5EF4-FFF2-40B4-BE49-F238E27FC236}">
                    <a16:creationId xmlns:a16="http://schemas.microsoft.com/office/drawing/2014/main" id="{0D30B47E-D356-0D75-1555-25DDFB84BBB0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8" name="Ellipse 30">
                <a:extLst>
                  <a:ext uri="{FF2B5EF4-FFF2-40B4-BE49-F238E27FC236}">
                    <a16:creationId xmlns:a16="http://schemas.microsoft.com/office/drawing/2014/main" id="{00E46880-F1A8-E5E5-CCAC-05407056561E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19" name="Grouper 16">
              <a:extLst>
                <a:ext uri="{FF2B5EF4-FFF2-40B4-BE49-F238E27FC236}">
                  <a16:creationId xmlns:a16="http://schemas.microsoft.com/office/drawing/2014/main" id="{8B4A62F5-EF82-1C7F-27E2-39D7D31998E8}"/>
                </a:ext>
              </a:extLst>
            </p:cNvPr>
            <p:cNvGrpSpPr/>
            <p:nvPr/>
          </p:nvGrpSpPr>
          <p:grpSpPr>
            <a:xfrm rot="18153757">
              <a:off x="4110585" y="2152475"/>
              <a:ext cx="179711" cy="578423"/>
              <a:chOff x="4103478" y="1986644"/>
              <a:chExt cx="459764" cy="1479808"/>
            </a:xfrm>
            <a:solidFill>
              <a:schemeClr val="tx1"/>
            </a:solidFill>
          </p:grpSpPr>
          <p:sp>
            <p:nvSpPr>
              <p:cNvPr id="44" name="Forme libre 26">
                <a:extLst>
                  <a:ext uri="{FF2B5EF4-FFF2-40B4-BE49-F238E27FC236}">
                    <a16:creationId xmlns:a16="http://schemas.microsoft.com/office/drawing/2014/main" id="{EFC8BDE0-4574-C3E4-42A1-1C7DA8CE83BE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5" name="Ellipse 27">
                <a:extLst>
                  <a:ext uri="{FF2B5EF4-FFF2-40B4-BE49-F238E27FC236}">
                    <a16:creationId xmlns:a16="http://schemas.microsoft.com/office/drawing/2014/main" id="{E5957EF9-9831-1D66-4D7C-065ABA3CC7C1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6" name="Ellipse 28">
                <a:extLst>
                  <a:ext uri="{FF2B5EF4-FFF2-40B4-BE49-F238E27FC236}">
                    <a16:creationId xmlns:a16="http://schemas.microsoft.com/office/drawing/2014/main" id="{A0DA4C91-ACC2-B05D-E6AC-B8D199A57616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20" name="Forme libre 13">
              <a:extLst>
                <a:ext uri="{FF2B5EF4-FFF2-40B4-BE49-F238E27FC236}">
                  <a16:creationId xmlns:a16="http://schemas.microsoft.com/office/drawing/2014/main" id="{2AB64F05-2E52-694F-577C-27F4A402961D}"/>
                </a:ext>
              </a:extLst>
            </p:cNvPr>
            <p:cNvSpPr/>
            <p:nvPr/>
          </p:nvSpPr>
          <p:spPr>
            <a:xfrm rot="650402">
              <a:off x="3652939" y="1927451"/>
              <a:ext cx="366846" cy="903089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B72735B-7872-D844-67D4-C0536974D0BB}"/>
                </a:ext>
              </a:extLst>
            </p:cNvPr>
            <p:cNvGrpSpPr/>
            <p:nvPr/>
          </p:nvGrpSpPr>
          <p:grpSpPr>
            <a:xfrm rot="1850937">
              <a:off x="3478344" y="1979165"/>
              <a:ext cx="208931" cy="919826"/>
              <a:chOff x="3753185" y="1363736"/>
              <a:chExt cx="568454" cy="2502636"/>
            </a:xfrm>
            <a:solidFill>
              <a:schemeClr val="tx1"/>
            </a:solidFill>
          </p:grpSpPr>
          <p:grpSp>
            <p:nvGrpSpPr>
              <p:cNvPr id="37" name="Grouper 15">
                <a:extLst>
                  <a:ext uri="{FF2B5EF4-FFF2-40B4-BE49-F238E27FC236}">
                    <a16:creationId xmlns:a16="http://schemas.microsoft.com/office/drawing/2014/main" id="{AA3711AC-0AC8-A56F-0AB5-911D6C6AEA83}"/>
                  </a:ext>
                </a:extLst>
              </p:cNvPr>
              <p:cNvGrpSpPr/>
              <p:nvPr/>
            </p:nvGrpSpPr>
            <p:grpSpPr>
              <a:xfrm>
                <a:off x="3753185" y="1363736"/>
                <a:ext cx="452003" cy="1240137"/>
                <a:chOff x="4028723" y="1113217"/>
                <a:chExt cx="425020" cy="1166104"/>
              </a:xfrm>
              <a:grpFill/>
            </p:grpSpPr>
            <p:sp>
              <p:nvSpPr>
                <p:cNvPr id="42" name="Forme libre 29">
                  <a:extLst>
                    <a:ext uri="{FF2B5EF4-FFF2-40B4-BE49-F238E27FC236}">
                      <a16:creationId xmlns:a16="http://schemas.microsoft.com/office/drawing/2014/main" id="{C3FAA8A8-66FC-013E-2E54-62733A00C1CC}"/>
                    </a:ext>
                  </a:extLst>
                </p:cNvPr>
                <p:cNvSpPr/>
                <p:nvPr/>
              </p:nvSpPr>
              <p:spPr>
                <a:xfrm>
                  <a:off x="4028723" y="1113217"/>
                  <a:ext cx="425020" cy="1166104"/>
                </a:xfrm>
                <a:custGeom>
                  <a:avLst/>
                  <a:gdLst>
                    <a:gd name="connsiteX0" fmla="*/ 116920 w 425020"/>
                    <a:gd name="connsiteY0" fmla="*/ 47926 h 1166104"/>
                    <a:gd name="connsiteX1" fmla="*/ 289277 w 425020"/>
                    <a:gd name="connsiteY1" fmla="*/ 29783 h 1166104"/>
                    <a:gd name="connsiteX2" fmla="*/ 416277 w 425020"/>
                    <a:gd name="connsiteY2" fmla="*/ 301926 h 1166104"/>
                    <a:gd name="connsiteX3" fmla="*/ 407206 w 425020"/>
                    <a:gd name="connsiteY3" fmla="*/ 809926 h 1166104"/>
                    <a:gd name="connsiteX4" fmla="*/ 352777 w 425020"/>
                    <a:gd name="connsiteY4" fmla="*/ 1082069 h 1166104"/>
                    <a:gd name="connsiteX5" fmla="*/ 153206 w 425020"/>
                    <a:gd name="connsiteY5" fmla="*/ 1163712 h 1166104"/>
                    <a:gd name="connsiteX6" fmla="*/ 26206 w 425020"/>
                    <a:gd name="connsiteY6" fmla="*/ 1009497 h 1166104"/>
                    <a:gd name="connsiteX7" fmla="*/ 8063 w 425020"/>
                    <a:gd name="connsiteY7" fmla="*/ 392640 h 1166104"/>
                    <a:gd name="connsiteX8" fmla="*/ 116920 w 425020"/>
                    <a:gd name="connsiteY8" fmla="*/ 47926 h 1166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5020" h="1166104">
                      <a:moveTo>
                        <a:pt x="116920" y="47926"/>
                      </a:moveTo>
                      <a:cubicBezTo>
                        <a:pt x="163789" y="-12550"/>
                        <a:pt x="239384" y="-12550"/>
                        <a:pt x="289277" y="29783"/>
                      </a:cubicBezTo>
                      <a:cubicBezTo>
                        <a:pt x="339170" y="72116"/>
                        <a:pt x="396622" y="171902"/>
                        <a:pt x="416277" y="301926"/>
                      </a:cubicBezTo>
                      <a:cubicBezTo>
                        <a:pt x="435932" y="431950"/>
                        <a:pt x="417789" y="679902"/>
                        <a:pt x="407206" y="809926"/>
                      </a:cubicBezTo>
                      <a:cubicBezTo>
                        <a:pt x="396623" y="939950"/>
                        <a:pt x="395110" y="1023105"/>
                        <a:pt x="352777" y="1082069"/>
                      </a:cubicBezTo>
                      <a:cubicBezTo>
                        <a:pt x="310444" y="1141033"/>
                        <a:pt x="207634" y="1175807"/>
                        <a:pt x="153206" y="1163712"/>
                      </a:cubicBezTo>
                      <a:cubicBezTo>
                        <a:pt x="98778" y="1151617"/>
                        <a:pt x="50396" y="1138009"/>
                        <a:pt x="26206" y="1009497"/>
                      </a:cubicBezTo>
                      <a:cubicBezTo>
                        <a:pt x="2015" y="880985"/>
                        <a:pt x="-8568" y="555926"/>
                        <a:pt x="8063" y="392640"/>
                      </a:cubicBezTo>
                      <a:cubicBezTo>
                        <a:pt x="24694" y="229354"/>
                        <a:pt x="70051" y="108402"/>
                        <a:pt x="116920" y="4792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43" name="Ellipse 30">
                  <a:extLst>
                    <a:ext uri="{FF2B5EF4-FFF2-40B4-BE49-F238E27FC236}">
                      <a16:creationId xmlns:a16="http://schemas.microsoft.com/office/drawing/2014/main" id="{CFE9A3DE-5DF2-BF94-9E75-8CEBB65869A2}"/>
                    </a:ext>
                  </a:extLst>
                </p:cNvPr>
                <p:cNvSpPr/>
                <p:nvPr/>
              </p:nvSpPr>
              <p:spPr>
                <a:xfrm>
                  <a:off x="4172529" y="1162629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38" name="Grouper 16">
                <a:extLst>
                  <a:ext uri="{FF2B5EF4-FFF2-40B4-BE49-F238E27FC236}">
                    <a16:creationId xmlns:a16="http://schemas.microsoft.com/office/drawing/2014/main" id="{5E028E43-CEBC-DB7F-2080-DA6DD31CB995}"/>
                  </a:ext>
                </a:extLst>
              </p:cNvPr>
              <p:cNvGrpSpPr/>
              <p:nvPr/>
            </p:nvGrpSpPr>
            <p:grpSpPr>
              <a:xfrm>
                <a:off x="3832686" y="2292615"/>
                <a:ext cx="488953" cy="1573757"/>
                <a:chOff x="4103478" y="1986644"/>
                <a:chExt cx="459764" cy="1479808"/>
              </a:xfrm>
              <a:grpFill/>
            </p:grpSpPr>
            <p:sp>
              <p:nvSpPr>
                <p:cNvPr id="39" name="Forme libre 26">
                  <a:extLst>
                    <a:ext uri="{FF2B5EF4-FFF2-40B4-BE49-F238E27FC236}">
                      <a16:creationId xmlns:a16="http://schemas.microsoft.com/office/drawing/2014/main" id="{70D4E32D-C54F-77BB-8F60-150BB1F1B604}"/>
                    </a:ext>
                  </a:extLst>
                </p:cNvPr>
                <p:cNvSpPr/>
                <p:nvPr/>
              </p:nvSpPr>
              <p:spPr>
                <a:xfrm>
                  <a:off x="4103478" y="1986644"/>
                  <a:ext cx="459764" cy="1479808"/>
                </a:xfrm>
                <a:custGeom>
                  <a:avLst/>
                  <a:gdLst>
                    <a:gd name="connsiteX0" fmla="*/ 132607 w 459492"/>
                    <a:gd name="connsiteY0" fmla="*/ 4180 h 1338845"/>
                    <a:gd name="connsiteX1" fmla="*/ 250536 w 459492"/>
                    <a:gd name="connsiteY1" fmla="*/ 67680 h 1338845"/>
                    <a:gd name="connsiteX2" fmla="*/ 259607 w 459492"/>
                    <a:gd name="connsiteY2" fmla="*/ 385180 h 1338845"/>
                    <a:gd name="connsiteX3" fmla="*/ 268679 w 459492"/>
                    <a:gd name="connsiteY3" fmla="*/ 829680 h 1338845"/>
                    <a:gd name="connsiteX4" fmla="*/ 350321 w 459492"/>
                    <a:gd name="connsiteY4" fmla="*/ 929465 h 1338845"/>
                    <a:gd name="connsiteX5" fmla="*/ 459179 w 459492"/>
                    <a:gd name="connsiteY5" fmla="*/ 1119965 h 1338845"/>
                    <a:gd name="connsiteX6" fmla="*/ 314036 w 459492"/>
                    <a:gd name="connsiteY6" fmla="*/ 1002037 h 1338845"/>
                    <a:gd name="connsiteX7" fmla="*/ 304964 w 459492"/>
                    <a:gd name="connsiteY7" fmla="*/ 1228823 h 1338845"/>
                    <a:gd name="connsiteX8" fmla="*/ 159821 w 459492"/>
                    <a:gd name="connsiteY8" fmla="*/ 1337680 h 1338845"/>
                    <a:gd name="connsiteX9" fmla="*/ 5607 w 459492"/>
                    <a:gd name="connsiteY9" fmla="*/ 1165323 h 1338845"/>
                    <a:gd name="connsiteX10" fmla="*/ 32821 w 459492"/>
                    <a:gd name="connsiteY10" fmla="*/ 893180 h 1338845"/>
                    <a:gd name="connsiteX11" fmla="*/ 23750 w 459492"/>
                    <a:gd name="connsiteY11" fmla="*/ 757108 h 1338845"/>
                    <a:gd name="connsiteX12" fmla="*/ 41893 w 459492"/>
                    <a:gd name="connsiteY12" fmla="*/ 702680 h 1338845"/>
                    <a:gd name="connsiteX13" fmla="*/ 5607 w 459492"/>
                    <a:gd name="connsiteY13" fmla="*/ 140251 h 1338845"/>
                    <a:gd name="connsiteX14" fmla="*/ 132607 w 459492"/>
                    <a:gd name="connsiteY14" fmla="*/ 4180 h 1338845"/>
                    <a:gd name="connsiteX0" fmla="*/ 132879 w 459764"/>
                    <a:gd name="connsiteY0" fmla="*/ 4180 h 1338845"/>
                    <a:gd name="connsiteX1" fmla="*/ 250808 w 459764"/>
                    <a:gd name="connsiteY1" fmla="*/ 67680 h 1338845"/>
                    <a:gd name="connsiteX2" fmla="*/ 259879 w 459764"/>
                    <a:gd name="connsiteY2" fmla="*/ 385180 h 1338845"/>
                    <a:gd name="connsiteX3" fmla="*/ 268951 w 459764"/>
                    <a:gd name="connsiteY3" fmla="*/ 829680 h 1338845"/>
                    <a:gd name="connsiteX4" fmla="*/ 350593 w 459764"/>
                    <a:gd name="connsiteY4" fmla="*/ 929465 h 1338845"/>
                    <a:gd name="connsiteX5" fmla="*/ 459451 w 459764"/>
                    <a:gd name="connsiteY5" fmla="*/ 1119965 h 1338845"/>
                    <a:gd name="connsiteX6" fmla="*/ 314308 w 459764"/>
                    <a:gd name="connsiteY6" fmla="*/ 1002037 h 1338845"/>
                    <a:gd name="connsiteX7" fmla="*/ 305236 w 459764"/>
                    <a:gd name="connsiteY7" fmla="*/ 1228823 h 1338845"/>
                    <a:gd name="connsiteX8" fmla="*/ 160093 w 459764"/>
                    <a:gd name="connsiteY8" fmla="*/ 1337680 h 1338845"/>
                    <a:gd name="connsiteX9" fmla="*/ 5879 w 459764"/>
                    <a:gd name="connsiteY9" fmla="*/ 1165323 h 1338845"/>
                    <a:gd name="connsiteX10" fmla="*/ 33093 w 459764"/>
                    <a:gd name="connsiteY10" fmla="*/ 893180 h 1338845"/>
                    <a:gd name="connsiteX11" fmla="*/ 42165 w 459764"/>
                    <a:gd name="connsiteY11" fmla="*/ 702680 h 1338845"/>
                    <a:gd name="connsiteX12" fmla="*/ 5879 w 459764"/>
                    <a:gd name="connsiteY12" fmla="*/ 140251 h 1338845"/>
                    <a:gd name="connsiteX13" fmla="*/ 132879 w 459764"/>
                    <a:gd name="connsiteY13" fmla="*/ 4180 h 1338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59764" h="1338845">
                      <a:moveTo>
                        <a:pt x="132879" y="4180"/>
                      </a:moveTo>
                      <a:cubicBezTo>
                        <a:pt x="173700" y="-7915"/>
                        <a:pt x="229641" y="4180"/>
                        <a:pt x="250808" y="67680"/>
                      </a:cubicBezTo>
                      <a:cubicBezTo>
                        <a:pt x="271975" y="131180"/>
                        <a:pt x="256855" y="258180"/>
                        <a:pt x="259879" y="385180"/>
                      </a:cubicBezTo>
                      <a:cubicBezTo>
                        <a:pt x="262903" y="512180"/>
                        <a:pt x="253832" y="738966"/>
                        <a:pt x="268951" y="829680"/>
                      </a:cubicBezTo>
                      <a:cubicBezTo>
                        <a:pt x="284070" y="920394"/>
                        <a:pt x="318843" y="881084"/>
                        <a:pt x="350593" y="929465"/>
                      </a:cubicBezTo>
                      <a:cubicBezTo>
                        <a:pt x="382343" y="977846"/>
                        <a:pt x="465498" y="1107870"/>
                        <a:pt x="459451" y="1119965"/>
                      </a:cubicBezTo>
                      <a:cubicBezTo>
                        <a:pt x="453404" y="1132060"/>
                        <a:pt x="340011" y="983894"/>
                        <a:pt x="314308" y="1002037"/>
                      </a:cubicBezTo>
                      <a:cubicBezTo>
                        <a:pt x="288605" y="1020180"/>
                        <a:pt x="330938" y="1172883"/>
                        <a:pt x="305236" y="1228823"/>
                      </a:cubicBezTo>
                      <a:cubicBezTo>
                        <a:pt x="279534" y="1284763"/>
                        <a:pt x="209986" y="1348263"/>
                        <a:pt x="160093" y="1337680"/>
                      </a:cubicBezTo>
                      <a:cubicBezTo>
                        <a:pt x="110200" y="1327097"/>
                        <a:pt x="27046" y="1239406"/>
                        <a:pt x="5879" y="1165323"/>
                      </a:cubicBezTo>
                      <a:cubicBezTo>
                        <a:pt x="-15288" y="1091240"/>
                        <a:pt x="27045" y="970287"/>
                        <a:pt x="33093" y="893180"/>
                      </a:cubicBezTo>
                      <a:cubicBezTo>
                        <a:pt x="39141" y="816073"/>
                        <a:pt x="46701" y="828168"/>
                        <a:pt x="42165" y="702680"/>
                      </a:cubicBezTo>
                      <a:cubicBezTo>
                        <a:pt x="37629" y="577192"/>
                        <a:pt x="-9240" y="259692"/>
                        <a:pt x="5879" y="140251"/>
                      </a:cubicBezTo>
                      <a:cubicBezTo>
                        <a:pt x="20998" y="20811"/>
                        <a:pt x="92058" y="16275"/>
                        <a:pt x="132879" y="418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40" name="Ellipse 27">
                  <a:extLst>
                    <a:ext uri="{FF2B5EF4-FFF2-40B4-BE49-F238E27FC236}">
                      <a16:creationId xmlns:a16="http://schemas.microsoft.com/office/drawing/2014/main" id="{58A9C026-9F5A-27E2-912E-130F580F735C}"/>
                    </a:ext>
                  </a:extLst>
                </p:cNvPr>
                <p:cNvSpPr/>
                <p:nvPr/>
              </p:nvSpPr>
              <p:spPr>
                <a:xfrm>
                  <a:off x="4180114" y="2104571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41" name="Ellipse 28">
                  <a:extLst>
                    <a:ext uri="{FF2B5EF4-FFF2-40B4-BE49-F238E27FC236}">
                      <a16:creationId xmlns:a16="http://schemas.microsoft.com/office/drawing/2014/main" id="{D73E0747-403C-ACEE-2094-6BEE6FD04C6F}"/>
                    </a:ext>
                  </a:extLst>
                </p:cNvPr>
                <p:cNvSpPr/>
                <p:nvPr/>
              </p:nvSpPr>
              <p:spPr>
                <a:xfrm>
                  <a:off x="4219701" y="2902856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22" name="Grouper 19">
              <a:extLst>
                <a:ext uri="{FF2B5EF4-FFF2-40B4-BE49-F238E27FC236}">
                  <a16:creationId xmlns:a16="http://schemas.microsoft.com/office/drawing/2014/main" id="{EF009A4B-EA9F-30D1-D3A7-72B3A39F0B26}"/>
                </a:ext>
              </a:extLst>
            </p:cNvPr>
            <p:cNvGrpSpPr/>
            <p:nvPr/>
          </p:nvGrpSpPr>
          <p:grpSpPr>
            <a:xfrm>
              <a:off x="3766575" y="1631145"/>
              <a:ext cx="280480" cy="357204"/>
              <a:chOff x="3954251" y="130464"/>
              <a:chExt cx="717566" cy="913854"/>
            </a:xfrm>
            <a:solidFill>
              <a:schemeClr val="tx1"/>
            </a:solidFill>
          </p:grpSpPr>
          <p:sp>
            <p:nvSpPr>
              <p:cNvPr id="35" name="Forme libre 20">
                <a:extLst>
                  <a:ext uri="{FF2B5EF4-FFF2-40B4-BE49-F238E27FC236}">
                    <a16:creationId xmlns:a16="http://schemas.microsoft.com/office/drawing/2014/main" id="{644CE74A-5287-2F0D-2878-48879074092F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6" name="Ellipse 21">
                <a:extLst>
                  <a:ext uri="{FF2B5EF4-FFF2-40B4-BE49-F238E27FC236}">
                    <a16:creationId xmlns:a16="http://schemas.microsoft.com/office/drawing/2014/main" id="{96D0CF04-C9DC-993B-5326-66D3072FAC03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3" name="Grouper 14">
              <a:extLst>
                <a:ext uri="{FF2B5EF4-FFF2-40B4-BE49-F238E27FC236}">
                  <a16:creationId xmlns:a16="http://schemas.microsoft.com/office/drawing/2014/main" id="{B431313E-AEB6-7441-C70E-658293835FA3}"/>
                </a:ext>
              </a:extLst>
            </p:cNvPr>
            <p:cNvGrpSpPr/>
            <p:nvPr/>
          </p:nvGrpSpPr>
          <p:grpSpPr>
            <a:xfrm rot="17429386">
              <a:off x="3951008" y="2503405"/>
              <a:ext cx="242818" cy="746230"/>
              <a:chOff x="4018498" y="2657929"/>
              <a:chExt cx="621214" cy="1909117"/>
            </a:xfrm>
            <a:solidFill>
              <a:schemeClr val="tx1"/>
            </a:solidFill>
          </p:grpSpPr>
          <p:sp>
            <p:nvSpPr>
              <p:cNvPr id="33" name="Forme libre 31">
                <a:extLst>
                  <a:ext uri="{FF2B5EF4-FFF2-40B4-BE49-F238E27FC236}">
                    <a16:creationId xmlns:a16="http://schemas.microsoft.com/office/drawing/2014/main" id="{627E774C-62DF-A2DB-69AA-9CCF6D28818F}"/>
                  </a:ext>
                </a:extLst>
              </p:cNvPr>
              <p:cNvSpPr/>
              <p:nvPr/>
            </p:nvSpPr>
            <p:spPr>
              <a:xfrm>
                <a:off x="4018498" y="2657929"/>
                <a:ext cx="621214" cy="1909117"/>
              </a:xfrm>
              <a:custGeom>
                <a:avLst/>
                <a:gdLst>
                  <a:gd name="connsiteX0" fmla="*/ 1916 w 622984"/>
                  <a:gd name="connsiteY0" fmla="*/ 838210 h 1658756"/>
                  <a:gd name="connsiteX1" fmla="*/ 20059 w 622984"/>
                  <a:gd name="connsiteY1" fmla="*/ 321139 h 1658756"/>
                  <a:gd name="connsiteX2" fmla="*/ 56344 w 622984"/>
                  <a:gd name="connsiteY2" fmla="*/ 103424 h 1658756"/>
                  <a:gd name="connsiteX3" fmla="*/ 210559 w 622984"/>
                  <a:gd name="connsiteY3" fmla="*/ 3639 h 1658756"/>
                  <a:gd name="connsiteX4" fmla="*/ 537130 w 622984"/>
                  <a:gd name="connsiteY4" fmla="*/ 58067 h 1658756"/>
                  <a:gd name="connsiteX5" fmla="*/ 618773 w 622984"/>
                  <a:gd name="connsiteY5" fmla="*/ 384639 h 1658756"/>
                  <a:gd name="connsiteX6" fmla="*/ 600630 w 622984"/>
                  <a:gd name="connsiteY6" fmla="*/ 883567 h 1658756"/>
                  <a:gd name="connsiteX7" fmla="*/ 509916 w 622984"/>
                  <a:gd name="connsiteY7" fmla="*/ 1182924 h 1658756"/>
                  <a:gd name="connsiteX8" fmla="*/ 410130 w 622984"/>
                  <a:gd name="connsiteY8" fmla="*/ 1436924 h 1658756"/>
                  <a:gd name="connsiteX9" fmla="*/ 319416 w 622984"/>
                  <a:gd name="connsiteY9" fmla="*/ 1654639 h 1658756"/>
                  <a:gd name="connsiteX10" fmla="*/ 56344 w 622984"/>
                  <a:gd name="connsiteY10" fmla="*/ 1563924 h 1658756"/>
                  <a:gd name="connsiteX11" fmla="*/ 29130 w 622984"/>
                  <a:gd name="connsiteY11" fmla="*/ 1373424 h 1658756"/>
                  <a:gd name="connsiteX12" fmla="*/ 65416 w 622984"/>
                  <a:gd name="connsiteY12" fmla="*/ 1019639 h 1658756"/>
                  <a:gd name="connsiteX13" fmla="*/ 1916 w 622984"/>
                  <a:gd name="connsiteY13" fmla="*/ 838210 h 1658756"/>
                  <a:gd name="connsiteX0" fmla="*/ 146 w 621214"/>
                  <a:gd name="connsiteY0" fmla="*/ 838210 h 1658756"/>
                  <a:gd name="connsiteX1" fmla="*/ 18289 w 621214"/>
                  <a:gd name="connsiteY1" fmla="*/ 321139 h 1658756"/>
                  <a:gd name="connsiteX2" fmla="*/ 54574 w 621214"/>
                  <a:gd name="connsiteY2" fmla="*/ 103424 h 1658756"/>
                  <a:gd name="connsiteX3" fmla="*/ 208789 w 621214"/>
                  <a:gd name="connsiteY3" fmla="*/ 3639 h 1658756"/>
                  <a:gd name="connsiteX4" fmla="*/ 535360 w 621214"/>
                  <a:gd name="connsiteY4" fmla="*/ 58067 h 1658756"/>
                  <a:gd name="connsiteX5" fmla="*/ 617003 w 621214"/>
                  <a:gd name="connsiteY5" fmla="*/ 384639 h 1658756"/>
                  <a:gd name="connsiteX6" fmla="*/ 598860 w 621214"/>
                  <a:gd name="connsiteY6" fmla="*/ 883567 h 1658756"/>
                  <a:gd name="connsiteX7" fmla="*/ 508146 w 621214"/>
                  <a:gd name="connsiteY7" fmla="*/ 1182924 h 1658756"/>
                  <a:gd name="connsiteX8" fmla="*/ 408360 w 621214"/>
                  <a:gd name="connsiteY8" fmla="*/ 1436924 h 1658756"/>
                  <a:gd name="connsiteX9" fmla="*/ 317646 w 621214"/>
                  <a:gd name="connsiteY9" fmla="*/ 1654639 h 1658756"/>
                  <a:gd name="connsiteX10" fmla="*/ 54574 w 621214"/>
                  <a:gd name="connsiteY10" fmla="*/ 1563924 h 1658756"/>
                  <a:gd name="connsiteX11" fmla="*/ 27360 w 621214"/>
                  <a:gd name="connsiteY11" fmla="*/ 1373424 h 1658756"/>
                  <a:gd name="connsiteX12" fmla="*/ 146 w 621214"/>
                  <a:gd name="connsiteY12" fmla="*/ 838210 h 165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1214" h="1658756">
                    <a:moveTo>
                      <a:pt x="146" y="838210"/>
                    </a:moveTo>
                    <a:cubicBezTo>
                      <a:pt x="-1366" y="662829"/>
                      <a:pt x="9218" y="443603"/>
                      <a:pt x="18289" y="321139"/>
                    </a:cubicBezTo>
                    <a:cubicBezTo>
                      <a:pt x="27360" y="198675"/>
                      <a:pt x="22824" y="156341"/>
                      <a:pt x="54574" y="103424"/>
                    </a:cubicBezTo>
                    <a:cubicBezTo>
                      <a:pt x="86324" y="50507"/>
                      <a:pt x="128658" y="11198"/>
                      <a:pt x="208789" y="3639"/>
                    </a:cubicBezTo>
                    <a:cubicBezTo>
                      <a:pt x="288920" y="-3920"/>
                      <a:pt x="467324" y="-5433"/>
                      <a:pt x="535360" y="58067"/>
                    </a:cubicBezTo>
                    <a:cubicBezTo>
                      <a:pt x="603396" y="121567"/>
                      <a:pt x="606420" y="247056"/>
                      <a:pt x="617003" y="384639"/>
                    </a:cubicBezTo>
                    <a:cubicBezTo>
                      <a:pt x="627586" y="522222"/>
                      <a:pt x="617003" y="750520"/>
                      <a:pt x="598860" y="883567"/>
                    </a:cubicBezTo>
                    <a:cubicBezTo>
                      <a:pt x="580717" y="1016614"/>
                      <a:pt x="539896" y="1090698"/>
                      <a:pt x="508146" y="1182924"/>
                    </a:cubicBezTo>
                    <a:cubicBezTo>
                      <a:pt x="476396" y="1275150"/>
                      <a:pt x="440110" y="1358305"/>
                      <a:pt x="408360" y="1436924"/>
                    </a:cubicBezTo>
                    <a:cubicBezTo>
                      <a:pt x="376610" y="1515543"/>
                      <a:pt x="376610" y="1633472"/>
                      <a:pt x="317646" y="1654639"/>
                    </a:cubicBezTo>
                    <a:cubicBezTo>
                      <a:pt x="258682" y="1675806"/>
                      <a:pt x="102955" y="1610793"/>
                      <a:pt x="54574" y="1563924"/>
                    </a:cubicBezTo>
                    <a:cubicBezTo>
                      <a:pt x="6193" y="1517055"/>
                      <a:pt x="25848" y="1464138"/>
                      <a:pt x="27360" y="1373424"/>
                    </a:cubicBezTo>
                    <a:cubicBezTo>
                      <a:pt x="18289" y="1252472"/>
                      <a:pt x="1658" y="1013591"/>
                      <a:pt x="146" y="83821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4" name="Ellipse 32">
                <a:extLst>
                  <a:ext uri="{FF2B5EF4-FFF2-40B4-BE49-F238E27FC236}">
                    <a16:creationId xmlns:a16="http://schemas.microsoft.com/office/drawing/2014/main" id="{10287A62-DA09-70D2-5567-78D9AFDCE2DB}"/>
                  </a:ext>
                </a:extLst>
              </p:cNvPr>
              <p:cNvSpPr/>
              <p:nvPr/>
            </p:nvSpPr>
            <p:spPr>
              <a:xfrm>
                <a:off x="4259288" y="280553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4" name="Grouper 17">
              <a:extLst>
                <a:ext uri="{FF2B5EF4-FFF2-40B4-BE49-F238E27FC236}">
                  <a16:creationId xmlns:a16="http://schemas.microsoft.com/office/drawing/2014/main" id="{FFC8EE14-5146-09A5-1467-8E5BE51D052E}"/>
                </a:ext>
              </a:extLst>
            </p:cNvPr>
            <p:cNvGrpSpPr/>
            <p:nvPr/>
          </p:nvGrpSpPr>
          <p:grpSpPr>
            <a:xfrm rot="283845">
              <a:off x="4195826" y="2975275"/>
              <a:ext cx="195675" cy="682886"/>
              <a:chOff x="3882271" y="4312047"/>
              <a:chExt cx="500605" cy="1747061"/>
            </a:xfrm>
            <a:solidFill>
              <a:schemeClr val="tx1"/>
            </a:solidFill>
          </p:grpSpPr>
          <p:sp>
            <p:nvSpPr>
              <p:cNvPr id="31" name="Forme libre 24">
                <a:extLst>
                  <a:ext uri="{FF2B5EF4-FFF2-40B4-BE49-F238E27FC236}">
                    <a16:creationId xmlns:a16="http://schemas.microsoft.com/office/drawing/2014/main" id="{DCCA984E-988C-EB56-AD64-4E6AC628607E}"/>
                  </a:ext>
                </a:extLst>
              </p:cNvPr>
              <p:cNvSpPr/>
              <p:nvPr/>
            </p:nvSpPr>
            <p:spPr>
              <a:xfrm>
                <a:off x="3882271" y="4312047"/>
                <a:ext cx="500605" cy="1747061"/>
              </a:xfrm>
              <a:custGeom>
                <a:avLst/>
                <a:gdLst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14" fmla="*/ 127300 w 500605"/>
                  <a:gd name="connsiteY14" fmla="*/ 132953 h 174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0605" h="1747061">
                    <a:moveTo>
                      <a:pt x="127300" y="132953"/>
                    </a:moveTo>
                    <a:cubicBezTo>
                      <a:pt x="169633" y="76256"/>
                      <a:pt x="211967" y="19560"/>
                      <a:pt x="272443" y="5953"/>
                    </a:cubicBezTo>
                    <a:cubicBezTo>
                      <a:pt x="332919" y="-7654"/>
                      <a:pt x="458408" y="-95"/>
                      <a:pt x="490158" y="51310"/>
                    </a:cubicBezTo>
                    <a:cubicBezTo>
                      <a:pt x="521908" y="102715"/>
                      <a:pt x="472015" y="252394"/>
                      <a:pt x="462943" y="314382"/>
                    </a:cubicBezTo>
                    <a:cubicBezTo>
                      <a:pt x="453872" y="376370"/>
                      <a:pt x="443288" y="340084"/>
                      <a:pt x="435729" y="423239"/>
                    </a:cubicBezTo>
                    <a:cubicBezTo>
                      <a:pt x="428170" y="506394"/>
                      <a:pt x="431193" y="666655"/>
                      <a:pt x="417586" y="813310"/>
                    </a:cubicBezTo>
                    <a:cubicBezTo>
                      <a:pt x="403979" y="959965"/>
                      <a:pt x="363157" y="1180703"/>
                      <a:pt x="354086" y="1303167"/>
                    </a:cubicBezTo>
                    <a:cubicBezTo>
                      <a:pt x="345015" y="1425631"/>
                      <a:pt x="372229" y="1477037"/>
                      <a:pt x="363158" y="1548096"/>
                    </a:cubicBezTo>
                    <a:cubicBezTo>
                      <a:pt x="354087" y="1619156"/>
                      <a:pt x="341991" y="1700798"/>
                      <a:pt x="299658" y="1729524"/>
                    </a:cubicBezTo>
                    <a:cubicBezTo>
                      <a:pt x="257325" y="1758250"/>
                      <a:pt x="142420" y="1749179"/>
                      <a:pt x="109158" y="1720453"/>
                    </a:cubicBezTo>
                    <a:cubicBezTo>
                      <a:pt x="75896" y="1691727"/>
                      <a:pt x="98574" y="1641834"/>
                      <a:pt x="100086" y="1557167"/>
                    </a:cubicBezTo>
                    <a:cubicBezTo>
                      <a:pt x="101598" y="1472500"/>
                      <a:pt x="134860" y="1351548"/>
                      <a:pt x="118229" y="1212453"/>
                    </a:cubicBezTo>
                    <a:cubicBezTo>
                      <a:pt x="101598" y="1073358"/>
                      <a:pt x="4836" y="890418"/>
                      <a:pt x="300" y="722596"/>
                    </a:cubicBezTo>
                    <a:cubicBezTo>
                      <a:pt x="-4236" y="554775"/>
                      <a:pt x="43389" y="380149"/>
                      <a:pt x="91015" y="205524"/>
                    </a:cubicBezTo>
                    <a:lnTo>
                      <a:pt x="127300" y="132953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2" name="Ellipse 25">
                <a:extLst>
                  <a:ext uri="{FF2B5EF4-FFF2-40B4-BE49-F238E27FC236}">
                    <a16:creationId xmlns:a16="http://schemas.microsoft.com/office/drawing/2014/main" id="{8428A7DC-A537-AA86-C2FA-FCEF7993B2D2}"/>
                  </a:ext>
                </a:extLst>
              </p:cNvPr>
              <p:cNvSpPr/>
              <p:nvPr/>
            </p:nvSpPr>
            <p:spPr>
              <a:xfrm>
                <a:off x="4219701" y="4363357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5" name="Grouper 18">
              <a:extLst>
                <a:ext uri="{FF2B5EF4-FFF2-40B4-BE49-F238E27FC236}">
                  <a16:creationId xmlns:a16="http://schemas.microsoft.com/office/drawing/2014/main" id="{FD8121E7-555A-1F7F-2F70-0CA79D33B7C3}"/>
                </a:ext>
              </a:extLst>
            </p:cNvPr>
            <p:cNvGrpSpPr/>
            <p:nvPr/>
          </p:nvGrpSpPr>
          <p:grpSpPr>
            <a:xfrm rot="21259682">
              <a:off x="4157130" y="3560369"/>
              <a:ext cx="363811" cy="144438"/>
              <a:chOff x="3903040" y="5755821"/>
              <a:chExt cx="930757" cy="369524"/>
            </a:xfrm>
            <a:solidFill>
              <a:schemeClr val="tx1"/>
            </a:solidFill>
          </p:grpSpPr>
          <p:sp>
            <p:nvSpPr>
              <p:cNvPr id="29" name="Forme libre 22">
                <a:extLst>
                  <a:ext uri="{FF2B5EF4-FFF2-40B4-BE49-F238E27FC236}">
                    <a16:creationId xmlns:a16="http://schemas.microsoft.com/office/drawing/2014/main" id="{1F5BA199-FC7A-F213-B816-0A80FF814FE1}"/>
                  </a:ext>
                </a:extLst>
              </p:cNvPr>
              <p:cNvSpPr/>
              <p:nvPr/>
            </p:nvSpPr>
            <p:spPr>
              <a:xfrm>
                <a:off x="3903040" y="5755821"/>
                <a:ext cx="930757" cy="369524"/>
              </a:xfrm>
              <a:custGeom>
                <a:avLst/>
                <a:gdLst>
                  <a:gd name="connsiteX0" fmla="*/ 342389 w 930757"/>
                  <a:gd name="connsiteY0" fmla="*/ 13608 h 369524"/>
                  <a:gd name="connsiteX1" fmla="*/ 587317 w 930757"/>
                  <a:gd name="connsiteY1" fmla="*/ 176893 h 369524"/>
                  <a:gd name="connsiteX2" fmla="*/ 877603 w 930757"/>
                  <a:gd name="connsiteY2" fmla="*/ 285750 h 369524"/>
                  <a:gd name="connsiteX3" fmla="*/ 913889 w 930757"/>
                  <a:gd name="connsiteY3" fmla="*/ 331108 h 369524"/>
                  <a:gd name="connsiteX4" fmla="*/ 687103 w 930757"/>
                  <a:gd name="connsiteY4" fmla="*/ 340179 h 369524"/>
                  <a:gd name="connsiteX5" fmla="*/ 52103 w 930757"/>
                  <a:gd name="connsiteY5" fmla="*/ 358322 h 369524"/>
                  <a:gd name="connsiteX6" fmla="*/ 52103 w 930757"/>
                  <a:gd name="connsiteY6" fmla="*/ 149679 h 369524"/>
                  <a:gd name="connsiteX7" fmla="*/ 179103 w 930757"/>
                  <a:gd name="connsiteY7" fmla="*/ 22679 h 369524"/>
                  <a:gd name="connsiteX8" fmla="*/ 342389 w 930757"/>
                  <a:gd name="connsiteY8" fmla="*/ 13608 h 36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0757" h="369524">
                    <a:moveTo>
                      <a:pt x="342389" y="13608"/>
                    </a:moveTo>
                    <a:cubicBezTo>
                      <a:pt x="410425" y="39310"/>
                      <a:pt x="498115" y="131536"/>
                      <a:pt x="587317" y="176893"/>
                    </a:cubicBezTo>
                    <a:cubicBezTo>
                      <a:pt x="676519" y="222250"/>
                      <a:pt x="823174" y="260048"/>
                      <a:pt x="877603" y="285750"/>
                    </a:cubicBezTo>
                    <a:cubicBezTo>
                      <a:pt x="932032" y="311452"/>
                      <a:pt x="945639" y="322037"/>
                      <a:pt x="913889" y="331108"/>
                    </a:cubicBezTo>
                    <a:cubicBezTo>
                      <a:pt x="882139" y="340179"/>
                      <a:pt x="687103" y="340179"/>
                      <a:pt x="687103" y="340179"/>
                    </a:cubicBezTo>
                    <a:cubicBezTo>
                      <a:pt x="543472" y="344715"/>
                      <a:pt x="157936" y="390072"/>
                      <a:pt x="52103" y="358322"/>
                    </a:cubicBezTo>
                    <a:cubicBezTo>
                      <a:pt x="-53730" y="326572"/>
                      <a:pt x="30936" y="205619"/>
                      <a:pt x="52103" y="149679"/>
                    </a:cubicBezTo>
                    <a:cubicBezTo>
                      <a:pt x="73270" y="93739"/>
                      <a:pt x="127698" y="42334"/>
                      <a:pt x="179103" y="22679"/>
                    </a:cubicBezTo>
                    <a:cubicBezTo>
                      <a:pt x="230508" y="3024"/>
                      <a:pt x="274353" y="-12094"/>
                      <a:pt x="342389" y="13608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0" name="Ellipse 23">
                <a:extLst>
                  <a:ext uri="{FF2B5EF4-FFF2-40B4-BE49-F238E27FC236}">
                    <a16:creationId xmlns:a16="http://schemas.microsoft.com/office/drawing/2014/main" id="{BB8DCB46-93B9-E675-FEAF-52E3376CCA58}"/>
                  </a:ext>
                </a:extLst>
              </p:cNvPr>
              <p:cNvSpPr/>
              <p:nvPr/>
            </p:nvSpPr>
            <p:spPr>
              <a:xfrm>
                <a:off x="4054927" y="5851071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5EE01C-C1E9-D089-7DB3-BCCA193F452D}"/>
                </a:ext>
              </a:extLst>
            </p:cNvPr>
            <p:cNvSpPr/>
            <p:nvPr/>
          </p:nvSpPr>
          <p:spPr>
            <a:xfrm rot="20886687">
              <a:off x="2450091" y="3902248"/>
              <a:ext cx="3026421" cy="761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4731951-8FC3-E02A-C44C-A0124FD39E7A}"/>
                </a:ext>
              </a:extLst>
            </p:cNvPr>
            <p:cNvCxnSpPr/>
            <p:nvPr/>
          </p:nvCxnSpPr>
          <p:spPr>
            <a:xfrm>
              <a:off x="2557660" y="4273633"/>
              <a:ext cx="13928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F590C97-B725-C1AF-1357-9BB9AC382852}"/>
                    </a:ext>
                  </a:extLst>
                </p:cNvPr>
                <p:cNvSpPr txBox="1"/>
                <p:nvPr/>
              </p:nvSpPr>
              <p:spPr>
                <a:xfrm>
                  <a:off x="3482661" y="3970188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i="1" noProof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F590C97-B725-C1AF-1357-9BB9AC3828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2661" y="3970188"/>
                  <a:ext cx="37414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CBE75BC-CE19-55AA-E717-D4D1759FDA79}"/>
              </a:ext>
            </a:extLst>
          </p:cNvPr>
          <p:cNvSpPr/>
          <p:nvPr/>
        </p:nvSpPr>
        <p:spPr>
          <a:xfrm>
            <a:off x="6263235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p(0)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1C3BE067-B970-FE23-30F4-CA2D603CEC98}"/>
              </a:ext>
            </a:extLst>
          </p:cNvPr>
          <p:cNvSpPr/>
          <p:nvPr/>
        </p:nvSpPr>
        <p:spPr>
          <a:xfrm>
            <a:off x="7067133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p(1)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0F883451-417A-3F88-A34F-628C14B61719}"/>
              </a:ext>
            </a:extLst>
          </p:cNvPr>
          <p:cNvSpPr/>
          <p:nvPr/>
        </p:nvSpPr>
        <p:spPr>
          <a:xfrm>
            <a:off x="7871031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p(2)</a:t>
            </a: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A4B0466A-D0AF-EDA9-97AB-5C22F7D0DA4F}"/>
              </a:ext>
            </a:extLst>
          </p:cNvPr>
          <p:cNvSpPr/>
          <p:nvPr/>
        </p:nvSpPr>
        <p:spPr>
          <a:xfrm>
            <a:off x="8674929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p(3)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8D70576-D3FC-085C-7589-F868323F2649}"/>
              </a:ext>
            </a:extLst>
          </p:cNvPr>
          <p:cNvSpPr/>
          <p:nvPr/>
        </p:nvSpPr>
        <p:spPr>
          <a:xfrm>
            <a:off x="9478827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p(4)</a:t>
            </a: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0CE0AC5-61B6-3534-BEAD-C07FC42707CB}"/>
              </a:ext>
            </a:extLst>
          </p:cNvPr>
          <p:cNvSpPr/>
          <p:nvPr/>
        </p:nvSpPr>
        <p:spPr>
          <a:xfrm>
            <a:off x="10282723" y="3470791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p(5)</a:t>
            </a: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330453E8-82C3-1080-63DA-2BCE00CAFB9A}"/>
              </a:ext>
            </a:extLst>
          </p:cNvPr>
          <p:cNvSpPr/>
          <p:nvPr/>
        </p:nvSpPr>
        <p:spPr>
          <a:xfrm>
            <a:off x="7067133" y="5015763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v(0)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A59A933A-F7A4-E45C-6841-0251A90E2848}"/>
              </a:ext>
            </a:extLst>
          </p:cNvPr>
          <p:cNvSpPr/>
          <p:nvPr/>
        </p:nvSpPr>
        <p:spPr>
          <a:xfrm>
            <a:off x="7871031" y="5015763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v(1)</a:t>
            </a: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712EBC9C-9F5A-E1D3-85C3-23907D7AB4C1}"/>
              </a:ext>
            </a:extLst>
          </p:cNvPr>
          <p:cNvSpPr/>
          <p:nvPr/>
        </p:nvSpPr>
        <p:spPr>
          <a:xfrm>
            <a:off x="8674929" y="5015763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v(2)</a:t>
            </a:r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E27F13E7-CB91-2E15-049A-0F3DF489EEFB}"/>
              </a:ext>
            </a:extLst>
          </p:cNvPr>
          <p:cNvSpPr/>
          <p:nvPr/>
        </p:nvSpPr>
        <p:spPr>
          <a:xfrm>
            <a:off x="9478827" y="5015763"/>
            <a:ext cx="760652" cy="37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v(3)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088ED1E2-9953-559D-DC04-B9246DE365D9}"/>
              </a:ext>
            </a:extLst>
          </p:cNvPr>
          <p:cNvSpPr txBox="1"/>
          <p:nvPr/>
        </p:nvSpPr>
        <p:spPr>
          <a:xfrm>
            <a:off x="5072181" y="347359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position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4555E30F-C41A-63AF-DA3B-16B30101A631}"/>
              </a:ext>
            </a:extLst>
          </p:cNvPr>
          <p:cNvSpPr txBox="1"/>
          <p:nvPr/>
        </p:nvSpPr>
        <p:spPr>
          <a:xfrm>
            <a:off x="5072180" y="424638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time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A03D7F97-C6B6-BDEC-2EFB-DD077BA41205}"/>
              </a:ext>
            </a:extLst>
          </p:cNvPr>
          <p:cNvSpPr txBox="1"/>
          <p:nvPr/>
        </p:nvSpPr>
        <p:spPr>
          <a:xfrm>
            <a:off x="5070187" y="5015763"/>
            <a:ext cx="90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velocity</a:t>
            </a:r>
          </a:p>
        </p:txBody>
      </p:sp>
      <p:cxnSp>
        <p:nvCxnSpPr>
          <p:cNvPr id="1061" name="Straight Arrow Connector 1060">
            <a:extLst>
              <a:ext uri="{FF2B5EF4-FFF2-40B4-BE49-F238E27FC236}">
                <a16:creationId xmlns:a16="http://schemas.microsoft.com/office/drawing/2014/main" id="{2D5104DC-3FA1-73A3-39E4-4A7CA6C8D042}"/>
              </a:ext>
            </a:extLst>
          </p:cNvPr>
          <p:cNvCxnSpPr>
            <a:stCxn id="1039" idx="2"/>
            <a:endCxn id="1051" idx="0"/>
          </p:cNvCxnSpPr>
          <p:nvPr/>
        </p:nvCxnSpPr>
        <p:spPr>
          <a:xfrm>
            <a:off x="6643561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350A9F87-6BB1-1443-F7D7-F681C3873A89}"/>
              </a:ext>
            </a:extLst>
          </p:cNvPr>
          <p:cNvCxnSpPr>
            <a:cxnSpLocks/>
            <a:stCxn id="1041" idx="2"/>
            <a:endCxn id="1051" idx="0"/>
          </p:cNvCxnSpPr>
          <p:nvPr/>
        </p:nvCxnSpPr>
        <p:spPr>
          <a:xfrm flipH="1">
            <a:off x="7447459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2133FBCE-2388-18DB-3FBF-4CBD72703322}"/>
              </a:ext>
            </a:extLst>
          </p:cNvPr>
          <p:cNvCxnSpPr>
            <a:cxnSpLocks/>
            <a:stCxn id="1040" idx="2"/>
            <a:endCxn id="1052" idx="0"/>
          </p:cNvCxnSpPr>
          <p:nvPr/>
        </p:nvCxnSpPr>
        <p:spPr>
          <a:xfrm>
            <a:off x="7447459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F1E40AD2-E314-C1F2-82A9-13501AA38A01}"/>
              </a:ext>
            </a:extLst>
          </p:cNvPr>
          <p:cNvCxnSpPr>
            <a:cxnSpLocks/>
            <a:stCxn id="1042" idx="2"/>
            <a:endCxn id="1052" idx="0"/>
          </p:cNvCxnSpPr>
          <p:nvPr/>
        </p:nvCxnSpPr>
        <p:spPr>
          <a:xfrm flipH="1">
            <a:off x="8251357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51D83681-D963-DA95-E9DD-2B15E355F0C4}"/>
              </a:ext>
            </a:extLst>
          </p:cNvPr>
          <p:cNvCxnSpPr>
            <a:cxnSpLocks/>
            <a:stCxn id="1041" idx="2"/>
            <a:endCxn id="1053" idx="0"/>
          </p:cNvCxnSpPr>
          <p:nvPr/>
        </p:nvCxnSpPr>
        <p:spPr>
          <a:xfrm>
            <a:off x="8251357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Arrow Connector 1075">
            <a:extLst>
              <a:ext uri="{FF2B5EF4-FFF2-40B4-BE49-F238E27FC236}">
                <a16:creationId xmlns:a16="http://schemas.microsoft.com/office/drawing/2014/main" id="{EE95D90E-0E4B-20F4-05A4-A81202C2FCDB}"/>
              </a:ext>
            </a:extLst>
          </p:cNvPr>
          <p:cNvCxnSpPr>
            <a:cxnSpLocks/>
            <a:stCxn id="1043" idx="2"/>
            <a:endCxn id="1053" idx="0"/>
          </p:cNvCxnSpPr>
          <p:nvPr/>
        </p:nvCxnSpPr>
        <p:spPr>
          <a:xfrm flipH="1">
            <a:off x="9055255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24D5F9C6-4038-AFD7-25B5-361C0A71E263}"/>
              </a:ext>
            </a:extLst>
          </p:cNvPr>
          <p:cNvCxnSpPr>
            <a:cxnSpLocks/>
            <a:stCxn id="1042" idx="2"/>
            <a:endCxn id="1054" idx="0"/>
          </p:cNvCxnSpPr>
          <p:nvPr/>
        </p:nvCxnSpPr>
        <p:spPr>
          <a:xfrm>
            <a:off x="9055255" y="3847257"/>
            <a:ext cx="803898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Straight Arrow Connector 1081">
            <a:extLst>
              <a:ext uri="{FF2B5EF4-FFF2-40B4-BE49-F238E27FC236}">
                <a16:creationId xmlns:a16="http://schemas.microsoft.com/office/drawing/2014/main" id="{D0440575-52A6-0518-A49A-3E3AC97B1915}"/>
              </a:ext>
            </a:extLst>
          </p:cNvPr>
          <p:cNvCxnSpPr>
            <a:cxnSpLocks/>
            <a:stCxn id="1044" idx="2"/>
            <a:endCxn id="1054" idx="0"/>
          </p:cNvCxnSpPr>
          <p:nvPr/>
        </p:nvCxnSpPr>
        <p:spPr>
          <a:xfrm flipH="1">
            <a:off x="9859153" y="3847257"/>
            <a:ext cx="803896" cy="116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FA3A822F-9BAA-960B-351C-60CC0142095E}"/>
              </a:ext>
            </a:extLst>
          </p:cNvPr>
          <p:cNvSpPr/>
          <p:nvPr/>
        </p:nvSpPr>
        <p:spPr>
          <a:xfrm>
            <a:off x="6263235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t(0)</a:t>
            </a: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400E2A9C-EE7E-6E4C-A7E9-066FDE296051}"/>
              </a:ext>
            </a:extLst>
          </p:cNvPr>
          <p:cNvSpPr/>
          <p:nvPr/>
        </p:nvSpPr>
        <p:spPr>
          <a:xfrm>
            <a:off x="7067133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t(1)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C0C1B21F-9D77-A00C-2522-D304EEC693EB}"/>
              </a:ext>
            </a:extLst>
          </p:cNvPr>
          <p:cNvSpPr/>
          <p:nvPr/>
        </p:nvSpPr>
        <p:spPr>
          <a:xfrm>
            <a:off x="7871031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t(2)</a:t>
            </a: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23E6A5C0-DD70-C45C-110D-6C474EF6B9B2}"/>
              </a:ext>
            </a:extLst>
          </p:cNvPr>
          <p:cNvSpPr/>
          <p:nvPr/>
        </p:nvSpPr>
        <p:spPr>
          <a:xfrm>
            <a:off x="8674929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t(3)</a:t>
            </a: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C8EE77E4-A7B9-24A2-E3F0-87658089A675}"/>
              </a:ext>
            </a:extLst>
          </p:cNvPr>
          <p:cNvSpPr/>
          <p:nvPr/>
        </p:nvSpPr>
        <p:spPr>
          <a:xfrm>
            <a:off x="9478827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t(4)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CC4327E3-7454-FB8E-DC8E-845E294E0AD1}"/>
              </a:ext>
            </a:extLst>
          </p:cNvPr>
          <p:cNvSpPr/>
          <p:nvPr/>
        </p:nvSpPr>
        <p:spPr>
          <a:xfrm>
            <a:off x="10282723" y="4235496"/>
            <a:ext cx="760652" cy="376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noProof="1"/>
              <a:t>t(5)</a:t>
            </a:r>
          </a:p>
        </p:txBody>
      </p:sp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1002DD64-2D57-6171-E88A-4E87501F1BE3}"/>
              </a:ext>
            </a:extLst>
          </p:cNvPr>
          <p:cNvCxnSpPr>
            <a:cxnSpLocks/>
            <a:stCxn id="1045" idx="2"/>
            <a:endCxn id="1051" idx="0"/>
          </p:cNvCxnSpPr>
          <p:nvPr/>
        </p:nvCxnSpPr>
        <p:spPr>
          <a:xfrm>
            <a:off x="6643561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8" name="Straight Arrow Connector 1087">
            <a:extLst>
              <a:ext uri="{FF2B5EF4-FFF2-40B4-BE49-F238E27FC236}">
                <a16:creationId xmlns:a16="http://schemas.microsoft.com/office/drawing/2014/main" id="{9B48AAF0-DC44-800C-BBCC-94DBDBB4F265}"/>
              </a:ext>
            </a:extLst>
          </p:cNvPr>
          <p:cNvCxnSpPr>
            <a:cxnSpLocks/>
            <a:stCxn id="1047" idx="2"/>
            <a:endCxn id="1051" idx="0"/>
          </p:cNvCxnSpPr>
          <p:nvPr/>
        </p:nvCxnSpPr>
        <p:spPr>
          <a:xfrm flipH="1">
            <a:off x="7447459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1" name="Straight Arrow Connector 1090">
            <a:extLst>
              <a:ext uri="{FF2B5EF4-FFF2-40B4-BE49-F238E27FC236}">
                <a16:creationId xmlns:a16="http://schemas.microsoft.com/office/drawing/2014/main" id="{7808CF55-32C8-6614-C430-A50B7119941D}"/>
              </a:ext>
            </a:extLst>
          </p:cNvPr>
          <p:cNvCxnSpPr>
            <a:cxnSpLocks/>
            <a:stCxn id="1046" idx="2"/>
            <a:endCxn id="1052" idx="0"/>
          </p:cNvCxnSpPr>
          <p:nvPr/>
        </p:nvCxnSpPr>
        <p:spPr>
          <a:xfrm>
            <a:off x="7447459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4" name="Straight Arrow Connector 1093">
            <a:extLst>
              <a:ext uri="{FF2B5EF4-FFF2-40B4-BE49-F238E27FC236}">
                <a16:creationId xmlns:a16="http://schemas.microsoft.com/office/drawing/2014/main" id="{86E086F5-DD81-3FDB-7053-73F9F5B39414}"/>
              </a:ext>
            </a:extLst>
          </p:cNvPr>
          <p:cNvCxnSpPr>
            <a:cxnSpLocks/>
            <a:stCxn id="1048" idx="2"/>
            <a:endCxn id="1052" idx="0"/>
          </p:cNvCxnSpPr>
          <p:nvPr/>
        </p:nvCxnSpPr>
        <p:spPr>
          <a:xfrm flipH="1">
            <a:off x="8251357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36406C49-A6D4-247C-EDF9-BE7EFD3526B3}"/>
              </a:ext>
            </a:extLst>
          </p:cNvPr>
          <p:cNvCxnSpPr>
            <a:cxnSpLocks/>
            <a:stCxn id="1047" idx="2"/>
            <a:endCxn id="1053" idx="0"/>
          </p:cNvCxnSpPr>
          <p:nvPr/>
        </p:nvCxnSpPr>
        <p:spPr>
          <a:xfrm>
            <a:off x="8251357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2B27B141-3FD4-97E2-EE9C-12958EAF3C75}"/>
              </a:ext>
            </a:extLst>
          </p:cNvPr>
          <p:cNvCxnSpPr>
            <a:cxnSpLocks/>
            <a:stCxn id="1049" idx="2"/>
            <a:endCxn id="1053" idx="0"/>
          </p:cNvCxnSpPr>
          <p:nvPr/>
        </p:nvCxnSpPr>
        <p:spPr>
          <a:xfrm flipH="1">
            <a:off x="9055255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3" name="Straight Arrow Connector 1102">
            <a:extLst>
              <a:ext uri="{FF2B5EF4-FFF2-40B4-BE49-F238E27FC236}">
                <a16:creationId xmlns:a16="http://schemas.microsoft.com/office/drawing/2014/main" id="{F858151A-9D57-77BA-19FB-37BF74007D6E}"/>
              </a:ext>
            </a:extLst>
          </p:cNvPr>
          <p:cNvCxnSpPr>
            <a:cxnSpLocks/>
            <a:stCxn id="1048" idx="2"/>
            <a:endCxn id="1054" idx="0"/>
          </p:cNvCxnSpPr>
          <p:nvPr/>
        </p:nvCxnSpPr>
        <p:spPr>
          <a:xfrm>
            <a:off x="9055255" y="4611962"/>
            <a:ext cx="803898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6" name="Straight Arrow Connector 1105">
            <a:extLst>
              <a:ext uri="{FF2B5EF4-FFF2-40B4-BE49-F238E27FC236}">
                <a16:creationId xmlns:a16="http://schemas.microsoft.com/office/drawing/2014/main" id="{D71F67D7-BACC-1CA3-161D-BA65F5F0BFAB}"/>
              </a:ext>
            </a:extLst>
          </p:cNvPr>
          <p:cNvCxnSpPr>
            <a:cxnSpLocks/>
            <a:stCxn id="1050" idx="2"/>
            <a:endCxn id="1054" idx="0"/>
          </p:cNvCxnSpPr>
          <p:nvPr/>
        </p:nvCxnSpPr>
        <p:spPr>
          <a:xfrm flipH="1">
            <a:off x="9859153" y="4611962"/>
            <a:ext cx="803896" cy="40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949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F553845D-4A42-2D2F-478D-C3BA34DD1B34}"/>
              </a:ext>
            </a:extLst>
          </p:cNvPr>
          <p:cNvGrpSpPr/>
          <p:nvPr/>
        </p:nvGrpSpPr>
        <p:grpSpPr>
          <a:xfrm>
            <a:off x="2450091" y="1631145"/>
            <a:ext cx="3026421" cy="2708375"/>
            <a:chOff x="2450091" y="1631145"/>
            <a:chExt cx="3026421" cy="270837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D5A7F51-15C3-88C2-359D-9C6913215D92}"/>
                </a:ext>
              </a:extLst>
            </p:cNvPr>
            <p:cNvGrpSpPr/>
            <p:nvPr/>
          </p:nvGrpSpPr>
          <p:grpSpPr>
            <a:xfrm rot="20916253">
              <a:off x="3164355" y="2713783"/>
              <a:ext cx="681526" cy="1256551"/>
              <a:chOff x="2211822" y="3139604"/>
              <a:chExt cx="1854279" cy="3418788"/>
            </a:xfrm>
            <a:solidFill>
              <a:schemeClr val="tx1"/>
            </a:solidFill>
          </p:grpSpPr>
          <p:grpSp>
            <p:nvGrpSpPr>
              <p:cNvPr id="4" name="Grouper 14">
                <a:extLst>
                  <a:ext uri="{FF2B5EF4-FFF2-40B4-BE49-F238E27FC236}">
                    <a16:creationId xmlns:a16="http://schemas.microsoft.com/office/drawing/2014/main" id="{96F05D0C-E6D9-4CE4-915E-E067105C80BE}"/>
                  </a:ext>
                </a:extLst>
              </p:cNvPr>
              <p:cNvGrpSpPr/>
              <p:nvPr/>
            </p:nvGrpSpPr>
            <p:grpSpPr>
              <a:xfrm rot="1123619">
                <a:off x="3405448" y="3139604"/>
                <a:ext cx="660653" cy="2030321"/>
                <a:chOff x="4018498" y="2657929"/>
                <a:chExt cx="621214" cy="1909117"/>
              </a:xfrm>
              <a:grpFill/>
            </p:grpSpPr>
            <p:sp>
              <p:nvSpPr>
                <p:cNvPr id="21" name="Forme libre 31">
                  <a:extLst>
                    <a:ext uri="{FF2B5EF4-FFF2-40B4-BE49-F238E27FC236}">
                      <a16:creationId xmlns:a16="http://schemas.microsoft.com/office/drawing/2014/main" id="{5249DF1E-EF20-EFE3-E59F-2005D9057A12}"/>
                    </a:ext>
                  </a:extLst>
                </p:cNvPr>
                <p:cNvSpPr/>
                <p:nvPr/>
              </p:nvSpPr>
              <p:spPr>
                <a:xfrm>
                  <a:off x="4018498" y="2657929"/>
                  <a:ext cx="621214" cy="1909117"/>
                </a:xfrm>
                <a:custGeom>
                  <a:avLst/>
                  <a:gdLst>
                    <a:gd name="connsiteX0" fmla="*/ 1916 w 622984"/>
                    <a:gd name="connsiteY0" fmla="*/ 838210 h 1658756"/>
                    <a:gd name="connsiteX1" fmla="*/ 20059 w 622984"/>
                    <a:gd name="connsiteY1" fmla="*/ 321139 h 1658756"/>
                    <a:gd name="connsiteX2" fmla="*/ 56344 w 622984"/>
                    <a:gd name="connsiteY2" fmla="*/ 103424 h 1658756"/>
                    <a:gd name="connsiteX3" fmla="*/ 210559 w 622984"/>
                    <a:gd name="connsiteY3" fmla="*/ 3639 h 1658756"/>
                    <a:gd name="connsiteX4" fmla="*/ 537130 w 622984"/>
                    <a:gd name="connsiteY4" fmla="*/ 58067 h 1658756"/>
                    <a:gd name="connsiteX5" fmla="*/ 618773 w 622984"/>
                    <a:gd name="connsiteY5" fmla="*/ 384639 h 1658756"/>
                    <a:gd name="connsiteX6" fmla="*/ 600630 w 622984"/>
                    <a:gd name="connsiteY6" fmla="*/ 883567 h 1658756"/>
                    <a:gd name="connsiteX7" fmla="*/ 509916 w 622984"/>
                    <a:gd name="connsiteY7" fmla="*/ 1182924 h 1658756"/>
                    <a:gd name="connsiteX8" fmla="*/ 410130 w 622984"/>
                    <a:gd name="connsiteY8" fmla="*/ 1436924 h 1658756"/>
                    <a:gd name="connsiteX9" fmla="*/ 319416 w 622984"/>
                    <a:gd name="connsiteY9" fmla="*/ 1654639 h 1658756"/>
                    <a:gd name="connsiteX10" fmla="*/ 56344 w 622984"/>
                    <a:gd name="connsiteY10" fmla="*/ 1563924 h 1658756"/>
                    <a:gd name="connsiteX11" fmla="*/ 29130 w 622984"/>
                    <a:gd name="connsiteY11" fmla="*/ 1373424 h 1658756"/>
                    <a:gd name="connsiteX12" fmla="*/ 65416 w 622984"/>
                    <a:gd name="connsiteY12" fmla="*/ 1019639 h 1658756"/>
                    <a:gd name="connsiteX13" fmla="*/ 1916 w 622984"/>
                    <a:gd name="connsiteY13" fmla="*/ 838210 h 1658756"/>
                    <a:gd name="connsiteX0" fmla="*/ 146 w 621214"/>
                    <a:gd name="connsiteY0" fmla="*/ 838210 h 1658756"/>
                    <a:gd name="connsiteX1" fmla="*/ 18289 w 621214"/>
                    <a:gd name="connsiteY1" fmla="*/ 321139 h 1658756"/>
                    <a:gd name="connsiteX2" fmla="*/ 54574 w 621214"/>
                    <a:gd name="connsiteY2" fmla="*/ 103424 h 1658756"/>
                    <a:gd name="connsiteX3" fmla="*/ 208789 w 621214"/>
                    <a:gd name="connsiteY3" fmla="*/ 3639 h 1658756"/>
                    <a:gd name="connsiteX4" fmla="*/ 535360 w 621214"/>
                    <a:gd name="connsiteY4" fmla="*/ 58067 h 1658756"/>
                    <a:gd name="connsiteX5" fmla="*/ 617003 w 621214"/>
                    <a:gd name="connsiteY5" fmla="*/ 384639 h 1658756"/>
                    <a:gd name="connsiteX6" fmla="*/ 598860 w 621214"/>
                    <a:gd name="connsiteY6" fmla="*/ 883567 h 1658756"/>
                    <a:gd name="connsiteX7" fmla="*/ 508146 w 621214"/>
                    <a:gd name="connsiteY7" fmla="*/ 1182924 h 1658756"/>
                    <a:gd name="connsiteX8" fmla="*/ 408360 w 621214"/>
                    <a:gd name="connsiteY8" fmla="*/ 1436924 h 1658756"/>
                    <a:gd name="connsiteX9" fmla="*/ 317646 w 621214"/>
                    <a:gd name="connsiteY9" fmla="*/ 1654639 h 1658756"/>
                    <a:gd name="connsiteX10" fmla="*/ 54574 w 621214"/>
                    <a:gd name="connsiteY10" fmla="*/ 1563924 h 1658756"/>
                    <a:gd name="connsiteX11" fmla="*/ 27360 w 621214"/>
                    <a:gd name="connsiteY11" fmla="*/ 1373424 h 1658756"/>
                    <a:gd name="connsiteX12" fmla="*/ 146 w 621214"/>
                    <a:gd name="connsiteY12" fmla="*/ 838210 h 1658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1214" h="1658756">
                      <a:moveTo>
                        <a:pt x="146" y="838210"/>
                      </a:moveTo>
                      <a:cubicBezTo>
                        <a:pt x="-1366" y="662829"/>
                        <a:pt x="9218" y="443603"/>
                        <a:pt x="18289" y="321139"/>
                      </a:cubicBezTo>
                      <a:cubicBezTo>
                        <a:pt x="27360" y="198675"/>
                        <a:pt x="22824" y="156341"/>
                        <a:pt x="54574" y="103424"/>
                      </a:cubicBezTo>
                      <a:cubicBezTo>
                        <a:pt x="86324" y="50507"/>
                        <a:pt x="128658" y="11198"/>
                        <a:pt x="208789" y="3639"/>
                      </a:cubicBezTo>
                      <a:cubicBezTo>
                        <a:pt x="288920" y="-3920"/>
                        <a:pt x="467324" y="-5433"/>
                        <a:pt x="535360" y="58067"/>
                      </a:cubicBezTo>
                      <a:cubicBezTo>
                        <a:pt x="603396" y="121567"/>
                        <a:pt x="606420" y="247056"/>
                        <a:pt x="617003" y="384639"/>
                      </a:cubicBezTo>
                      <a:cubicBezTo>
                        <a:pt x="627586" y="522222"/>
                        <a:pt x="617003" y="750520"/>
                        <a:pt x="598860" y="883567"/>
                      </a:cubicBezTo>
                      <a:cubicBezTo>
                        <a:pt x="580717" y="1016614"/>
                        <a:pt x="539896" y="1090698"/>
                        <a:pt x="508146" y="1182924"/>
                      </a:cubicBezTo>
                      <a:cubicBezTo>
                        <a:pt x="476396" y="1275150"/>
                        <a:pt x="440110" y="1358305"/>
                        <a:pt x="408360" y="1436924"/>
                      </a:cubicBezTo>
                      <a:cubicBezTo>
                        <a:pt x="376610" y="1515543"/>
                        <a:pt x="376610" y="1633472"/>
                        <a:pt x="317646" y="1654639"/>
                      </a:cubicBezTo>
                      <a:cubicBezTo>
                        <a:pt x="258682" y="1675806"/>
                        <a:pt x="102955" y="1610793"/>
                        <a:pt x="54574" y="1563924"/>
                      </a:cubicBezTo>
                      <a:cubicBezTo>
                        <a:pt x="6193" y="1517055"/>
                        <a:pt x="25848" y="1464138"/>
                        <a:pt x="27360" y="1373424"/>
                      </a:cubicBezTo>
                      <a:cubicBezTo>
                        <a:pt x="18289" y="1252472"/>
                        <a:pt x="1658" y="1013591"/>
                        <a:pt x="146" y="83821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22" name="Ellipse 32">
                  <a:extLst>
                    <a:ext uri="{FF2B5EF4-FFF2-40B4-BE49-F238E27FC236}">
                      <a16:creationId xmlns:a16="http://schemas.microsoft.com/office/drawing/2014/main" id="{8089A177-38D1-A9D6-37B2-C1404271AEF6}"/>
                    </a:ext>
                  </a:extLst>
                </p:cNvPr>
                <p:cNvSpPr/>
                <p:nvPr/>
              </p:nvSpPr>
              <p:spPr>
                <a:xfrm>
                  <a:off x="4259288" y="2805539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7" name="Grouper 17">
                <a:extLst>
                  <a:ext uri="{FF2B5EF4-FFF2-40B4-BE49-F238E27FC236}">
                    <a16:creationId xmlns:a16="http://schemas.microsoft.com/office/drawing/2014/main" id="{01F89D26-72AD-125B-BC87-E21AEE9791FC}"/>
                  </a:ext>
                </a:extLst>
              </p:cNvPr>
              <p:cNvGrpSpPr/>
              <p:nvPr/>
            </p:nvGrpSpPr>
            <p:grpSpPr>
              <a:xfrm rot="1829458">
                <a:off x="2609497" y="4625951"/>
                <a:ext cx="532387" cy="1857977"/>
                <a:chOff x="3882271" y="4312047"/>
                <a:chExt cx="500605" cy="1747061"/>
              </a:xfrm>
              <a:grpFill/>
            </p:grpSpPr>
            <p:sp>
              <p:nvSpPr>
                <p:cNvPr id="14" name="Forme libre 24">
                  <a:extLst>
                    <a:ext uri="{FF2B5EF4-FFF2-40B4-BE49-F238E27FC236}">
                      <a16:creationId xmlns:a16="http://schemas.microsoft.com/office/drawing/2014/main" id="{35A63FF2-DFAF-EAC8-A284-C17566420F97}"/>
                    </a:ext>
                  </a:extLst>
                </p:cNvPr>
                <p:cNvSpPr/>
                <p:nvPr/>
              </p:nvSpPr>
              <p:spPr>
                <a:xfrm>
                  <a:off x="3882271" y="4312047"/>
                  <a:ext cx="500605" cy="1747061"/>
                </a:xfrm>
                <a:custGeom>
                  <a:avLst/>
                  <a:gdLst>
                    <a:gd name="connsiteX0" fmla="*/ 127300 w 500605"/>
                    <a:gd name="connsiteY0" fmla="*/ 132953 h 1747061"/>
                    <a:gd name="connsiteX1" fmla="*/ 272443 w 500605"/>
                    <a:gd name="connsiteY1" fmla="*/ 5953 h 1747061"/>
                    <a:gd name="connsiteX2" fmla="*/ 490158 w 500605"/>
                    <a:gd name="connsiteY2" fmla="*/ 51310 h 1747061"/>
                    <a:gd name="connsiteX3" fmla="*/ 462943 w 500605"/>
                    <a:gd name="connsiteY3" fmla="*/ 314382 h 1747061"/>
                    <a:gd name="connsiteX4" fmla="*/ 435729 w 500605"/>
                    <a:gd name="connsiteY4" fmla="*/ 423239 h 1747061"/>
                    <a:gd name="connsiteX5" fmla="*/ 417586 w 500605"/>
                    <a:gd name="connsiteY5" fmla="*/ 813310 h 1747061"/>
                    <a:gd name="connsiteX6" fmla="*/ 354086 w 500605"/>
                    <a:gd name="connsiteY6" fmla="*/ 1303167 h 1747061"/>
                    <a:gd name="connsiteX7" fmla="*/ 363158 w 500605"/>
                    <a:gd name="connsiteY7" fmla="*/ 1548096 h 1747061"/>
                    <a:gd name="connsiteX8" fmla="*/ 299658 w 500605"/>
                    <a:gd name="connsiteY8" fmla="*/ 1729524 h 1747061"/>
                    <a:gd name="connsiteX9" fmla="*/ 109158 w 500605"/>
                    <a:gd name="connsiteY9" fmla="*/ 1720453 h 1747061"/>
                    <a:gd name="connsiteX10" fmla="*/ 100086 w 500605"/>
                    <a:gd name="connsiteY10" fmla="*/ 1557167 h 1747061"/>
                    <a:gd name="connsiteX11" fmla="*/ 118229 w 500605"/>
                    <a:gd name="connsiteY11" fmla="*/ 1212453 h 1747061"/>
                    <a:gd name="connsiteX12" fmla="*/ 300 w 500605"/>
                    <a:gd name="connsiteY12" fmla="*/ 722596 h 1747061"/>
                    <a:gd name="connsiteX13" fmla="*/ 91015 w 500605"/>
                    <a:gd name="connsiteY13" fmla="*/ 205524 h 1747061"/>
                    <a:gd name="connsiteX0" fmla="*/ 127300 w 500605"/>
                    <a:gd name="connsiteY0" fmla="*/ 132953 h 1747061"/>
                    <a:gd name="connsiteX1" fmla="*/ 272443 w 500605"/>
                    <a:gd name="connsiteY1" fmla="*/ 5953 h 1747061"/>
                    <a:gd name="connsiteX2" fmla="*/ 490158 w 500605"/>
                    <a:gd name="connsiteY2" fmla="*/ 51310 h 1747061"/>
                    <a:gd name="connsiteX3" fmla="*/ 462943 w 500605"/>
                    <a:gd name="connsiteY3" fmla="*/ 314382 h 1747061"/>
                    <a:gd name="connsiteX4" fmla="*/ 435729 w 500605"/>
                    <a:gd name="connsiteY4" fmla="*/ 423239 h 1747061"/>
                    <a:gd name="connsiteX5" fmla="*/ 417586 w 500605"/>
                    <a:gd name="connsiteY5" fmla="*/ 813310 h 1747061"/>
                    <a:gd name="connsiteX6" fmla="*/ 354086 w 500605"/>
                    <a:gd name="connsiteY6" fmla="*/ 1303167 h 1747061"/>
                    <a:gd name="connsiteX7" fmla="*/ 363158 w 500605"/>
                    <a:gd name="connsiteY7" fmla="*/ 1548096 h 1747061"/>
                    <a:gd name="connsiteX8" fmla="*/ 299658 w 500605"/>
                    <a:gd name="connsiteY8" fmla="*/ 1729524 h 1747061"/>
                    <a:gd name="connsiteX9" fmla="*/ 109158 w 500605"/>
                    <a:gd name="connsiteY9" fmla="*/ 1720453 h 1747061"/>
                    <a:gd name="connsiteX10" fmla="*/ 100086 w 500605"/>
                    <a:gd name="connsiteY10" fmla="*/ 1557167 h 1747061"/>
                    <a:gd name="connsiteX11" fmla="*/ 118229 w 500605"/>
                    <a:gd name="connsiteY11" fmla="*/ 1212453 h 1747061"/>
                    <a:gd name="connsiteX12" fmla="*/ 300 w 500605"/>
                    <a:gd name="connsiteY12" fmla="*/ 722596 h 1747061"/>
                    <a:gd name="connsiteX13" fmla="*/ 91015 w 500605"/>
                    <a:gd name="connsiteY13" fmla="*/ 205524 h 1747061"/>
                    <a:gd name="connsiteX14" fmla="*/ 127300 w 500605"/>
                    <a:gd name="connsiteY14" fmla="*/ 132953 h 1747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00605" h="1747061">
                      <a:moveTo>
                        <a:pt x="127300" y="132953"/>
                      </a:moveTo>
                      <a:cubicBezTo>
                        <a:pt x="169633" y="76256"/>
                        <a:pt x="211967" y="19560"/>
                        <a:pt x="272443" y="5953"/>
                      </a:cubicBezTo>
                      <a:cubicBezTo>
                        <a:pt x="332919" y="-7654"/>
                        <a:pt x="458408" y="-95"/>
                        <a:pt x="490158" y="51310"/>
                      </a:cubicBezTo>
                      <a:cubicBezTo>
                        <a:pt x="521908" y="102715"/>
                        <a:pt x="472015" y="252394"/>
                        <a:pt x="462943" y="314382"/>
                      </a:cubicBezTo>
                      <a:cubicBezTo>
                        <a:pt x="453872" y="376370"/>
                        <a:pt x="443288" y="340084"/>
                        <a:pt x="435729" y="423239"/>
                      </a:cubicBezTo>
                      <a:cubicBezTo>
                        <a:pt x="428170" y="506394"/>
                        <a:pt x="431193" y="666655"/>
                        <a:pt x="417586" y="813310"/>
                      </a:cubicBezTo>
                      <a:cubicBezTo>
                        <a:pt x="403979" y="959965"/>
                        <a:pt x="363157" y="1180703"/>
                        <a:pt x="354086" y="1303167"/>
                      </a:cubicBezTo>
                      <a:cubicBezTo>
                        <a:pt x="345015" y="1425631"/>
                        <a:pt x="372229" y="1477037"/>
                        <a:pt x="363158" y="1548096"/>
                      </a:cubicBezTo>
                      <a:cubicBezTo>
                        <a:pt x="354087" y="1619156"/>
                        <a:pt x="341991" y="1700798"/>
                        <a:pt x="299658" y="1729524"/>
                      </a:cubicBezTo>
                      <a:cubicBezTo>
                        <a:pt x="257325" y="1758250"/>
                        <a:pt x="142420" y="1749179"/>
                        <a:pt x="109158" y="1720453"/>
                      </a:cubicBezTo>
                      <a:cubicBezTo>
                        <a:pt x="75896" y="1691727"/>
                        <a:pt x="98574" y="1641834"/>
                        <a:pt x="100086" y="1557167"/>
                      </a:cubicBezTo>
                      <a:cubicBezTo>
                        <a:pt x="101598" y="1472500"/>
                        <a:pt x="134860" y="1351548"/>
                        <a:pt x="118229" y="1212453"/>
                      </a:cubicBezTo>
                      <a:cubicBezTo>
                        <a:pt x="101598" y="1073358"/>
                        <a:pt x="4836" y="890418"/>
                        <a:pt x="300" y="722596"/>
                      </a:cubicBezTo>
                      <a:cubicBezTo>
                        <a:pt x="-4236" y="554775"/>
                        <a:pt x="43389" y="380149"/>
                        <a:pt x="91015" y="205524"/>
                      </a:cubicBezTo>
                      <a:lnTo>
                        <a:pt x="127300" y="132953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5" name="Ellipse 25">
                  <a:extLst>
                    <a:ext uri="{FF2B5EF4-FFF2-40B4-BE49-F238E27FC236}">
                      <a16:creationId xmlns:a16="http://schemas.microsoft.com/office/drawing/2014/main" id="{D0AFFDAF-9629-0905-23BB-3D4E6F6791F9}"/>
                    </a:ext>
                  </a:extLst>
                </p:cNvPr>
                <p:cNvSpPr/>
                <p:nvPr/>
              </p:nvSpPr>
              <p:spPr>
                <a:xfrm>
                  <a:off x="4219701" y="4363357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8" name="Grouper 18">
                <a:extLst>
                  <a:ext uri="{FF2B5EF4-FFF2-40B4-BE49-F238E27FC236}">
                    <a16:creationId xmlns:a16="http://schemas.microsoft.com/office/drawing/2014/main" id="{AD423E1E-9AFF-C1AF-E0F8-43F53A0BDFD4}"/>
                  </a:ext>
                </a:extLst>
              </p:cNvPr>
              <p:cNvGrpSpPr/>
              <p:nvPr/>
            </p:nvGrpSpPr>
            <p:grpSpPr>
              <a:xfrm rot="1123619">
                <a:off x="2211823" y="6165411"/>
                <a:ext cx="989848" cy="392984"/>
                <a:chOff x="3903040" y="5755821"/>
                <a:chExt cx="930757" cy="369524"/>
              </a:xfrm>
              <a:grpFill/>
            </p:grpSpPr>
            <p:sp>
              <p:nvSpPr>
                <p:cNvPr id="12" name="Forme libre 22">
                  <a:extLst>
                    <a:ext uri="{FF2B5EF4-FFF2-40B4-BE49-F238E27FC236}">
                      <a16:creationId xmlns:a16="http://schemas.microsoft.com/office/drawing/2014/main" id="{96881937-A05A-8594-B104-FEC692E1FC7D}"/>
                    </a:ext>
                  </a:extLst>
                </p:cNvPr>
                <p:cNvSpPr/>
                <p:nvPr/>
              </p:nvSpPr>
              <p:spPr>
                <a:xfrm>
                  <a:off x="3903040" y="5755821"/>
                  <a:ext cx="930757" cy="369524"/>
                </a:xfrm>
                <a:custGeom>
                  <a:avLst/>
                  <a:gdLst>
                    <a:gd name="connsiteX0" fmla="*/ 342389 w 930757"/>
                    <a:gd name="connsiteY0" fmla="*/ 13608 h 369524"/>
                    <a:gd name="connsiteX1" fmla="*/ 587317 w 930757"/>
                    <a:gd name="connsiteY1" fmla="*/ 176893 h 369524"/>
                    <a:gd name="connsiteX2" fmla="*/ 877603 w 930757"/>
                    <a:gd name="connsiteY2" fmla="*/ 285750 h 369524"/>
                    <a:gd name="connsiteX3" fmla="*/ 913889 w 930757"/>
                    <a:gd name="connsiteY3" fmla="*/ 331108 h 369524"/>
                    <a:gd name="connsiteX4" fmla="*/ 687103 w 930757"/>
                    <a:gd name="connsiteY4" fmla="*/ 340179 h 369524"/>
                    <a:gd name="connsiteX5" fmla="*/ 52103 w 930757"/>
                    <a:gd name="connsiteY5" fmla="*/ 358322 h 369524"/>
                    <a:gd name="connsiteX6" fmla="*/ 52103 w 930757"/>
                    <a:gd name="connsiteY6" fmla="*/ 149679 h 369524"/>
                    <a:gd name="connsiteX7" fmla="*/ 179103 w 930757"/>
                    <a:gd name="connsiteY7" fmla="*/ 22679 h 369524"/>
                    <a:gd name="connsiteX8" fmla="*/ 342389 w 930757"/>
                    <a:gd name="connsiteY8" fmla="*/ 13608 h 36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0757" h="369524">
                      <a:moveTo>
                        <a:pt x="342389" y="13608"/>
                      </a:moveTo>
                      <a:cubicBezTo>
                        <a:pt x="410425" y="39310"/>
                        <a:pt x="498115" y="131536"/>
                        <a:pt x="587317" y="176893"/>
                      </a:cubicBezTo>
                      <a:cubicBezTo>
                        <a:pt x="676519" y="222250"/>
                        <a:pt x="823174" y="260048"/>
                        <a:pt x="877603" y="285750"/>
                      </a:cubicBezTo>
                      <a:cubicBezTo>
                        <a:pt x="932032" y="311452"/>
                        <a:pt x="945639" y="322037"/>
                        <a:pt x="913889" y="331108"/>
                      </a:cubicBezTo>
                      <a:cubicBezTo>
                        <a:pt x="882139" y="340179"/>
                        <a:pt x="687103" y="340179"/>
                        <a:pt x="687103" y="340179"/>
                      </a:cubicBezTo>
                      <a:cubicBezTo>
                        <a:pt x="543472" y="344715"/>
                        <a:pt x="157936" y="390072"/>
                        <a:pt x="52103" y="358322"/>
                      </a:cubicBezTo>
                      <a:cubicBezTo>
                        <a:pt x="-53730" y="326572"/>
                        <a:pt x="30936" y="205619"/>
                        <a:pt x="52103" y="149679"/>
                      </a:cubicBezTo>
                      <a:cubicBezTo>
                        <a:pt x="73270" y="93739"/>
                        <a:pt x="127698" y="42334"/>
                        <a:pt x="179103" y="22679"/>
                      </a:cubicBezTo>
                      <a:cubicBezTo>
                        <a:pt x="230508" y="3024"/>
                        <a:pt x="274353" y="-12094"/>
                        <a:pt x="342389" y="1360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3" name="Ellipse 23">
                  <a:extLst>
                    <a:ext uri="{FF2B5EF4-FFF2-40B4-BE49-F238E27FC236}">
                      <a16:creationId xmlns:a16="http://schemas.microsoft.com/office/drawing/2014/main" id="{B467599E-DE81-C5E7-F0D2-AF99189BD8CB}"/>
                    </a:ext>
                  </a:extLst>
                </p:cNvPr>
                <p:cNvSpPr/>
                <p:nvPr/>
              </p:nvSpPr>
              <p:spPr>
                <a:xfrm>
                  <a:off x="4054927" y="5851071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36" name="Grouper 15">
              <a:extLst>
                <a:ext uri="{FF2B5EF4-FFF2-40B4-BE49-F238E27FC236}">
                  <a16:creationId xmlns:a16="http://schemas.microsoft.com/office/drawing/2014/main" id="{476704B9-88C7-52E6-FCD4-DAC653A51362}"/>
                </a:ext>
              </a:extLst>
            </p:cNvPr>
            <p:cNvGrpSpPr/>
            <p:nvPr/>
          </p:nvGrpSpPr>
          <p:grpSpPr>
            <a:xfrm rot="19959281">
              <a:off x="3803179" y="1958312"/>
              <a:ext cx="166130" cy="455803"/>
              <a:chOff x="4028723" y="1113217"/>
              <a:chExt cx="425020" cy="1166104"/>
            </a:xfrm>
            <a:solidFill>
              <a:schemeClr val="tx1"/>
            </a:solidFill>
          </p:grpSpPr>
          <p:sp>
            <p:nvSpPr>
              <p:cNvPr id="41" name="Forme libre 29">
                <a:extLst>
                  <a:ext uri="{FF2B5EF4-FFF2-40B4-BE49-F238E27FC236}">
                    <a16:creationId xmlns:a16="http://schemas.microsoft.com/office/drawing/2014/main" id="{E371B36B-7F18-808C-4C88-6D16D78396B1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2" name="Ellipse 30">
                <a:extLst>
                  <a:ext uri="{FF2B5EF4-FFF2-40B4-BE49-F238E27FC236}">
                    <a16:creationId xmlns:a16="http://schemas.microsoft.com/office/drawing/2014/main" id="{66CC17E0-1098-17F2-38A1-C6A1EFED731B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7" name="Grouper 16">
              <a:extLst>
                <a:ext uri="{FF2B5EF4-FFF2-40B4-BE49-F238E27FC236}">
                  <a16:creationId xmlns:a16="http://schemas.microsoft.com/office/drawing/2014/main" id="{0F8B4B83-A19F-1818-E0BC-C5C69290C4D6}"/>
                </a:ext>
              </a:extLst>
            </p:cNvPr>
            <p:cNvGrpSpPr/>
            <p:nvPr/>
          </p:nvGrpSpPr>
          <p:grpSpPr>
            <a:xfrm rot="18153757">
              <a:off x="4110585" y="2152475"/>
              <a:ext cx="179711" cy="578423"/>
              <a:chOff x="4103478" y="1986644"/>
              <a:chExt cx="459764" cy="1479808"/>
            </a:xfrm>
            <a:solidFill>
              <a:schemeClr val="tx1"/>
            </a:solidFill>
          </p:grpSpPr>
          <p:sp>
            <p:nvSpPr>
              <p:cNvPr id="38" name="Forme libre 26">
                <a:extLst>
                  <a:ext uri="{FF2B5EF4-FFF2-40B4-BE49-F238E27FC236}">
                    <a16:creationId xmlns:a16="http://schemas.microsoft.com/office/drawing/2014/main" id="{681D872B-4843-2046-AA7A-B466B2ACECE6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9" name="Ellipse 27">
                <a:extLst>
                  <a:ext uri="{FF2B5EF4-FFF2-40B4-BE49-F238E27FC236}">
                    <a16:creationId xmlns:a16="http://schemas.microsoft.com/office/drawing/2014/main" id="{247A2419-AE16-9C2B-7897-B237B72EF755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0" name="Ellipse 28">
                <a:extLst>
                  <a:ext uri="{FF2B5EF4-FFF2-40B4-BE49-F238E27FC236}">
                    <a16:creationId xmlns:a16="http://schemas.microsoft.com/office/drawing/2014/main" id="{C070683D-206B-07CB-EBD8-5307F14CB83D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3" name="Forme libre 13">
              <a:extLst>
                <a:ext uri="{FF2B5EF4-FFF2-40B4-BE49-F238E27FC236}">
                  <a16:creationId xmlns:a16="http://schemas.microsoft.com/office/drawing/2014/main" id="{20D0A84C-F50C-877C-AD20-9E9CDFB785FA}"/>
                </a:ext>
              </a:extLst>
            </p:cNvPr>
            <p:cNvSpPr/>
            <p:nvPr/>
          </p:nvSpPr>
          <p:spPr>
            <a:xfrm rot="650402">
              <a:off x="3652939" y="1927451"/>
              <a:ext cx="366846" cy="903089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9B4CD29-269D-20F2-44B6-3835865EEFF2}"/>
                </a:ext>
              </a:extLst>
            </p:cNvPr>
            <p:cNvGrpSpPr/>
            <p:nvPr/>
          </p:nvGrpSpPr>
          <p:grpSpPr>
            <a:xfrm rot="1850937">
              <a:off x="3478344" y="1979165"/>
              <a:ext cx="208931" cy="919826"/>
              <a:chOff x="3753185" y="1363736"/>
              <a:chExt cx="568454" cy="2502636"/>
            </a:xfrm>
            <a:solidFill>
              <a:schemeClr val="tx1"/>
            </a:solidFill>
          </p:grpSpPr>
          <p:grpSp>
            <p:nvGrpSpPr>
              <p:cNvPr id="5" name="Grouper 15">
                <a:extLst>
                  <a:ext uri="{FF2B5EF4-FFF2-40B4-BE49-F238E27FC236}">
                    <a16:creationId xmlns:a16="http://schemas.microsoft.com/office/drawing/2014/main" id="{47C641F2-1B3B-7D8F-5BEC-2179C014E5E4}"/>
                  </a:ext>
                </a:extLst>
              </p:cNvPr>
              <p:cNvGrpSpPr/>
              <p:nvPr/>
            </p:nvGrpSpPr>
            <p:grpSpPr>
              <a:xfrm>
                <a:off x="3753185" y="1363736"/>
                <a:ext cx="452003" cy="1240137"/>
                <a:chOff x="4028723" y="1113217"/>
                <a:chExt cx="425020" cy="1166104"/>
              </a:xfrm>
              <a:grpFill/>
            </p:grpSpPr>
            <p:sp>
              <p:nvSpPr>
                <p:cNvPr id="19" name="Forme libre 29">
                  <a:extLst>
                    <a:ext uri="{FF2B5EF4-FFF2-40B4-BE49-F238E27FC236}">
                      <a16:creationId xmlns:a16="http://schemas.microsoft.com/office/drawing/2014/main" id="{7EEF647E-0470-27DA-AB08-C37E83F0D4C9}"/>
                    </a:ext>
                  </a:extLst>
                </p:cNvPr>
                <p:cNvSpPr/>
                <p:nvPr/>
              </p:nvSpPr>
              <p:spPr>
                <a:xfrm>
                  <a:off x="4028723" y="1113217"/>
                  <a:ext cx="425020" cy="1166104"/>
                </a:xfrm>
                <a:custGeom>
                  <a:avLst/>
                  <a:gdLst>
                    <a:gd name="connsiteX0" fmla="*/ 116920 w 425020"/>
                    <a:gd name="connsiteY0" fmla="*/ 47926 h 1166104"/>
                    <a:gd name="connsiteX1" fmla="*/ 289277 w 425020"/>
                    <a:gd name="connsiteY1" fmla="*/ 29783 h 1166104"/>
                    <a:gd name="connsiteX2" fmla="*/ 416277 w 425020"/>
                    <a:gd name="connsiteY2" fmla="*/ 301926 h 1166104"/>
                    <a:gd name="connsiteX3" fmla="*/ 407206 w 425020"/>
                    <a:gd name="connsiteY3" fmla="*/ 809926 h 1166104"/>
                    <a:gd name="connsiteX4" fmla="*/ 352777 w 425020"/>
                    <a:gd name="connsiteY4" fmla="*/ 1082069 h 1166104"/>
                    <a:gd name="connsiteX5" fmla="*/ 153206 w 425020"/>
                    <a:gd name="connsiteY5" fmla="*/ 1163712 h 1166104"/>
                    <a:gd name="connsiteX6" fmla="*/ 26206 w 425020"/>
                    <a:gd name="connsiteY6" fmla="*/ 1009497 h 1166104"/>
                    <a:gd name="connsiteX7" fmla="*/ 8063 w 425020"/>
                    <a:gd name="connsiteY7" fmla="*/ 392640 h 1166104"/>
                    <a:gd name="connsiteX8" fmla="*/ 116920 w 425020"/>
                    <a:gd name="connsiteY8" fmla="*/ 47926 h 1166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5020" h="1166104">
                      <a:moveTo>
                        <a:pt x="116920" y="47926"/>
                      </a:moveTo>
                      <a:cubicBezTo>
                        <a:pt x="163789" y="-12550"/>
                        <a:pt x="239384" y="-12550"/>
                        <a:pt x="289277" y="29783"/>
                      </a:cubicBezTo>
                      <a:cubicBezTo>
                        <a:pt x="339170" y="72116"/>
                        <a:pt x="396622" y="171902"/>
                        <a:pt x="416277" y="301926"/>
                      </a:cubicBezTo>
                      <a:cubicBezTo>
                        <a:pt x="435932" y="431950"/>
                        <a:pt x="417789" y="679902"/>
                        <a:pt x="407206" y="809926"/>
                      </a:cubicBezTo>
                      <a:cubicBezTo>
                        <a:pt x="396623" y="939950"/>
                        <a:pt x="395110" y="1023105"/>
                        <a:pt x="352777" y="1082069"/>
                      </a:cubicBezTo>
                      <a:cubicBezTo>
                        <a:pt x="310444" y="1141033"/>
                        <a:pt x="207634" y="1175807"/>
                        <a:pt x="153206" y="1163712"/>
                      </a:cubicBezTo>
                      <a:cubicBezTo>
                        <a:pt x="98778" y="1151617"/>
                        <a:pt x="50396" y="1138009"/>
                        <a:pt x="26206" y="1009497"/>
                      </a:cubicBezTo>
                      <a:cubicBezTo>
                        <a:pt x="2015" y="880985"/>
                        <a:pt x="-8568" y="555926"/>
                        <a:pt x="8063" y="392640"/>
                      </a:cubicBezTo>
                      <a:cubicBezTo>
                        <a:pt x="24694" y="229354"/>
                        <a:pt x="70051" y="108402"/>
                        <a:pt x="116920" y="4792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20" name="Ellipse 30">
                  <a:extLst>
                    <a:ext uri="{FF2B5EF4-FFF2-40B4-BE49-F238E27FC236}">
                      <a16:creationId xmlns:a16="http://schemas.microsoft.com/office/drawing/2014/main" id="{8ECCE576-00E0-9F7D-F75E-0FE86DB8F069}"/>
                    </a:ext>
                  </a:extLst>
                </p:cNvPr>
                <p:cNvSpPr/>
                <p:nvPr/>
              </p:nvSpPr>
              <p:spPr>
                <a:xfrm>
                  <a:off x="4172529" y="1162629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6" name="Grouper 16">
                <a:extLst>
                  <a:ext uri="{FF2B5EF4-FFF2-40B4-BE49-F238E27FC236}">
                    <a16:creationId xmlns:a16="http://schemas.microsoft.com/office/drawing/2014/main" id="{D82C3CDA-DBEE-1937-0401-5C61B57D5E66}"/>
                  </a:ext>
                </a:extLst>
              </p:cNvPr>
              <p:cNvGrpSpPr/>
              <p:nvPr/>
            </p:nvGrpSpPr>
            <p:grpSpPr>
              <a:xfrm>
                <a:off x="3832686" y="2292615"/>
                <a:ext cx="488953" cy="1573757"/>
                <a:chOff x="4103478" y="1986644"/>
                <a:chExt cx="459764" cy="1479808"/>
              </a:xfrm>
              <a:grpFill/>
            </p:grpSpPr>
            <p:sp>
              <p:nvSpPr>
                <p:cNvPr id="16" name="Forme libre 26">
                  <a:extLst>
                    <a:ext uri="{FF2B5EF4-FFF2-40B4-BE49-F238E27FC236}">
                      <a16:creationId xmlns:a16="http://schemas.microsoft.com/office/drawing/2014/main" id="{7729A2BA-90F7-A078-8AE6-4DEC9FF6C8F8}"/>
                    </a:ext>
                  </a:extLst>
                </p:cNvPr>
                <p:cNvSpPr/>
                <p:nvPr/>
              </p:nvSpPr>
              <p:spPr>
                <a:xfrm>
                  <a:off x="4103478" y="1986644"/>
                  <a:ext cx="459764" cy="1479808"/>
                </a:xfrm>
                <a:custGeom>
                  <a:avLst/>
                  <a:gdLst>
                    <a:gd name="connsiteX0" fmla="*/ 132607 w 459492"/>
                    <a:gd name="connsiteY0" fmla="*/ 4180 h 1338845"/>
                    <a:gd name="connsiteX1" fmla="*/ 250536 w 459492"/>
                    <a:gd name="connsiteY1" fmla="*/ 67680 h 1338845"/>
                    <a:gd name="connsiteX2" fmla="*/ 259607 w 459492"/>
                    <a:gd name="connsiteY2" fmla="*/ 385180 h 1338845"/>
                    <a:gd name="connsiteX3" fmla="*/ 268679 w 459492"/>
                    <a:gd name="connsiteY3" fmla="*/ 829680 h 1338845"/>
                    <a:gd name="connsiteX4" fmla="*/ 350321 w 459492"/>
                    <a:gd name="connsiteY4" fmla="*/ 929465 h 1338845"/>
                    <a:gd name="connsiteX5" fmla="*/ 459179 w 459492"/>
                    <a:gd name="connsiteY5" fmla="*/ 1119965 h 1338845"/>
                    <a:gd name="connsiteX6" fmla="*/ 314036 w 459492"/>
                    <a:gd name="connsiteY6" fmla="*/ 1002037 h 1338845"/>
                    <a:gd name="connsiteX7" fmla="*/ 304964 w 459492"/>
                    <a:gd name="connsiteY7" fmla="*/ 1228823 h 1338845"/>
                    <a:gd name="connsiteX8" fmla="*/ 159821 w 459492"/>
                    <a:gd name="connsiteY8" fmla="*/ 1337680 h 1338845"/>
                    <a:gd name="connsiteX9" fmla="*/ 5607 w 459492"/>
                    <a:gd name="connsiteY9" fmla="*/ 1165323 h 1338845"/>
                    <a:gd name="connsiteX10" fmla="*/ 32821 w 459492"/>
                    <a:gd name="connsiteY10" fmla="*/ 893180 h 1338845"/>
                    <a:gd name="connsiteX11" fmla="*/ 23750 w 459492"/>
                    <a:gd name="connsiteY11" fmla="*/ 757108 h 1338845"/>
                    <a:gd name="connsiteX12" fmla="*/ 41893 w 459492"/>
                    <a:gd name="connsiteY12" fmla="*/ 702680 h 1338845"/>
                    <a:gd name="connsiteX13" fmla="*/ 5607 w 459492"/>
                    <a:gd name="connsiteY13" fmla="*/ 140251 h 1338845"/>
                    <a:gd name="connsiteX14" fmla="*/ 132607 w 459492"/>
                    <a:gd name="connsiteY14" fmla="*/ 4180 h 1338845"/>
                    <a:gd name="connsiteX0" fmla="*/ 132879 w 459764"/>
                    <a:gd name="connsiteY0" fmla="*/ 4180 h 1338845"/>
                    <a:gd name="connsiteX1" fmla="*/ 250808 w 459764"/>
                    <a:gd name="connsiteY1" fmla="*/ 67680 h 1338845"/>
                    <a:gd name="connsiteX2" fmla="*/ 259879 w 459764"/>
                    <a:gd name="connsiteY2" fmla="*/ 385180 h 1338845"/>
                    <a:gd name="connsiteX3" fmla="*/ 268951 w 459764"/>
                    <a:gd name="connsiteY3" fmla="*/ 829680 h 1338845"/>
                    <a:gd name="connsiteX4" fmla="*/ 350593 w 459764"/>
                    <a:gd name="connsiteY4" fmla="*/ 929465 h 1338845"/>
                    <a:gd name="connsiteX5" fmla="*/ 459451 w 459764"/>
                    <a:gd name="connsiteY5" fmla="*/ 1119965 h 1338845"/>
                    <a:gd name="connsiteX6" fmla="*/ 314308 w 459764"/>
                    <a:gd name="connsiteY6" fmla="*/ 1002037 h 1338845"/>
                    <a:gd name="connsiteX7" fmla="*/ 305236 w 459764"/>
                    <a:gd name="connsiteY7" fmla="*/ 1228823 h 1338845"/>
                    <a:gd name="connsiteX8" fmla="*/ 160093 w 459764"/>
                    <a:gd name="connsiteY8" fmla="*/ 1337680 h 1338845"/>
                    <a:gd name="connsiteX9" fmla="*/ 5879 w 459764"/>
                    <a:gd name="connsiteY9" fmla="*/ 1165323 h 1338845"/>
                    <a:gd name="connsiteX10" fmla="*/ 33093 w 459764"/>
                    <a:gd name="connsiteY10" fmla="*/ 893180 h 1338845"/>
                    <a:gd name="connsiteX11" fmla="*/ 42165 w 459764"/>
                    <a:gd name="connsiteY11" fmla="*/ 702680 h 1338845"/>
                    <a:gd name="connsiteX12" fmla="*/ 5879 w 459764"/>
                    <a:gd name="connsiteY12" fmla="*/ 140251 h 1338845"/>
                    <a:gd name="connsiteX13" fmla="*/ 132879 w 459764"/>
                    <a:gd name="connsiteY13" fmla="*/ 4180 h 1338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59764" h="1338845">
                      <a:moveTo>
                        <a:pt x="132879" y="4180"/>
                      </a:moveTo>
                      <a:cubicBezTo>
                        <a:pt x="173700" y="-7915"/>
                        <a:pt x="229641" y="4180"/>
                        <a:pt x="250808" y="67680"/>
                      </a:cubicBezTo>
                      <a:cubicBezTo>
                        <a:pt x="271975" y="131180"/>
                        <a:pt x="256855" y="258180"/>
                        <a:pt x="259879" y="385180"/>
                      </a:cubicBezTo>
                      <a:cubicBezTo>
                        <a:pt x="262903" y="512180"/>
                        <a:pt x="253832" y="738966"/>
                        <a:pt x="268951" y="829680"/>
                      </a:cubicBezTo>
                      <a:cubicBezTo>
                        <a:pt x="284070" y="920394"/>
                        <a:pt x="318843" y="881084"/>
                        <a:pt x="350593" y="929465"/>
                      </a:cubicBezTo>
                      <a:cubicBezTo>
                        <a:pt x="382343" y="977846"/>
                        <a:pt x="465498" y="1107870"/>
                        <a:pt x="459451" y="1119965"/>
                      </a:cubicBezTo>
                      <a:cubicBezTo>
                        <a:pt x="453404" y="1132060"/>
                        <a:pt x="340011" y="983894"/>
                        <a:pt x="314308" y="1002037"/>
                      </a:cubicBezTo>
                      <a:cubicBezTo>
                        <a:pt x="288605" y="1020180"/>
                        <a:pt x="330938" y="1172883"/>
                        <a:pt x="305236" y="1228823"/>
                      </a:cubicBezTo>
                      <a:cubicBezTo>
                        <a:pt x="279534" y="1284763"/>
                        <a:pt x="209986" y="1348263"/>
                        <a:pt x="160093" y="1337680"/>
                      </a:cubicBezTo>
                      <a:cubicBezTo>
                        <a:pt x="110200" y="1327097"/>
                        <a:pt x="27046" y="1239406"/>
                        <a:pt x="5879" y="1165323"/>
                      </a:cubicBezTo>
                      <a:cubicBezTo>
                        <a:pt x="-15288" y="1091240"/>
                        <a:pt x="27045" y="970287"/>
                        <a:pt x="33093" y="893180"/>
                      </a:cubicBezTo>
                      <a:cubicBezTo>
                        <a:pt x="39141" y="816073"/>
                        <a:pt x="46701" y="828168"/>
                        <a:pt x="42165" y="702680"/>
                      </a:cubicBezTo>
                      <a:cubicBezTo>
                        <a:pt x="37629" y="577192"/>
                        <a:pt x="-9240" y="259692"/>
                        <a:pt x="5879" y="140251"/>
                      </a:cubicBezTo>
                      <a:cubicBezTo>
                        <a:pt x="20998" y="20811"/>
                        <a:pt x="92058" y="16275"/>
                        <a:pt x="132879" y="418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7" name="Ellipse 27">
                  <a:extLst>
                    <a:ext uri="{FF2B5EF4-FFF2-40B4-BE49-F238E27FC236}">
                      <a16:creationId xmlns:a16="http://schemas.microsoft.com/office/drawing/2014/main" id="{D52A50FB-CD4E-FA6A-5A14-331B3DB4581B}"/>
                    </a:ext>
                  </a:extLst>
                </p:cNvPr>
                <p:cNvSpPr/>
                <p:nvPr/>
              </p:nvSpPr>
              <p:spPr>
                <a:xfrm>
                  <a:off x="4180114" y="2104571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8" name="Ellipse 28">
                  <a:extLst>
                    <a:ext uri="{FF2B5EF4-FFF2-40B4-BE49-F238E27FC236}">
                      <a16:creationId xmlns:a16="http://schemas.microsoft.com/office/drawing/2014/main" id="{DB29009E-89E1-AD52-83D8-7CD2F5E84F0A}"/>
                    </a:ext>
                  </a:extLst>
                </p:cNvPr>
                <p:cNvSpPr/>
                <p:nvPr/>
              </p:nvSpPr>
              <p:spPr>
                <a:xfrm>
                  <a:off x="4219701" y="2902856"/>
                  <a:ext cx="79174" cy="7917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9" name="Grouper 19">
              <a:extLst>
                <a:ext uri="{FF2B5EF4-FFF2-40B4-BE49-F238E27FC236}">
                  <a16:creationId xmlns:a16="http://schemas.microsoft.com/office/drawing/2014/main" id="{06837388-BA91-91C5-76CF-725C8C02AD6D}"/>
                </a:ext>
              </a:extLst>
            </p:cNvPr>
            <p:cNvGrpSpPr/>
            <p:nvPr/>
          </p:nvGrpSpPr>
          <p:grpSpPr>
            <a:xfrm>
              <a:off x="3766575" y="1631145"/>
              <a:ext cx="280480" cy="357204"/>
              <a:chOff x="3954251" y="130464"/>
              <a:chExt cx="717566" cy="913854"/>
            </a:xfrm>
            <a:solidFill>
              <a:schemeClr val="tx1"/>
            </a:solidFill>
          </p:grpSpPr>
          <p:sp>
            <p:nvSpPr>
              <p:cNvPr id="10" name="Forme libre 20">
                <a:extLst>
                  <a:ext uri="{FF2B5EF4-FFF2-40B4-BE49-F238E27FC236}">
                    <a16:creationId xmlns:a16="http://schemas.microsoft.com/office/drawing/2014/main" id="{907AE376-9CD2-1AF2-60D4-361152FBBA94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1" name="Ellipse 21">
                <a:extLst>
                  <a:ext uri="{FF2B5EF4-FFF2-40B4-BE49-F238E27FC236}">
                    <a16:creationId xmlns:a16="http://schemas.microsoft.com/office/drawing/2014/main" id="{0B86ACCD-762A-7DC4-20A0-1409209CCA2F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4" name="Grouper 14">
              <a:extLst>
                <a:ext uri="{FF2B5EF4-FFF2-40B4-BE49-F238E27FC236}">
                  <a16:creationId xmlns:a16="http://schemas.microsoft.com/office/drawing/2014/main" id="{73CB49AC-5860-DA38-2625-55BCE7A7D5A1}"/>
                </a:ext>
              </a:extLst>
            </p:cNvPr>
            <p:cNvGrpSpPr/>
            <p:nvPr/>
          </p:nvGrpSpPr>
          <p:grpSpPr>
            <a:xfrm rot="17429386">
              <a:off x="3951008" y="2503405"/>
              <a:ext cx="242818" cy="746230"/>
              <a:chOff x="4018498" y="2657929"/>
              <a:chExt cx="621214" cy="1909117"/>
            </a:xfrm>
            <a:solidFill>
              <a:schemeClr val="tx1"/>
            </a:solidFill>
          </p:grpSpPr>
          <p:sp>
            <p:nvSpPr>
              <p:cNvPr id="25" name="Forme libre 31">
                <a:extLst>
                  <a:ext uri="{FF2B5EF4-FFF2-40B4-BE49-F238E27FC236}">
                    <a16:creationId xmlns:a16="http://schemas.microsoft.com/office/drawing/2014/main" id="{0A248410-800F-9C82-5C40-6E296B22C253}"/>
                  </a:ext>
                </a:extLst>
              </p:cNvPr>
              <p:cNvSpPr/>
              <p:nvPr/>
            </p:nvSpPr>
            <p:spPr>
              <a:xfrm>
                <a:off x="4018498" y="2657929"/>
                <a:ext cx="621214" cy="1909117"/>
              </a:xfrm>
              <a:custGeom>
                <a:avLst/>
                <a:gdLst>
                  <a:gd name="connsiteX0" fmla="*/ 1916 w 622984"/>
                  <a:gd name="connsiteY0" fmla="*/ 838210 h 1658756"/>
                  <a:gd name="connsiteX1" fmla="*/ 20059 w 622984"/>
                  <a:gd name="connsiteY1" fmla="*/ 321139 h 1658756"/>
                  <a:gd name="connsiteX2" fmla="*/ 56344 w 622984"/>
                  <a:gd name="connsiteY2" fmla="*/ 103424 h 1658756"/>
                  <a:gd name="connsiteX3" fmla="*/ 210559 w 622984"/>
                  <a:gd name="connsiteY3" fmla="*/ 3639 h 1658756"/>
                  <a:gd name="connsiteX4" fmla="*/ 537130 w 622984"/>
                  <a:gd name="connsiteY4" fmla="*/ 58067 h 1658756"/>
                  <a:gd name="connsiteX5" fmla="*/ 618773 w 622984"/>
                  <a:gd name="connsiteY5" fmla="*/ 384639 h 1658756"/>
                  <a:gd name="connsiteX6" fmla="*/ 600630 w 622984"/>
                  <a:gd name="connsiteY6" fmla="*/ 883567 h 1658756"/>
                  <a:gd name="connsiteX7" fmla="*/ 509916 w 622984"/>
                  <a:gd name="connsiteY7" fmla="*/ 1182924 h 1658756"/>
                  <a:gd name="connsiteX8" fmla="*/ 410130 w 622984"/>
                  <a:gd name="connsiteY8" fmla="*/ 1436924 h 1658756"/>
                  <a:gd name="connsiteX9" fmla="*/ 319416 w 622984"/>
                  <a:gd name="connsiteY9" fmla="*/ 1654639 h 1658756"/>
                  <a:gd name="connsiteX10" fmla="*/ 56344 w 622984"/>
                  <a:gd name="connsiteY10" fmla="*/ 1563924 h 1658756"/>
                  <a:gd name="connsiteX11" fmla="*/ 29130 w 622984"/>
                  <a:gd name="connsiteY11" fmla="*/ 1373424 h 1658756"/>
                  <a:gd name="connsiteX12" fmla="*/ 65416 w 622984"/>
                  <a:gd name="connsiteY12" fmla="*/ 1019639 h 1658756"/>
                  <a:gd name="connsiteX13" fmla="*/ 1916 w 622984"/>
                  <a:gd name="connsiteY13" fmla="*/ 838210 h 1658756"/>
                  <a:gd name="connsiteX0" fmla="*/ 146 w 621214"/>
                  <a:gd name="connsiteY0" fmla="*/ 838210 h 1658756"/>
                  <a:gd name="connsiteX1" fmla="*/ 18289 w 621214"/>
                  <a:gd name="connsiteY1" fmla="*/ 321139 h 1658756"/>
                  <a:gd name="connsiteX2" fmla="*/ 54574 w 621214"/>
                  <a:gd name="connsiteY2" fmla="*/ 103424 h 1658756"/>
                  <a:gd name="connsiteX3" fmla="*/ 208789 w 621214"/>
                  <a:gd name="connsiteY3" fmla="*/ 3639 h 1658756"/>
                  <a:gd name="connsiteX4" fmla="*/ 535360 w 621214"/>
                  <a:gd name="connsiteY4" fmla="*/ 58067 h 1658756"/>
                  <a:gd name="connsiteX5" fmla="*/ 617003 w 621214"/>
                  <a:gd name="connsiteY5" fmla="*/ 384639 h 1658756"/>
                  <a:gd name="connsiteX6" fmla="*/ 598860 w 621214"/>
                  <a:gd name="connsiteY6" fmla="*/ 883567 h 1658756"/>
                  <a:gd name="connsiteX7" fmla="*/ 508146 w 621214"/>
                  <a:gd name="connsiteY7" fmla="*/ 1182924 h 1658756"/>
                  <a:gd name="connsiteX8" fmla="*/ 408360 w 621214"/>
                  <a:gd name="connsiteY8" fmla="*/ 1436924 h 1658756"/>
                  <a:gd name="connsiteX9" fmla="*/ 317646 w 621214"/>
                  <a:gd name="connsiteY9" fmla="*/ 1654639 h 1658756"/>
                  <a:gd name="connsiteX10" fmla="*/ 54574 w 621214"/>
                  <a:gd name="connsiteY10" fmla="*/ 1563924 h 1658756"/>
                  <a:gd name="connsiteX11" fmla="*/ 27360 w 621214"/>
                  <a:gd name="connsiteY11" fmla="*/ 1373424 h 1658756"/>
                  <a:gd name="connsiteX12" fmla="*/ 146 w 621214"/>
                  <a:gd name="connsiteY12" fmla="*/ 838210 h 165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1214" h="1658756">
                    <a:moveTo>
                      <a:pt x="146" y="838210"/>
                    </a:moveTo>
                    <a:cubicBezTo>
                      <a:pt x="-1366" y="662829"/>
                      <a:pt x="9218" y="443603"/>
                      <a:pt x="18289" y="321139"/>
                    </a:cubicBezTo>
                    <a:cubicBezTo>
                      <a:pt x="27360" y="198675"/>
                      <a:pt x="22824" y="156341"/>
                      <a:pt x="54574" y="103424"/>
                    </a:cubicBezTo>
                    <a:cubicBezTo>
                      <a:pt x="86324" y="50507"/>
                      <a:pt x="128658" y="11198"/>
                      <a:pt x="208789" y="3639"/>
                    </a:cubicBezTo>
                    <a:cubicBezTo>
                      <a:pt x="288920" y="-3920"/>
                      <a:pt x="467324" y="-5433"/>
                      <a:pt x="535360" y="58067"/>
                    </a:cubicBezTo>
                    <a:cubicBezTo>
                      <a:pt x="603396" y="121567"/>
                      <a:pt x="606420" y="247056"/>
                      <a:pt x="617003" y="384639"/>
                    </a:cubicBezTo>
                    <a:cubicBezTo>
                      <a:pt x="627586" y="522222"/>
                      <a:pt x="617003" y="750520"/>
                      <a:pt x="598860" y="883567"/>
                    </a:cubicBezTo>
                    <a:cubicBezTo>
                      <a:pt x="580717" y="1016614"/>
                      <a:pt x="539896" y="1090698"/>
                      <a:pt x="508146" y="1182924"/>
                    </a:cubicBezTo>
                    <a:cubicBezTo>
                      <a:pt x="476396" y="1275150"/>
                      <a:pt x="440110" y="1358305"/>
                      <a:pt x="408360" y="1436924"/>
                    </a:cubicBezTo>
                    <a:cubicBezTo>
                      <a:pt x="376610" y="1515543"/>
                      <a:pt x="376610" y="1633472"/>
                      <a:pt x="317646" y="1654639"/>
                    </a:cubicBezTo>
                    <a:cubicBezTo>
                      <a:pt x="258682" y="1675806"/>
                      <a:pt x="102955" y="1610793"/>
                      <a:pt x="54574" y="1563924"/>
                    </a:cubicBezTo>
                    <a:cubicBezTo>
                      <a:pt x="6193" y="1517055"/>
                      <a:pt x="25848" y="1464138"/>
                      <a:pt x="27360" y="1373424"/>
                    </a:cubicBezTo>
                    <a:cubicBezTo>
                      <a:pt x="18289" y="1252472"/>
                      <a:pt x="1658" y="1013591"/>
                      <a:pt x="146" y="83821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6" name="Ellipse 32">
                <a:extLst>
                  <a:ext uri="{FF2B5EF4-FFF2-40B4-BE49-F238E27FC236}">
                    <a16:creationId xmlns:a16="http://schemas.microsoft.com/office/drawing/2014/main" id="{088BAB42-5EC4-56A2-D53A-3837A1B24A26}"/>
                  </a:ext>
                </a:extLst>
              </p:cNvPr>
              <p:cNvSpPr/>
              <p:nvPr/>
            </p:nvSpPr>
            <p:spPr>
              <a:xfrm>
                <a:off x="4259288" y="2805539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27" name="Grouper 17">
              <a:extLst>
                <a:ext uri="{FF2B5EF4-FFF2-40B4-BE49-F238E27FC236}">
                  <a16:creationId xmlns:a16="http://schemas.microsoft.com/office/drawing/2014/main" id="{4689AC56-D05F-8046-A1D3-869E18E72091}"/>
                </a:ext>
              </a:extLst>
            </p:cNvPr>
            <p:cNvGrpSpPr/>
            <p:nvPr/>
          </p:nvGrpSpPr>
          <p:grpSpPr>
            <a:xfrm rot="283845">
              <a:off x="4195826" y="2975275"/>
              <a:ext cx="195675" cy="682886"/>
              <a:chOff x="3882271" y="4312047"/>
              <a:chExt cx="500605" cy="1747061"/>
            </a:xfrm>
            <a:solidFill>
              <a:schemeClr val="tx1"/>
            </a:solidFill>
          </p:grpSpPr>
          <p:sp>
            <p:nvSpPr>
              <p:cNvPr id="28" name="Forme libre 24">
                <a:extLst>
                  <a:ext uri="{FF2B5EF4-FFF2-40B4-BE49-F238E27FC236}">
                    <a16:creationId xmlns:a16="http://schemas.microsoft.com/office/drawing/2014/main" id="{FC601BDC-8CB5-DA72-45E1-DAA5F9A712C3}"/>
                  </a:ext>
                </a:extLst>
              </p:cNvPr>
              <p:cNvSpPr/>
              <p:nvPr/>
            </p:nvSpPr>
            <p:spPr>
              <a:xfrm>
                <a:off x="3882271" y="4312047"/>
                <a:ext cx="500605" cy="1747061"/>
              </a:xfrm>
              <a:custGeom>
                <a:avLst/>
                <a:gdLst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14" fmla="*/ 127300 w 500605"/>
                  <a:gd name="connsiteY14" fmla="*/ 132953 h 174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0605" h="1747061">
                    <a:moveTo>
                      <a:pt x="127300" y="132953"/>
                    </a:moveTo>
                    <a:cubicBezTo>
                      <a:pt x="169633" y="76256"/>
                      <a:pt x="211967" y="19560"/>
                      <a:pt x="272443" y="5953"/>
                    </a:cubicBezTo>
                    <a:cubicBezTo>
                      <a:pt x="332919" y="-7654"/>
                      <a:pt x="458408" y="-95"/>
                      <a:pt x="490158" y="51310"/>
                    </a:cubicBezTo>
                    <a:cubicBezTo>
                      <a:pt x="521908" y="102715"/>
                      <a:pt x="472015" y="252394"/>
                      <a:pt x="462943" y="314382"/>
                    </a:cubicBezTo>
                    <a:cubicBezTo>
                      <a:pt x="453872" y="376370"/>
                      <a:pt x="443288" y="340084"/>
                      <a:pt x="435729" y="423239"/>
                    </a:cubicBezTo>
                    <a:cubicBezTo>
                      <a:pt x="428170" y="506394"/>
                      <a:pt x="431193" y="666655"/>
                      <a:pt x="417586" y="813310"/>
                    </a:cubicBezTo>
                    <a:cubicBezTo>
                      <a:pt x="403979" y="959965"/>
                      <a:pt x="363157" y="1180703"/>
                      <a:pt x="354086" y="1303167"/>
                    </a:cubicBezTo>
                    <a:cubicBezTo>
                      <a:pt x="345015" y="1425631"/>
                      <a:pt x="372229" y="1477037"/>
                      <a:pt x="363158" y="1548096"/>
                    </a:cubicBezTo>
                    <a:cubicBezTo>
                      <a:pt x="354087" y="1619156"/>
                      <a:pt x="341991" y="1700798"/>
                      <a:pt x="299658" y="1729524"/>
                    </a:cubicBezTo>
                    <a:cubicBezTo>
                      <a:pt x="257325" y="1758250"/>
                      <a:pt x="142420" y="1749179"/>
                      <a:pt x="109158" y="1720453"/>
                    </a:cubicBezTo>
                    <a:cubicBezTo>
                      <a:pt x="75896" y="1691727"/>
                      <a:pt x="98574" y="1641834"/>
                      <a:pt x="100086" y="1557167"/>
                    </a:cubicBezTo>
                    <a:cubicBezTo>
                      <a:pt x="101598" y="1472500"/>
                      <a:pt x="134860" y="1351548"/>
                      <a:pt x="118229" y="1212453"/>
                    </a:cubicBezTo>
                    <a:cubicBezTo>
                      <a:pt x="101598" y="1073358"/>
                      <a:pt x="4836" y="890418"/>
                      <a:pt x="300" y="722596"/>
                    </a:cubicBezTo>
                    <a:cubicBezTo>
                      <a:pt x="-4236" y="554775"/>
                      <a:pt x="43389" y="380149"/>
                      <a:pt x="91015" y="205524"/>
                    </a:cubicBezTo>
                    <a:lnTo>
                      <a:pt x="127300" y="132953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9" name="Ellipse 25">
                <a:extLst>
                  <a:ext uri="{FF2B5EF4-FFF2-40B4-BE49-F238E27FC236}">
                    <a16:creationId xmlns:a16="http://schemas.microsoft.com/office/drawing/2014/main" id="{B95BED94-1ECC-C424-A706-61348059FD18}"/>
                  </a:ext>
                </a:extLst>
              </p:cNvPr>
              <p:cNvSpPr/>
              <p:nvPr/>
            </p:nvSpPr>
            <p:spPr>
              <a:xfrm>
                <a:off x="4219701" y="4363357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0" name="Grouper 18">
              <a:extLst>
                <a:ext uri="{FF2B5EF4-FFF2-40B4-BE49-F238E27FC236}">
                  <a16:creationId xmlns:a16="http://schemas.microsoft.com/office/drawing/2014/main" id="{21D1EF07-8D49-8599-1430-3AFEFB6739D6}"/>
                </a:ext>
              </a:extLst>
            </p:cNvPr>
            <p:cNvGrpSpPr/>
            <p:nvPr/>
          </p:nvGrpSpPr>
          <p:grpSpPr>
            <a:xfrm rot="21259682">
              <a:off x="4157130" y="3560369"/>
              <a:ext cx="363811" cy="144438"/>
              <a:chOff x="3903040" y="5755821"/>
              <a:chExt cx="930757" cy="369524"/>
            </a:xfrm>
            <a:solidFill>
              <a:schemeClr val="tx1"/>
            </a:solidFill>
          </p:grpSpPr>
          <p:sp>
            <p:nvSpPr>
              <p:cNvPr id="31" name="Forme libre 22">
                <a:extLst>
                  <a:ext uri="{FF2B5EF4-FFF2-40B4-BE49-F238E27FC236}">
                    <a16:creationId xmlns:a16="http://schemas.microsoft.com/office/drawing/2014/main" id="{A7AF2918-7984-F10F-DE00-07BE4B784B32}"/>
                  </a:ext>
                </a:extLst>
              </p:cNvPr>
              <p:cNvSpPr/>
              <p:nvPr/>
            </p:nvSpPr>
            <p:spPr>
              <a:xfrm>
                <a:off x="3903040" y="5755821"/>
                <a:ext cx="930757" cy="369524"/>
              </a:xfrm>
              <a:custGeom>
                <a:avLst/>
                <a:gdLst>
                  <a:gd name="connsiteX0" fmla="*/ 342389 w 930757"/>
                  <a:gd name="connsiteY0" fmla="*/ 13608 h 369524"/>
                  <a:gd name="connsiteX1" fmla="*/ 587317 w 930757"/>
                  <a:gd name="connsiteY1" fmla="*/ 176893 h 369524"/>
                  <a:gd name="connsiteX2" fmla="*/ 877603 w 930757"/>
                  <a:gd name="connsiteY2" fmla="*/ 285750 h 369524"/>
                  <a:gd name="connsiteX3" fmla="*/ 913889 w 930757"/>
                  <a:gd name="connsiteY3" fmla="*/ 331108 h 369524"/>
                  <a:gd name="connsiteX4" fmla="*/ 687103 w 930757"/>
                  <a:gd name="connsiteY4" fmla="*/ 340179 h 369524"/>
                  <a:gd name="connsiteX5" fmla="*/ 52103 w 930757"/>
                  <a:gd name="connsiteY5" fmla="*/ 358322 h 369524"/>
                  <a:gd name="connsiteX6" fmla="*/ 52103 w 930757"/>
                  <a:gd name="connsiteY6" fmla="*/ 149679 h 369524"/>
                  <a:gd name="connsiteX7" fmla="*/ 179103 w 930757"/>
                  <a:gd name="connsiteY7" fmla="*/ 22679 h 369524"/>
                  <a:gd name="connsiteX8" fmla="*/ 342389 w 930757"/>
                  <a:gd name="connsiteY8" fmla="*/ 13608 h 36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0757" h="369524">
                    <a:moveTo>
                      <a:pt x="342389" y="13608"/>
                    </a:moveTo>
                    <a:cubicBezTo>
                      <a:pt x="410425" y="39310"/>
                      <a:pt x="498115" y="131536"/>
                      <a:pt x="587317" y="176893"/>
                    </a:cubicBezTo>
                    <a:cubicBezTo>
                      <a:pt x="676519" y="222250"/>
                      <a:pt x="823174" y="260048"/>
                      <a:pt x="877603" y="285750"/>
                    </a:cubicBezTo>
                    <a:cubicBezTo>
                      <a:pt x="932032" y="311452"/>
                      <a:pt x="945639" y="322037"/>
                      <a:pt x="913889" y="331108"/>
                    </a:cubicBezTo>
                    <a:cubicBezTo>
                      <a:pt x="882139" y="340179"/>
                      <a:pt x="687103" y="340179"/>
                      <a:pt x="687103" y="340179"/>
                    </a:cubicBezTo>
                    <a:cubicBezTo>
                      <a:pt x="543472" y="344715"/>
                      <a:pt x="157936" y="390072"/>
                      <a:pt x="52103" y="358322"/>
                    </a:cubicBezTo>
                    <a:cubicBezTo>
                      <a:pt x="-53730" y="326572"/>
                      <a:pt x="30936" y="205619"/>
                      <a:pt x="52103" y="149679"/>
                    </a:cubicBezTo>
                    <a:cubicBezTo>
                      <a:pt x="73270" y="93739"/>
                      <a:pt x="127698" y="42334"/>
                      <a:pt x="179103" y="22679"/>
                    </a:cubicBezTo>
                    <a:cubicBezTo>
                      <a:pt x="230508" y="3024"/>
                      <a:pt x="274353" y="-12094"/>
                      <a:pt x="342389" y="13608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32" name="Ellipse 23">
                <a:extLst>
                  <a:ext uri="{FF2B5EF4-FFF2-40B4-BE49-F238E27FC236}">
                    <a16:creationId xmlns:a16="http://schemas.microsoft.com/office/drawing/2014/main" id="{5788AF4A-AF2E-88BB-CEF1-4E202BA3B8D3}"/>
                  </a:ext>
                </a:extLst>
              </p:cNvPr>
              <p:cNvSpPr/>
              <p:nvPr/>
            </p:nvSpPr>
            <p:spPr>
              <a:xfrm>
                <a:off x="4054927" y="5851071"/>
                <a:ext cx="79174" cy="791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645066A-138F-2DAF-530E-F7AA26656738}"/>
                </a:ext>
              </a:extLst>
            </p:cNvPr>
            <p:cNvSpPr/>
            <p:nvPr/>
          </p:nvSpPr>
          <p:spPr>
            <a:xfrm rot="20886687">
              <a:off x="2450091" y="3902248"/>
              <a:ext cx="3026421" cy="761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93F0CDE-EA24-B423-9921-F698EE0308F4}"/>
                </a:ext>
              </a:extLst>
            </p:cNvPr>
            <p:cNvCxnSpPr/>
            <p:nvPr/>
          </p:nvCxnSpPr>
          <p:spPr>
            <a:xfrm>
              <a:off x="2557660" y="4273633"/>
              <a:ext cx="13928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693A2FC-C056-B892-9855-FF6E896E0013}"/>
                    </a:ext>
                  </a:extLst>
                </p:cNvPr>
                <p:cNvSpPr txBox="1"/>
                <p:nvPr/>
              </p:nvSpPr>
              <p:spPr>
                <a:xfrm>
                  <a:off x="3482661" y="3970188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693A2FC-C056-B892-9855-FF6E896E00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2661" y="3970188"/>
                  <a:ext cx="374141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0632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F6A1131F-0D84-315E-A2C7-AE654757D073}"/>
              </a:ext>
            </a:extLst>
          </p:cNvPr>
          <p:cNvGrpSpPr/>
          <p:nvPr/>
        </p:nvGrpSpPr>
        <p:grpSpPr>
          <a:xfrm>
            <a:off x="228364" y="296595"/>
            <a:ext cx="3127105" cy="3891590"/>
            <a:chOff x="734550" y="214953"/>
            <a:chExt cx="3127105" cy="3891590"/>
          </a:xfrm>
        </p:grpSpPr>
        <p:sp>
          <p:nvSpPr>
            <p:cNvPr id="60" name="Forme libre 13">
              <a:extLst>
                <a:ext uri="{FF2B5EF4-FFF2-40B4-BE49-F238E27FC236}">
                  <a16:creationId xmlns:a16="http://schemas.microsoft.com/office/drawing/2014/main" id="{DC718912-A614-98CB-E985-AED2C48DE7C0}"/>
                </a:ext>
              </a:extLst>
            </p:cNvPr>
            <p:cNvSpPr/>
            <p:nvPr/>
          </p:nvSpPr>
          <p:spPr>
            <a:xfrm>
              <a:off x="1444781" y="114335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61" name="Grouper 15">
              <a:extLst>
                <a:ext uri="{FF2B5EF4-FFF2-40B4-BE49-F238E27FC236}">
                  <a16:creationId xmlns:a16="http://schemas.microsoft.com/office/drawing/2014/main" id="{158B384E-6CC1-C36E-B1CD-762247244AFD}"/>
                </a:ext>
              </a:extLst>
            </p:cNvPr>
            <p:cNvGrpSpPr/>
            <p:nvPr/>
          </p:nvGrpSpPr>
          <p:grpSpPr>
            <a:xfrm rot="19465764">
              <a:off x="1961073" y="1272244"/>
              <a:ext cx="452003" cy="1240137"/>
              <a:chOff x="4028723" y="1113217"/>
              <a:chExt cx="425020" cy="1166104"/>
            </a:xfrm>
          </p:grpSpPr>
          <p:sp>
            <p:nvSpPr>
              <p:cNvPr id="62" name="Forme libre 29">
                <a:extLst>
                  <a:ext uri="{FF2B5EF4-FFF2-40B4-BE49-F238E27FC236}">
                    <a16:creationId xmlns:a16="http://schemas.microsoft.com/office/drawing/2014/main" id="{0902EAB1-2F59-86AB-FA93-E9C61691CB2D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3" name="Ellipse 30">
                <a:extLst>
                  <a:ext uri="{FF2B5EF4-FFF2-40B4-BE49-F238E27FC236}">
                    <a16:creationId xmlns:a16="http://schemas.microsoft.com/office/drawing/2014/main" id="{133777EB-3805-812E-76ED-DEC9854CD316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64" name="Grouper 19">
              <a:extLst>
                <a:ext uri="{FF2B5EF4-FFF2-40B4-BE49-F238E27FC236}">
                  <a16:creationId xmlns:a16="http://schemas.microsoft.com/office/drawing/2014/main" id="{E8A7209C-7157-9E4B-FE70-EADE6CA1F02E}"/>
                </a:ext>
              </a:extLst>
            </p:cNvPr>
            <p:cNvGrpSpPr/>
            <p:nvPr/>
          </p:nvGrpSpPr>
          <p:grpSpPr>
            <a:xfrm>
              <a:off x="1521012" y="311344"/>
              <a:ext cx="763122" cy="971872"/>
              <a:chOff x="3954251" y="130464"/>
              <a:chExt cx="717566" cy="913854"/>
            </a:xfrm>
          </p:grpSpPr>
          <p:sp>
            <p:nvSpPr>
              <p:cNvPr id="65" name="Forme libre 20">
                <a:extLst>
                  <a:ext uri="{FF2B5EF4-FFF2-40B4-BE49-F238E27FC236}">
                    <a16:creationId xmlns:a16="http://schemas.microsoft.com/office/drawing/2014/main" id="{DF80DF6C-5EB2-4F33-9152-6A6B5EDF151B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6" name="Ellipse 21">
                <a:extLst>
                  <a:ext uri="{FF2B5EF4-FFF2-40B4-BE49-F238E27FC236}">
                    <a16:creationId xmlns:a16="http://schemas.microsoft.com/office/drawing/2014/main" id="{3E3D7383-4876-8D72-E421-FB398AD2A0D3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960AE48F-DC8F-EB65-36CE-D82D5BA6EA9D}"/>
                </a:ext>
              </a:extLst>
            </p:cNvPr>
            <p:cNvGrpSpPr/>
            <p:nvPr/>
          </p:nvGrpSpPr>
          <p:grpSpPr>
            <a:xfrm>
              <a:off x="734550" y="2759345"/>
              <a:ext cx="1241655" cy="1347198"/>
              <a:chOff x="8943984" y="2753570"/>
              <a:chExt cx="1241655" cy="1347198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94583C8-1E20-AA7F-F0EC-E4F159617D0C}"/>
                  </a:ext>
                </a:extLst>
              </p:cNvPr>
              <p:cNvGrpSpPr/>
              <p:nvPr/>
            </p:nvGrpSpPr>
            <p:grpSpPr>
              <a:xfrm>
                <a:off x="8943984" y="2753570"/>
                <a:ext cx="1241655" cy="1347198"/>
                <a:chOff x="2992672" y="3324345"/>
                <a:chExt cx="1241655" cy="1347198"/>
              </a:xfrm>
            </p:grpSpPr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9A0472F3-AC10-58B0-3648-795A601C04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A0DF235A-3D7E-90DD-5BBA-2E2169D42A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415C01B2-DF09-0947-A002-F53AE933AD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D739919E-C379-6C95-D2F4-95738ECBC009}"/>
                    </a:ext>
                  </a:extLst>
                </p:cNvPr>
                <p:cNvSpPr txBox="1"/>
                <p:nvPr/>
              </p:nvSpPr>
              <p:spPr>
                <a:xfrm>
                  <a:off x="3950275" y="4165406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222B016-E152-D264-F8D1-266EF8D84355}"/>
                    </a:ext>
                  </a:extLst>
                </p:cNvPr>
                <p:cNvSpPr txBox="1"/>
                <p:nvPr/>
              </p:nvSpPr>
              <p:spPr>
                <a:xfrm>
                  <a:off x="3132293" y="3324345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B050"/>
                      </a:solidFill>
                    </a:rPr>
                    <a:t>y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9F70997-682C-34EA-FC88-35986F073995}"/>
                    </a:ext>
                  </a:extLst>
                </p:cNvPr>
                <p:cNvSpPr txBox="1"/>
                <p:nvPr/>
              </p:nvSpPr>
              <p:spPr>
                <a:xfrm>
                  <a:off x="2992672" y="4302211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00FF"/>
                      </a:solidFill>
                    </a:rPr>
                    <a:t>z</a:t>
                  </a: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A969754-497B-2979-7660-FDE40600E588}"/>
                  </a:ext>
                </a:extLst>
              </p:cNvPr>
              <p:cNvSpPr txBox="1"/>
              <p:nvPr/>
            </p:nvSpPr>
            <p:spPr>
              <a:xfrm>
                <a:off x="9201067" y="3415927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B1946330-5F16-E506-83A2-F3A147D51B6A}"/>
                </a:ext>
              </a:extLst>
            </p:cNvPr>
            <p:cNvSpPr/>
            <p:nvPr/>
          </p:nvSpPr>
          <p:spPr>
            <a:xfrm>
              <a:off x="1275630" y="873483"/>
              <a:ext cx="1191961" cy="1191961"/>
            </a:xfrm>
            <a:prstGeom prst="arc">
              <a:avLst>
                <a:gd name="adj1" fmla="val 19320797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CDD9A6B-BB17-3A86-E2A3-D223EABC6FA5}"/>
                </a:ext>
              </a:extLst>
            </p:cNvPr>
            <p:cNvGrpSpPr/>
            <p:nvPr/>
          </p:nvGrpSpPr>
          <p:grpSpPr>
            <a:xfrm rot="19304574">
              <a:off x="1268726" y="214953"/>
              <a:ext cx="1454995" cy="1347198"/>
              <a:chOff x="8738628" y="254965"/>
              <a:chExt cx="1454995" cy="1347198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DD62F577-F1CB-44B1-1427-0714BA2065FC}"/>
                  </a:ext>
                </a:extLst>
              </p:cNvPr>
              <p:cNvGrpSpPr/>
              <p:nvPr/>
            </p:nvGrpSpPr>
            <p:grpSpPr>
              <a:xfrm>
                <a:off x="8738628" y="254965"/>
                <a:ext cx="1241655" cy="1347198"/>
                <a:chOff x="2992672" y="3324345"/>
                <a:chExt cx="1241655" cy="1347198"/>
              </a:xfrm>
            </p:grpSpPr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3690E9EE-7D77-70E1-070E-E08FCB0E3C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4DDD66C7-0438-FC68-192B-F71BB4CA0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9BFF376D-CE47-7E43-1463-3EA3A1FD4B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2A47F4A-D47B-C63E-6A9D-0444513C1D89}"/>
                    </a:ext>
                  </a:extLst>
                </p:cNvPr>
                <p:cNvSpPr txBox="1"/>
                <p:nvPr/>
              </p:nvSpPr>
              <p:spPr>
                <a:xfrm>
                  <a:off x="3950275" y="4165406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5A62595F-0B6D-AF66-CC98-6C16A2F3D61E}"/>
                    </a:ext>
                  </a:extLst>
                </p:cNvPr>
                <p:cNvSpPr txBox="1"/>
                <p:nvPr/>
              </p:nvSpPr>
              <p:spPr>
                <a:xfrm>
                  <a:off x="3132293" y="3324345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B050"/>
                      </a:solidFill>
                    </a:rPr>
                    <a:t>y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6C2729F-B874-51CD-CC10-969129819FDF}"/>
                    </a:ext>
                  </a:extLst>
                </p:cNvPr>
                <p:cNvSpPr txBox="1"/>
                <p:nvPr/>
              </p:nvSpPr>
              <p:spPr>
                <a:xfrm>
                  <a:off x="2992672" y="4302211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00FF"/>
                      </a:solidFill>
                    </a:rPr>
                    <a:t>z</a:t>
                  </a:r>
                </a:p>
              </p:txBody>
            </p: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E052D08-A635-CEFE-AB58-E96A90A8D091}"/>
                  </a:ext>
                </a:extLst>
              </p:cNvPr>
              <p:cNvSpPr txBox="1"/>
              <p:nvPr/>
            </p:nvSpPr>
            <p:spPr>
              <a:xfrm>
                <a:off x="9019904" y="908472"/>
                <a:ext cx="1173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upper arm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D4ADE10-5395-947A-C652-5C5DADED8287}"/>
                    </a:ext>
                  </a:extLst>
                </p:cNvPr>
                <p:cNvSpPr txBox="1"/>
                <p:nvPr/>
              </p:nvSpPr>
              <p:spPr>
                <a:xfrm>
                  <a:off x="2043782" y="1197638"/>
                  <a:ext cx="4908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noProof="1" smtClean="0">
                            <a:latin typeface="Cambria Math" panose="02040503050406030204" pitchFamily="18" charset="0"/>
                          </a:rPr>
                          <m:t>30°</m:t>
                        </m:r>
                      </m:oMath>
                    </m:oMathPara>
                  </a14:m>
                  <a:endParaRPr lang="fr-CA" sz="1400" noProof="1"/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D4ADE10-5395-947A-C652-5C5DADED82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3782" y="1197638"/>
                  <a:ext cx="490840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6" name="Grouper 16">
              <a:extLst>
                <a:ext uri="{FF2B5EF4-FFF2-40B4-BE49-F238E27FC236}">
                  <a16:creationId xmlns:a16="http://schemas.microsoft.com/office/drawing/2014/main" id="{8644ED8E-CDE3-9B0E-8A70-839B2DD12CE3}"/>
                </a:ext>
              </a:extLst>
            </p:cNvPr>
            <p:cNvGrpSpPr/>
            <p:nvPr/>
          </p:nvGrpSpPr>
          <p:grpSpPr>
            <a:xfrm rot="18000000">
              <a:off x="2830300" y="1725181"/>
              <a:ext cx="488953" cy="1573757"/>
              <a:chOff x="4103478" y="1986644"/>
              <a:chExt cx="459764" cy="1479808"/>
            </a:xfrm>
          </p:grpSpPr>
          <p:sp>
            <p:nvSpPr>
              <p:cNvPr id="97" name="Forme libre 26">
                <a:extLst>
                  <a:ext uri="{FF2B5EF4-FFF2-40B4-BE49-F238E27FC236}">
                    <a16:creationId xmlns:a16="http://schemas.microsoft.com/office/drawing/2014/main" id="{3F179664-21F8-0247-1422-BA2E69296FA2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98" name="Ellipse 27">
                <a:extLst>
                  <a:ext uri="{FF2B5EF4-FFF2-40B4-BE49-F238E27FC236}">
                    <a16:creationId xmlns:a16="http://schemas.microsoft.com/office/drawing/2014/main" id="{C47E1E3B-E1F8-572B-2C40-AED9EB04603B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99" name="Ellipse 28">
                <a:extLst>
                  <a:ext uri="{FF2B5EF4-FFF2-40B4-BE49-F238E27FC236}">
                    <a16:creationId xmlns:a16="http://schemas.microsoft.com/office/drawing/2014/main" id="{96F9F1A1-41C0-410D-7F13-6D11E53C181C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01CEABE-8D55-072F-9C4C-D5C72108F281}"/>
                  </a:ext>
                </a:extLst>
              </p:cNvPr>
              <p:cNvSpPr txBox="1"/>
              <p:nvPr/>
            </p:nvSpPr>
            <p:spPr>
              <a:xfrm>
                <a:off x="381326" y="1402561"/>
                <a:ext cx="9792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0.15, 0.70</m:t>
                          </m:r>
                        </m:e>
                      </m:d>
                    </m:oMath>
                  </m:oMathPara>
                </a14:m>
                <a:endParaRPr lang="fr-CA" sz="1200" dirty="0"/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01CEABE-8D55-072F-9C4C-D5C72108F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26" y="1402561"/>
                <a:ext cx="97924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A444CF2-099F-7AF0-86D4-E8161D0BF33A}"/>
              </a:ext>
            </a:extLst>
          </p:cNvPr>
          <p:cNvGrpSpPr/>
          <p:nvPr/>
        </p:nvGrpSpPr>
        <p:grpSpPr>
          <a:xfrm>
            <a:off x="3670971" y="296595"/>
            <a:ext cx="3127105" cy="3891590"/>
            <a:chOff x="734550" y="214953"/>
            <a:chExt cx="3127105" cy="3891590"/>
          </a:xfrm>
        </p:grpSpPr>
        <p:sp>
          <p:nvSpPr>
            <p:cNvPr id="147" name="Forme libre 13">
              <a:extLst>
                <a:ext uri="{FF2B5EF4-FFF2-40B4-BE49-F238E27FC236}">
                  <a16:creationId xmlns:a16="http://schemas.microsoft.com/office/drawing/2014/main" id="{05AA3A4B-4131-CB38-9B46-6479EEC773CD}"/>
                </a:ext>
              </a:extLst>
            </p:cNvPr>
            <p:cNvSpPr/>
            <p:nvPr/>
          </p:nvSpPr>
          <p:spPr>
            <a:xfrm>
              <a:off x="1444781" y="114335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148" name="Grouper 15">
              <a:extLst>
                <a:ext uri="{FF2B5EF4-FFF2-40B4-BE49-F238E27FC236}">
                  <a16:creationId xmlns:a16="http://schemas.microsoft.com/office/drawing/2014/main" id="{D1F47716-D468-29FF-C6E1-82DD6E66F558}"/>
                </a:ext>
              </a:extLst>
            </p:cNvPr>
            <p:cNvGrpSpPr/>
            <p:nvPr/>
          </p:nvGrpSpPr>
          <p:grpSpPr>
            <a:xfrm rot="19465764">
              <a:off x="1961073" y="1272244"/>
              <a:ext cx="452003" cy="1240137"/>
              <a:chOff x="4028723" y="1113217"/>
              <a:chExt cx="425020" cy="1166104"/>
            </a:xfrm>
          </p:grpSpPr>
          <p:sp>
            <p:nvSpPr>
              <p:cNvPr id="176" name="Forme libre 29">
                <a:extLst>
                  <a:ext uri="{FF2B5EF4-FFF2-40B4-BE49-F238E27FC236}">
                    <a16:creationId xmlns:a16="http://schemas.microsoft.com/office/drawing/2014/main" id="{C93BE753-8601-4AFA-AFED-9063CA6E89B0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77" name="Ellipse 30">
                <a:extLst>
                  <a:ext uri="{FF2B5EF4-FFF2-40B4-BE49-F238E27FC236}">
                    <a16:creationId xmlns:a16="http://schemas.microsoft.com/office/drawing/2014/main" id="{FEECB618-B070-E8EB-3807-1AC82B961E35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149" name="Grouper 19">
              <a:extLst>
                <a:ext uri="{FF2B5EF4-FFF2-40B4-BE49-F238E27FC236}">
                  <a16:creationId xmlns:a16="http://schemas.microsoft.com/office/drawing/2014/main" id="{7A884C40-6AF7-F746-7CC6-2767050C944B}"/>
                </a:ext>
              </a:extLst>
            </p:cNvPr>
            <p:cNvGrpSpPr/>
            <p:nvPr/>
          </p:nvGrpSpPr>
          <p:grpSpPr>
            <a:xfrm>
              <a:off x="1521012" y="311344"/>
              <a:ext cx="763122" cy="971872"/>
              <a:chOff x="3954251" y="130464"/>
              <a:chExt cx="717566" cy="913854"/>
            </a:xfrm>
          </p:grpSpPr>
          <p:sp>
            <p:nvSpPr>
              <p:cNvPr id="174" name="Forme libre 20">
                <a:extLst>
                  <a:ext uri="{FF2B5EF4-FFF2-40B4-BE49-F238E27FC236}">
                    <a16:creationId xmlns:a16="http://schemas.microsoft.com/office/drawing/2014/main" id="{0D7577A4-51EE-7CCA-DE8E-77CCCCAAFC8E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75" name="Ellipse 21">
                <a:extLst>
                  <a:ext uri="{FF2B5EF4-FFF2-40B4-BE49-F238E27FC236}">
                    <a16:creationId xmlns:a16="http://schemas.microsoft.com/office/drawing/2014/main" id="{A7B82D57-ED8D-57A1-E6F7-B95754930C3A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4592B8F8-133D-ECF2-B0B5-099D99B86786}"/>
                </a:ext>
              </a:extLst>
            </p:cNvPr>
            <p:cNvGrpSpPr/>
            <p:nvPr/>
          </p:nvGrpSpPr>
          <p:grpSpPr>
            <a:xfrm>
              <a:off x="734550" y="2759345"/>
              <a:ext cx="1241655" cy="1347198"/>
              <a:chOff x="8943984" y="2753570"/>
              <a:chExt cx="1241655" cy="1347198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536BF749-CA88-1D74-AF62-929B754C1A1C}"/>
                  </a:ext>
                </a:extLst>
              </p:cNvPr>
              <p:cNvGrpSpPr/>
              <p:nvPr/>
            </p:nvGrpSpPr>
            <p:grpSpPr>
              <a:xfrm>
                <a:off x="8943984" y="2753570"/>
                <a:ext cx="1241655" cy="1347198"/>
                <a:chOff x="2992672" y="3324345"/>
                <a:chExt cx="1241655" cy="1347198"/>
              </a:xfrm>
            </p:grpSpPr>
            <p:cxnSp>
              <p:nvCxnSpPr>
                <p:cNvPr id="168" name="Straight Arrow Connector 167">
                  <a:extLst>
                    <a:ext uri="{FF2B5EF4-FFF2-40B4-BE49-F238E27FC236}">
                      <a16:creationId xmlns:a16="http://schemas.microsoft.com/office/drawing/2014/main" id="{455BDE64-BF3B-2D45-4F0D-72008ED629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Arrow Connector 168">
                  <a:extLst>
                    <a:ext uri="{FF2B5EF4-FFF2-40B4-BE49-F238E27FC236}">
                      <a16:creationId xmlns:a16="http://schemas.microsoft.com/office/drawing/2014/main" id="{0A0E829B-978F-8F58-EE16-FD59798D9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4FDCE4D9-873B-85D4-FFB3-125217A567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A0AFC7DA-7240-9589-AA87-C945151E2580}"/>
                    </a:ext>
                  </a:extLst>
                </p:cNvPr>
                <p:cNvSpPr txBox="1"/>
                <p:nvPr/>
              </p:nvSpPr>
              <p:spPr>
                <a:xfrm>
                  <a:off x="3950275" y="4165406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2DAAC2E9-2262-900F-E285-226D516680E0}"/>
                    </a:ext>
                  </a:extLst>
                </p:cNvPr>
                <p:cNvSpPr txBox="1"/>
                <p:nvPr/>
              </p:nvSpPr>
              <p:spPr>
                <a:xfrm>
                  <a:off x="3132293" y="3324345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B050"/>
                      </a:solidFill>
                    </a:rPr>
                    <a:t>y</a:t>
                  </a:r>
                </a:p>
              </p:txBody>
            </p:sp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94CC76B5-1B2E-FE16-32C4-B8871E3E8CA6}"/>
                    </a:ext>
                  </a:extLst>
                </p:cNvPr>
                <p:cNvSpPr txBox="1"/>
                <p:nvPr/>
              </p:nvSpPr>
              <p:spPr>
                <a:xfrm>
                  <a:off x="2992672" y="4302211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00FF"/>
                      </a:solidFill>
                    </a:rPr>
                    <a:t>z</a:t>
                  </a:r>
                </a:p>
              </p:txBody>
            </p:sp>
          </p:grp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4FD22A4-933A-0F81-DE8D-7F3539224EB8}"/>
                  </a:ext>
                </a:extLst>
              </p:cNvPr>
              <p:cNvSpPr txBox="1"/>
              <p:nvPr/>
            </p:nvSpPr>
            <p:spPr>
              <a:xfrm>
                <a:off x="9201067" y="3415927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7C16E97F-4535-3F49-56DB-698550970FCD}"/>
                </a:ext>
              </a:extLst>
            </p:cNvPr>
            <p:cNvGrpSpPr/>
            <p:nvPr/>
          </p:nvGrpSpPr>
          <p:grpSpPr>
            <a:xfrm rot="19304574">
              <a:off x="1268726" y="214953"/>
              <a:ext cx="1454995" cy="1347198"/>
              <a:chOff x="8738628" y="254965"/>
              <a:chExt cx="1454995" cy="1347198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8EF91A4E-1759-21CC-B94B-C10841AC72A7}"/>
                  </a:ext>
                </a:extLst>
              </p:cNvPr>
              <p:cNvGrpSpPr/>
              <p:nvPr/>
            </p:nvGrpSpPr>
            <p:grpSpPr>
              <a:xfrm>
                <a:off x="8738628" y="254965"/>
                <a:ext cx="1241655" cy="1347198"/>
                <a:chOff x="2992672" y="3324345"/>
                <a:chExt cx="1241655" cy="1347198"/>
              </a:xfrm>
            </p:grpSpPr>
            <p:cxnSp>
              <p:nvCxnSpPr>
                <p:cNvPr id="160" name="Straight Arrow Connector 159">
                  <a:extLst>
                    <a:ext uri="{FF2B5EF4-FFF2-40B4-BE49-F238E27FC236}">
                      <a16:creationId xmlns:a16="http://schemas.microsoft.com/office/drawing/2014/main" id="{D0FE587F-8C93-4596-1985-4DD28DF3D2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7D3886A1-ADA4-383F-3080-4A53DB5E72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57F66BF6-433F-2420-84BD-52D75234AE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C2957AC0-6412-7EF9-3707-EE4ACE45E956}"/>
                    </a:ext>
                  </a:extLst>
                </p:cNvPr>
                <p:cNvSpPr txBox="1"/>
                <p:nvPr/>
              </p:nvSpPr>
              <p:spPr>
                <a:xfrm>
                  <a:off x="3950275" y="4165406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12AE1D20-3130-EC8C-8165-7F2096D578D7}"/>
                    </a:ext>
                  </a:extLst>
                </p:cNvPr>
                <p:cNvSpPr txBox="1"/>
                <p:nvPr/>
              </p:nvSpPr>
              <p:spPr>
                <a:xfrm>
                  <a:off x="3132293" y="3324345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B050"/>
                      </a:solidFill>
                    </a:rPr>
                    <a:t>y</a:t>
                  </a:r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CF5836E9-CFC8-EB63-53F4-BEDAFF3AE4A0}"/>
                    </a:ext>
                  </a:extLst>
                </p:cNvPr>
                <p:cNvSpPr txBox="1"/>
                <p:nvPr/>
              </p:nvSpPr>
              <p:spPr>
                <a:xfrm>
                  <a:off x="2992672" y="4302211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00FF"/>
                      </a:solidFill>
                    </a:rPr>
                    <a:t>z</a:t>
                  </a:r>
                </a:p>
              </p:txBody>
            </p:sp>
          </p:grp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8F392132-F36F-BCB1-6F13-2F585C03ECC0}"/>
                  </a:ext>
                </a:extLst>
              </p:cNvPr>
              <p:cNvSpPr txBox="1"/>
              <p:nvPr/>
            </p:nvSpPr>
            <p:spPr>
              <a:xfrm>
                <a:off x="9019904" y="908472"/>
                <a:ext cx="1173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upper arm</a:t>
                </a:r>
              </a:p>
            </p:txBody>
          </p:sp>
        </p:grpSp>
        <p:grpSp>
          <p:nvGrpSpPr>
            <p:cNvPr id="154" name="Grouper 16">
              <a:extLst>
                <a:ext uri="{FF2B5EF4-FFF2-40B4-BE49-F238E27FC236}">
                  <a16:creationId xmlns:a16="http://schemas.microsoft.com/office/drawing/2014/main" id="{4ADF4EA4-CA8D-E2EC-479F-DEB9A386C3AB}"/>
                </a:ext>
              </a:extLst>
            </p:cNvPr>
            <p:cNvGrpSpPr/>
            <p:nvPr/>
          </p:nvGrpSpPr>
          <p:grpSpPr>
            <a:xfrm rot="18000000">
              <a:off x="2830300" y="1725181"/>
              <a:ext cx="488953" cy="1573757"/>
              <a:chOff x="4103478" y="1986644"/>
              <a:chExt cx="459764" cy="1479808"/>
            </a:xfrm>
          </p:grpSpPr>
          <p:sp>
            <p:nvSpPr>
              <p:cNvPr id="155" name="Forme libre 26">
                <a:extLst>
                  <a:ext uri="{FF2B5EF4-FFF2-40B4-BE49-F238E27FC236}">
                    <a16:creationId xmlns:a16="http://schemas.microsoft.com/office/drawing/2014/main" id="{3C4FE4BF-5F88-C78D-DF58-B841FC868416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56" name="Ellipse 27">
                <a:extLst>
                  <a:ext uri="{FF2B5EF4-FFF2-40B4-BE49-F238E27FC236}">
                    <a16:creationId xmlns:a16="http://schemas.microsoft.com/office/drawing/2014/main" id="{26C92124-E6A1-CCF8-364F-4E8CFCDB4BD5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57" name="Ellipse 28">
                <a:extLst>
                  <a:ext uri="{FF2B5EF4-FFF2-40B4-BE49-F238E27FC236}">
                    <a16:creationId xmlns:a16="http://schemas.microsoft.com/office/drawing/2014/main" id="{455B68E2-C23A-F3AB-3B6C-418F515AA565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F54FC145-E9DC-8FBA-AF11-EC2BF543D350}"/>
                  </a:ext>
                </a:extLst>
              </p:cNvPr>
              <p:cNvSpPr txBox="1"/>
              <p:nvPr/>
            </p:nvSpPr>
            <p:spPr>
              <a:xfrm>
                <a:off x="3823933" y="1402561"/>
                <a:ext cx="9792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0.15, 0.70</m:t>
                          </m:r>
                        </m:e>
                      </m:d>
                    </m:oMath>
                  </m:oMathPara>
                </a14:m>
                <a:endParaRPr lang="fr-CA" sz="1200" dirty="0"/>
              </a:p>
            </p:txBody>
          </p:sp>
        </mc:Choice>
        <mc:Fallback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F54FC145-E9DC-8FBA-AF11-EC2BF543D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933" y="1402561"/>
                <a:ext cx="97924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69AAEE7D-17ED-5D10-3BB2-67A19209DE88}"/>
                  </a:ext>
                </a:extLst>
              </p:cNvPr>
              <p:cNvSpPr txBox="1"/>
              <p:nvPr/>
            </p:nvSpPr>
            <p:spPr>
              <a:xfrm>
                <a:off x="4397950" y="2257872"/>
                <a:ext cx="9792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0.34, 0.37</m:t>
                          </m:r>
                        </m:e>
                      </m:d>
                    </m:oMath>
                  </m:oMathPara>
                </a14:m>
                <a:endParaRPr lang="fr-CA" sz="1200" dirty="0"/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69AAEE7D-17ED-5D10-3BB2-67A19209D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950" y="2257872"/>
                <a:ext cx="97924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A117D730-B182-2212-00A1-F742CE87D257}"/>
                  </a:ext>
                </a:extLst>
              </p:cNvPr>
              <p:cNvSpPr txBox="1"/>
              <p:nvPr/>
            </p:nvSpPr>
            <p:spPr>
              <a:xfrm>
                <a:off x="5295542" y="2789526"/>
                <a:ext cx="9792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0.60, 0.15</m:t>
                          </m:r>
                        </m:e>
                      </m:d>
                    </m:oMath>
                  </m:oMathPara>
                </a14:m>
                <a:endParaRPr lang="fr-CA" sz="1200" dirty="0"/>
              </a:p>
            </p:txBody>
          </p:sp>
        </mc:Choice>
        <mc:Fallback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A117D730-B182-2212-00A1-F742CE87D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542" y="2789526"/>
                <a:ext cx="979242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TextBox 180">
            <a:extLst>
              <a:ext uri="{FF2B5EF4-FFF2-40B4-BE49-F238E27FC236}">
                <a16:creationId xmlns:a16="http://schemas.microsoft.com/office/drawing/2014/main" id="{11F62314-1928-E5B5-8177-C557B0AA78A1}"/>
              </a:ext>
            </a:extLst>
          </p:cNvPr>
          <p:cNvSpPr txBox="1"/>
          <p:nvPr/>
        </p:nvSpPr>
        <p:spPr>
          <a:xfrm>
            <a:off x="485447" y="4390755"/>
            <a:ext cx="2453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noProof="1"/>
              <a:t>(a) Creating the upper-arm coordinate system based on its angle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7F9451E-569E-6573-B868-EC82B6AC4CA2}"/>
              </a:ext>
            </a:extLst>
          </p:cNvPr>
          <p:cNvSpPr txBox="1"/>
          <p:nvPr/>
        </p:nvSpPr>
        <p:spPr>
          <a:xfrm>
            <a:off x="3867773" y="4396995"/>
            <a:ext cx="2453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noProof="1"/>
              <a:t>(b) Creating the upper-arm coordinate system based on marker positions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6F402F8D-E5B2-5056-9C76-D5C7B8D4A79B}"/>
              </a:ext>
            </a:extLst>
          </p:cNvPr>
          <p:cNvGrpSpPr/>
          <p:nvPr/>
        </p:nvGrpSpPr>
        <p:grpSpPr>
          <a:xfrm>
            <a:off x="7220096" y="296595"/>
            <a:ext cx="3127105" cy="3891590"/>
            <a:chOff x="734550" y="214953"/>
            <a:chExt cx="3127105" cy="3891590"/>
          </a:xfrm>
        </p:grpSpPr>
        <p:sp>
          <p:nvSpPr>
            <p:cNvPr id="184" name="Forme libre 13">
              <a:extLst>
                <a:ext uri="{FF2B5EF4-FFF2-40B4-BE49-F238E27FC236}">
                  <a16:creationId xmlns:a16="http://schemas.microsoft.com/office/drawing/2014/main" id="{77179137-30E4-5276-7576-45243E0DC7AB}"/>
                </a:ext>
              </a:extLst>
            </p:cNvPr>
            <p:cNvSpPr/>
            <p:nvPr/>
          </p:nvSpPr>
          <p:spPr>
            <a:xfrm>
              <a:off x="1444781" y="114335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185" name="Grouper 15">
              <a:extLst>
                <a:ext uri="{FF2B5EF4-FFF2-40B4-BE49-F238E27FC236}">
                  <a16:creationId xmlns:a16="http://schemas.microsoft.com/office/drawing/2014/main" id="{CD08A72E-7272-E979-13E7-A4D36D2FC987}"/>
                </a:ext>
              </a:extLst>
            </p:cNvPr>
            <p:cNvGrpSpPr/>
            <p:nvPr/>
          </p:nvGrpSpPr>
          <p:grpSpPr>
            <a:xfrm rot="19465764">
              <a:off x="1961073" y="1272244"/>
              <a:ext cx="452003" cy="1240137"/>
              <a:chOff x="4028723" y="1113217"/>
              <a:chExt cx="425020" cy="1166104"/>
            </a:xfrm>
          </p:grpSpPr>
          <p:sp>
            <p:nvSpPr>
              <p:cNvPr id="211" name="Forme libre 29">
                <a:extLst>
                  <a:ext uri="{FF2B5EF4-FFF2-40B4-BE49-F238E27FC236}">
                    <a16:creationId xmlns:a16="http://schemas.microsoft.com/office/drawing/2014/main" id="{BE3072AC-8EBA-22D6-B57A-4CC8A27F2F5E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12" name="Ellipse 30">
                <a:extLst>
                  <a:ext uri="{FF2B5EF4-FFF2-40B4-BE49-F238E27FC236}">
                    <a16:creationId xmlns:a16="http://schemas.microsoft.com/office/drawing/2014/main" id="{AA43ECFF-C862-DD1B-5F6C-1A84FEE914E4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186" name="Grouper 19">
              <a:extLst>
                <a:ext uri="{FF2B5EF4-FFF2-40B4-BE49-F238E27FC236}">
                  <a16:creationId xmlns:a16="http://schemas.microsoft.com/office/drawing/2014/main" id="{FBA77C7F-2500-7B1F-A249-B13C2FA654C9}"/>
                </a:ext>
              </a:extLst>
            </p:cNvPr>
            <p:cNvGrpSpPr/>
            <p:nvPr/>
          </p:nvGrpSpPr>
          <p:grpSpPr>
            <a:xfrm>
              <a:off x="1521012" y="311344"/>
              <a:ext cx="763122" cy="971872"/>
              <a:chOff x="3954251" y="130464"/>
              <a:chExt cx="717566" cy="913854"/>
            </a:xfrm>
          </p:grpSpPr>
          <p:sp>
            <p:nvSpPr>
              <p:cNvPr id="209" name="Forme libre 20">
                <a:extLst>
                  <a:ext uri="{FF2B5EF4-FFF2-40B4-BE49-F238E27FC236}">
                    <a16:creationId xmlns:a16="http://schemas.microsoft.com/office/drawing/2014/main" id="{8A3200D1-642F-0D33-ABC3-20EA4331221B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10" name="Ellipse 21">
                <a:extLst>
                  <a:ext uri="{FF2B5EF4-FFF2-40B4-BE49-F238E27FC236}">
                    <a16:creationId xmlns:a16="http://schemas.microsoft.com/office/drawing/2014/main" id="{D7F92337-4C9E-D254-EE41-622DD404EB48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0DCC5ACE-28F3-8E47-4AB7-FFAA515917EC}"/>
                </a:ext>
              </a:extLst>
            </p:cNvPr>
            <p:cNvGrpSpPr/>
            <p:nvPr/>
          </p:nvGrpSpPr>
          <p:grpSpPr>
            <a:xfrm>
              <a:off x="734550" y="2759345"/>
              <a:ext cx="1241655" cy="1347198"/>
              <a:chOff x="8943984" y="2753570"/>
              <a:chExt cx="1241655" cy="1347198"/>
            </a:xfrm>
          </p:grpSpPr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ACEC638F-D75D-96AD-9D1E-ABAEAF0F5529}"/>
                  </a:ext>
                </a:extLst>
              </p:cNvPr>
              <p:cNvGrpSpPr/>
              <p:nvPr/>
            </p:nvGrpSpPr>
            <p:grpSpPr>
              <a:xfrm>
                <a:off x="8943984" y="2753570"/>
                <a:ext cx="1241655" cy="1347198"/>
                <a:chOff x="2992672" y="3324345"/>
                <a:chExt cx="1241655" cy="1347198"/>
              </a:xfrm>
            </p:grpSpPr>
            <p:cxnSp>
              <p:nvCxnSpPr>
                <p:cNvPr id="203" name="Straight Arrow Connector 202">
                  <a:extLst>
                    <a:ext uri="{FF2B5EF4-FFF2-40B4-BE49-F238E27FC236}">
                      <a16:creationId xmlns:a16="http://schemas.microsoft.com/office/drawing/2014/main" id="{E9E17535-81AD-2AF9-049F-B29229219D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Arrow Connector 203">
                  <a:extLst>
                    <a:ext uri="{FF2B5EF4-FFF2-40B4-BE49-F238E27FC236}">
                      <a16:creationId xmlns:a16="http://schemas.microsoft.com/office/drawing/2014/main" id="{C16F89CB-A496-7AEF-1571-CC3C4E611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009AEBAD-8625-3917-4A11-BF9B6F8AEB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252AB698-C767-4431-3F8C-726EE5537A11}"/>
                    </a:ext>
                  </a:extLst>
                </p:cNvPr>
                <p:cNvSpPr txBox="1"/>
                <p:nvPr/>
              </p:nvSpPr>
              <p:spPr>
                <a:xfrm>
                  <a:off x="3950275" y="4165406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266F3718-A756-35CF-B559-981E84F83B22}"/>
                    </a:ext>
                  </a:extLst>
                </p:cNvPr>
                <p:cNvSpPr txBox="1"/>
                <p:nvPr/>
              </p:nvSpPr>
              <p:spPr>
                <a:xfrm>
                  <a:off x="3132293" y="3324345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B050"/>
                      </a:solidFill>
                    </a:rPr>
                    <a:t>y</a:t>
                  </a: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89202114-3A48-C1BD-64B0-CC7568ECDD0F}"/>
                    </a:ext>
                  </a:extLst>
                </p:cNvPr>
                <p:cNvSpPr txBox="1"/>
                <p:nvPr/>
              </p:nvSpPr>
              <p:spPr>
                <a:xfrm>
                  <a:off x="2992672" y="4302211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00FF"/>
                      </a:solidFill>
                    </a:rPr>
                    <a:t>z</a:t>
                  </a:r>
                </a:p>
              </p:txBody>
            </p:sp>
          </p:grp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33F21443-8801-339E-8957-B3DFDCEA8415}"/>
                  </a:ext>
                </a:extLst>
              </p:cNvPr>
              <p:cNvSpPr txBox="1"/>
              <p:nvPr/>
            </p:nvSpPr>
            <p:spPr>
              <a:xfrm>
                <a:off x="9201067" y="3415927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53F1677D-D6A1-14AD-F4DF-1A7E189466B3}"/>
                </a:ext>
              </a:extLst>
            </p:cNvPr>
            <p:cNvGrpSpPr/>
            <p:nvPr/>
          </p:nvGrpSpPr>
          <p:grpSpPr>
            <a:xfrm rot="19304574">
              <a:off x="1268726" y="214953"/>
              <a:ext cx="1454995" cy="1347198"/>
              <a:chOff x="8738628" y="254965"/>
              <a:chExt cx="1454995" cy="1347198"/>
            </a:xfrm>
          </p:grpSpPr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6FB1E1E7-323F-D843-AFB2-70ABA0A31FB6}"/>
                  </a:ext>
                </a:extLst>
              </p:cNvPr>
              <p:cNvGrpSpPr/>
              <p:nvPr/>
            </p:nvGrpSpPr>
            <p:grpSpPr>
              <a:xfrm>
                <a:off x="8738628" y="254965"/>
                <a:ext cx="1241655" cy="1347198"/>
                <a:chOff x="2992672" y="3324345"/>
                <a:chExt cx="1241655" cy="1347198"/>
              </a:xfrm>
            </p:grpSpPr>
            <p:cxnSp>
              <p:nvCxnSpPr>
                <p:cNvPr id="195" name="Straight Arrow Connector 194">
                  <a:extLst>
                    <a:ext uri="{FF2B5EF4-FFF2-40B4-BE49-F238E27FC236}">
                      <a16:creationId xmlns:a16="http://schemas.microsoft.com/office/drawing/2014/main" id="{8E628182-CC35-92C2-D6AC-E50D92C9C5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Arrow Connector 195">
                  <a:extLst>
                    <a:ext uri="{FF2B5EF4-FFF2-40B4-BE49-F238E27FC236}">
                      <a16:creationId xmlns:a16="http://schemas.microsoft.com/office/drawing/2014/main" id="{2878E4C2-CB2C-602D-CD62-76FDEFEBE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65238A82-F863-AEAF-3253-4DD4103838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653FBCA8-F241-D143-CAF1-0F215C5A139E}"/>
                    </a:ext>
                  </a:extLst>
                </p:cNvPr>
                <p:cNvSpPr txBox="1"/>
                <p:nvPr/>
              </p:nvSpPr>
              <p:spPr>
                <a:xfrm>
                  <a:off x="3950275" y="4165406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9D171DED-5BD3-93BF-3562-AF41F27B29A1}"/>
                    </a:ext>
                  </a:extLst>
                </p:cNvPr>
                <p:cNvSpPr txBox="1"/>
                <p:nvPr/>
              </p:nvSpPr>
              <p:spPr>
                <a:xfrm>
                  <a:off x="3132293" y="3324345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B050"/>
                      </a:solidFill>
                    </a:rPr>
                    <a:t>y</a:t>
                  </a:r>
                </a:p>
              </p:txBody>
            </p:sp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C596AFA1-EB49-13DE-C346-9D40D124E1C0}"/>
                    </a:ext>
                  </a:extLst>
                </p:cNvPr>
                <p:cNvSpPr txBox="1"/>
                <p:nvPr/>
              </p:nvSpPr>
              <p:spPr>
                <a:xfrm>
                  <a:off x="2992672" y="4302211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00FF"/>
                      </a:solidFill>
                    </a:rPr>
                    <a:t>z</a:t>
                  </a:r>
                </a:p>
              </p:txBody>
            </p:sp>
          </p:grp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F1A279F0-C020-5531-E405-DC18AF81AB3F}"/>
                  </a:ext>
                </a:extLst>
              </p:cNvPr>
              <p:cNvSpPr txBox="1"/>
              <p:nvPr/>
            </p:nvSpPr>
            <p:spPr>
              <a:xfrm>
                <a:off x="9019904" y="908472"/>
                <a:ext cx="1173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upper arm</a:t>
                </a:r>
              </a:p>
            </p:txBody>
          </p:sp>
        </p:grpSp>
        <p:grpSp>
          <p:nvGrpSpPr>
            <p:cNvPr id="189" name="Grouper 16">
              <a:extLst>
                <a:ext uri="{FF2B5EF4-FFF2-40B4-BE49-F238E27FC236}">
                  <a16:creationId xmlns:a16="http://schemas.microsoft.com/office/drawing/2014/main" id="{423BF3A5-727E-01C3-78D9-F7CBAC857246}"/>
                </a:ext>
              </a:extLst>
            </p:cNvPr>
            <p:cNvGrpSpPr/>
            <p:nvPr/>
          </p:nvGrpSpPr>
          <p:grpSpPr>
            <a:xfrm rot="18000000">
              <a:off x="2830300" y="1725181"/>
              <a:ext cx="488953" cy="1573757"/>
              <a:chOff x="4103478" y="1986644"/>
              <a:chExt cx="459764" cy="1479808"/>
            </a:xfrm>
          </p:grpSpPr>
          <p:sp>
            <p:nvSpPr>
              <p:cNvPr id="190" name="Forme libre 26">
                <a:extLst>
                  <a:ext uri="{FF2B5EF4-FFF2-40B4-BE49-F238E27FC236}">
                    <a16:creationId xmlns:a16="http://schemas.microsoft.com/office/drawing/2014/main" id="{8530F3C4-ECEB-DD00-3A32-E7EE538129C3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91" name="Ellipse 27">
                <a:extLst>
                  <a:ext uri="{FF2B5EF4-FFF2-40B4-BE49-F238E27FC236}">
                    <a16:creationId xmlns:a16="http://schemas.microsoft.com/office/drawing/2014/main" id="{08922D81-CE96-7499-0C1B-2C71A05828CE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92" name="Ellipse 28">
                <a:extLst>
                  <a:ext uri="{FF2B5EF4-FFF2-40B4-BE49-F238E27FC236}">
                    <a16:creationId xmlns:a16="http://schemas.microsoft.com/office/drawing/2014/main" id="{922C38DF-4AA5-2413-5B6F-9ECAA5DB4819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5EEB9851-EA42-CC89-4B31-35C757EF7082}"/>
                  </a:ext>
                </a:extLst>
              </p:cNvPr>
              <p:cNvSpPr txBox="1"/>
              <p:nvPr/>
            </p:nvSpPr>
            <p:spPr>
              <a:xfrm>
                <a:off x="7373058" y="1402561"/>
                <a:ext cx="9792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0.15, 0.70</m:t>
                          </m:r>
                        </m:e>
                      </m:d>
                    </m:oMath>
                  </m:oMathPara>
                </a14:m>
                <a:endParaRPr lang="fr-CA" sz="1200" dirty="0"/>
              </a:p>
            </p:txBody>
          </p:sp>
        </mc:Choice>
        <mc:Fallback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5EEB9851-EA42-CC89-4B31-35C757EF7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058" y="1402561"/>
                <a:ext cx="979242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Rectangle 215">
            <a:extLst>
              <a:ext uri="{FF2B5EF4-FFF2-40B4-BE49-F238E27FC236}">
                <a16:creationId xmlns:a16="http://schemas.microsoft.com/office/drawing/2014/main" id="{5674D9A4-2390-F3C1-D60A-F3276C9CDD53}"/>
              </a:ext>
            </a:extLst>
          </p:cNvPr>
          <p:cNvSpPr/>
          <p:nvPr/>
        </p:nvSpPr>
        <p:spPr>
          <a:xfrm rot="3042160">
            <a:off x="8470301" y="1741148"/>
            <a:ext cx="327496" cy="308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86AF6AF-97E6-3790-74AE-6BC994807B16}"/>
                  </a:ext>
                </a:extLst>
              </p:cNvPr>
              <p:cNvSpPr txBox="1"/>
              <p:nvPr/>
            </p:nvSpPr>
            <p:spPr>
              <a:xfrm>
                <a:off x="8756627" y="1659455"/>
                <a:ext cx="20083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.000,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 0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.000,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 0.2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59,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 0.9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66</m:t>
                          </m:r>
                        </m:e>
                      </m:d>
                    </m:oMath>
                  </m:oMathPara>
                </a14:m>
                <a:endParaRPr lang="fr-CA" sz="1200" dirty="0"/>
              </a:p>
            </p:txBody>
          </p:sp>
        </mc:Choice>
        <mc:Fallback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86AF6AF-97E6-3790-74AE-6BC994807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627" y="1659455"/>
                <a:ext cx="2008370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AF1AFDD-FD4E-893F-7385-63EC696EB59F}"/>
              </a:ext>
            </a:extLst>
          </p:cNvPr>
          <p:cNvGrpSpPr/>
          <p:nvPr/>
        </p:nvGrpSpPr>
        <p:grpSpPr>
          <a:xfrm>
            <a:off x="8551185" y="1815283"/>
            <a:ext cx="280775" cy="233548"/>
            <a:chOff x="8290435" y="1057817"/>
            <a:chExt cx="865595" cy="720000"/>
          </a:xfrm>
        </p:grpSpPr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6B3D51FC-9045-D281-7E4D-1143838D3FC5}"/>
                </a:ext>
              </a:extLst>
            </p:cNvPr>
            <p:cNvCxnSpPr>
              <a:cxnSpLocks/>
            </p:cNvCxnSpPr>
            <p:nvPr/>
          </p:nvCxnSpPr>
          <p:spPr>
            <a:xfrm rot="19304574">
              <a:off x="8436030" y="1477595"/>
              <a:ext cx="720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42494D1F-4A06-67C4-271D-38EDF2F4635C}"/>
                </a:ext>
              </a:extLst>
            </p:cNvPr>
            <p:cNvCxnSpPr>
              <a:cxnSpLocks/>
            </p:cNvCxnSpPr>
            <p:nvPr/>
          </p:nvCxnSpPr>
          <p:spPr>
            <a:xfrm rot="19304574" flipV="1">
              <a:off x="8290435" y="1057817"/>
              <a:ext cx="0" cy="720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35215899-F3DC-5D1F-5DA7-CF908F2914EE}"/>
              </a:ext>
            </a:extLst>
          </p:cNvPr>
          <p:cNvSpPr txBox="1"/>
          <p:nvPr/>
        </p:nvSpPr>
        <p:spPr>
          <a:xfrm>
            <a:off x="7701699" y="4390754"/>
            <a:ext cx="2453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noProof="1"/>
              <a:t>(c) Creating the upper-arm coordinate system based on a quaternion</a:t>
            </a:r>
          </a:p>
        </p:txBody>
      </p:sp>
    </p:spTree>
    <p:extLst>
      <p:ext uri="{BB962C8B-B14F-4D97-AF65-F5344CB8AC3E}">
        <p14:creationId xmlns:p14="http://schemas.microsoft.com/office/powerpoint/2010/main" val="2742570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AFBA417-188F-48E3-9E42-B571AE933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848649"/>
              </p:ext>
            </p:extLst>
          </p:nvPr>
        </p:nvGraphicFramePr>
        <p:xfrm>
          <a:off x="2218117" y="1205187"/>
          <a:ext cx="156086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1132BAB9-26BF-D868-7E86-FEC2516CF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546860"/>
              </p:ext>
            </p:extLst>
          </p:nvPr>
        </p:nvGraphicFramePr>
        <p:xfrm>
          <a:off x="5236671" y="1205187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E4166A6-18D7-9876-B8DD-E3E19DC93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950666"/>
              </p:ext>
            </p:extLst>
          </p:nvPr>
        </p:nvGraphicFramePr>
        <p:xfrm>
          <a:off x="8923638" y="2280473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27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2.7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3.1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3.2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3.3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3.4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3.5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AA7A3873-BB41-B26A-4829-E7A95FB36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344669"/>
              </p:ext>
            </p:extLst>
          </p:nvPr>
        </p:nvGraphicFramePr>
        <p:xfrm>
          <a:off x="8589432" y="2003474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14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1.5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1.9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2.0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2.1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2.2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2.3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39317F08-7CD4-4B28-3817-7A4D813CF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283638"/>
              </p:ext>
            </p:extLst>
          </p:nvPr>
        </p:nvGraphicFramePr>
        <p:xfrm>
          <a:off x="8255226" y="1726475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200" dirty="0"/>
                        <a:t>1.1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015CBA-8272-A8B6-8F4A-EE8E70DDEF0C}"/>
              </a:ext>
            </a:extLst>
          </p:cNvPr>
          <p:cNvCxnSpPr/>
          <p:nvPr/>
        </p:nvCxnSpPr>
        <p:spPr>
          <a:xfrm>
            <a:off x="2218117" y="1726475"/>
            <a:ext cx="156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44FEC3-3870-6DB4-80EF-AADA6AB03FC8}"/>
              </a:ext>
            </a:extLst>
          </p:cNvPr>
          <p:cNvSpPr txBox="1"/>
          <p:nvPr/>
        </p:nvSpPr>
        <p:spPr>
          <a:xfrm>
            <a:off x="2676153" y="1726475"/>
            <a:ext cx="606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1</a:t>
            </a:r>
            <a:r>
              <a:rPr lang="fr-CA" sz="1200" baseline="30000" dirty="0"/>
              <a:t>st</a:t>
            </a:r>
            <a:r>
              <a:rPr lang="fr-CA" sz="1200" dirty="0"/>
              <a:t> axis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8C65F9-58D0-7D38-3275-A7D30CF854C7}"/>
              </a:ext>
            </a:extLst>
          </p:cNvPr>
          <p:cNvCxnSpPr/>
          <p:nvPr/>
        </p:nvCxnSpPr>
        <p:spPr>
          <a:xfrm>
            <a:off x="5236671" y="2469594"/>
            <a:ext cx="156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8946C5-06F2-395A-6865-15DD4C9A7CFD}"/>
              </a:ext>
            </a:extLst>
          </p:cNvPr>
          <p:cNvSpPr txBox="1"/>
          <p:nvPr/>
        </p:nvSpPr>
        <p:spPr>
          <a:xfrm>
            <a:off x="5669796" y="2469594"/>
            <a:ext cx="643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2</a:t>
            </a:r>
            <a:r>
              <a:rPr lang="fr-CA" sz="1200" baseline="30000" dirty="0"/>
              <a:t>nd</a:t>
            </a:r>
            <a:r>
              <a:rPr lang="fr-CA" sz="1200" dirty="0"/>
              <a:t> axis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41FC63-939A-E186-46AB-98BF8CB79A8A}"/>
              </a:ext>
            </a:extLst>
          </p:cNvPr>
          <p:cNvCxnSpPr>
            <a:cxnSpLocks/>
          </p:cNvCxnSpPr>
          <p:nvPr/>
        </p:nvCxnSpPr>
        <p:spPr>
          <a:xfrm>
            <a:off x="4986469" y="1205187"/>
            <a:ext cx="0" cy="107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CA03D5-A6BB-17E1-525B-D641BA3037AF}"/>
              </a:ext>
            </a:extLst>
          </p:cNvPr>
          <p:cNvSpPr txBox="1"/>
          <p:nvPr/>
        </p:nvSpPr>
        <p:spPr>
          <a:xfrm rot="5400000">
            <a:off x="4576889" y="1608765"/>
            <a:ext cx="606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1</a:t>
            </a:r>
            <a:r>
              <a:rPr lang="fr-CA" sz="1200" baseline="30000" dirty="0"/>
              <a:t>st</a:t>
            </a:r>
            <a:r>
              <a:rPr lang="fr-CA" sz="1200" dirty="0"/>
              <a:t> axis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1491D2-FCDA-52B2-21DD-3416B777AF8D}"/>
              </a:ext>
            </a:extLst>
          </p:cNvPr>
          <p:cNvGrpSpPr/>
          <p:nvPr/>
        </p:nvGrpSpPr>
        <p:grpSpPr>
          <a:xfrm rot="18506691">
            <a:off x="10183430" y="1265746"/>
            <a:ext cx="276999" cy="1071809"/>
            <a:chOff x="5127925" y="1357587"/>
            <a:chExt cx="276999" cy="1071809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59F9C5-F83B-1D34-26ED-CC50062B2295}"/>
                </a:ext>
              </a:extLst>
            </p:cNvPr>
            <p:cNvCxnSpPr>
              <a:cxnSpLocks/>
            </p:cNvCxnSpPr>
            <p:nvPr/>
          </p:nvCxnSpPr>
          <p:spPr>
            <a:xfrm>
              <a:off x="5138869" y="1357587"/>
              <a:ext cx="0" cy="1071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DB3721C-7F12-0A3B-F910-9FC4B14CCCF3}"/>
                </a:ext>
              </a:extLst>
            </p:cNvPr>
            <p:cNvSpPr txBox="1"/>
            <p:nvPr/>
          </p:nvSpPr>
          <p:spPr>
            <a:xfrm rot="5400000">
              <a:off x="4962976" y="1747354"/>
              <a:ext cx="606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200" dirty="0"/>
                <a:t>1</a:t>
              </a:r>
              <a:r>
                <a:rPr lang="fr-CA" sz="1200" baseline="30000" dirty="0"/>
                <a:t>st</a:t>
              </a:r>
              <a:r>
                <a:rPr lang="fr-CA" sz="1200" dirty="0"/>
                <a:t> axis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88384C-4CE7-D91E-7417-87B5BC24C23E}"/>
              </a:ext>
            </a:extLst>
          </p:cNvPr>
          <p:cNvCxnSpPr>
            <a:cxnSpLocks/>
          </p:cNvCxnSpPr>
          <p:nvPr/>
        </p:nvCxnSpPr>
        <p:spPr>
          <a:xfrm>
            <a:off x="8015111" y="1726475"/>
            <a:ext cx="0" cy="107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AB2F25-CFB1-E5FB-1E2F-F1AE54C36522}"/>
              </a:ext>
            </a:extLst>
          </p:cNvPr>
          <p:cNvSpPr txBox="1"/>
          <p:nvPr/>
        </p:nvSpPr>
        <p:spPr>
          <a:xfrm rot="5400000">
            <a:off x="7587321" y="2130053"/>
            <a:ext cx="643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2</a:t>
            </a:r>
            <a:r>
              <a:rPr lang="fr-CA" sz="1200" baseline="30000" dirty="0"/>
              <a:t>nd</a:t>
            </a:r>
            <a:r>
              <a:rPr lang="fr-CA" sz="1200" dirty="0"/>
              <a:t> axis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D210D6-5C97-D918-B38E-81FEA902BF2C}"/>
              </a:ext>
            </a:extLst>
          </p:cNvPr>
          <p:cNvCxnSpPr/>
          <p:nvPr/>
        </p:nvCxnSpPr>
        <p:spPr>
          <a:xfrm>
            <a:off x="8923638" y="3537745"/>
            <a:ext cx="156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F0D821-96DF-051E-70AC-051A46C8C162}"/>
              </a:ext>
            </a:extLst>
          </p:cNvPr>
          <p:cNvSpPr txBox="1"/>
          <p:nvPr/>
        </p:nvSpPr>
        <p:spPr>
          <a:xfrm>
            <a:off x="9356763" y="3537745"/>
            <a:ext cx="622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3</a:t>
            </a:r>
            <a:r>
              <a:rPr lang="fr-CA" sz="1200" baseline="30000" dirty="0"/>
              <a:t>rd</a:t>
            </a:r>
            <a:r>
              <a:rPr lang="fr-CA" sz="1200" dirty="0"/>
              <a:t> axis</a:t>
            </a:r>
          </a:p>
        </p:txBody>
      </p:sp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DCD6C52E-90A7-F6A4-CF43-4C9528AD7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509719"/>
              </p:ext>
            </p:extLst>
          </p:nvPr>
        </p:nvGraphicFramePr>
        <p:xfrm>
          <a:off x="2218117" y="4001251"/>
          <a:ext cx="156086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26" name="Table 2">
            <a:extLst>
              <a:ext uri="{FF2B5EF4-FFF2-40B4-BE49-F238E27FC236}">
                <a16:creationId xmlns:a16="http://schemas.microsoft.com/office/drawing/2014/main" id="{A83F67F7-48B0-7CEE-EAB0-BB3653075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692335"/>
              </p:ext>
            </p:extLst>
          </p:nvPr>
        </p:nvGraphicFramePr>
        <p:xfrm>
          <a:off x="5236671" y="4001251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27" name="Table 2">
            <a:extLst>
              <a:ext uri="{FF2B5EF4-FFF2-40B4-BE49-F238E27FC236}">
                <a16:creationId xmlns:a16="http://schemas.microsoft.com/office/drawing/2014/main" id="{6C5B9604-28BA-EC69-BE50-0518D7E06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209925"/>
              </p:ext>
            </p:extLst>
          </p:nvPr>
        </p:nvGraphicFramePr>
        <p:xfrm>
          <a:off x="8936677" y="5099429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25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26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27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2,0,3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5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6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7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2,1,3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2,2,0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2,2,1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2,2,2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2,2,3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28" name="Table 2">
            <a:extLst>
              <a:ext uri="{FF2B5EF4-FFF2-40B4-BE49-F238E27FC236}">
                <a16:creationId xmlns:a16="http://schemas.microsoft.com/office/drawing/2014/main" id="{F2871CB7-CC7C-7354-63FB-2B309854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577143"/>
              </p:ext>
            </p:extLst>
          </p:nvPr>
        </p:nvGraphicFramePr>
        <p:xfrm>
          <a:off x="8598092" y="4815943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14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15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1,0,3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5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6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7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1,1,3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1,2,0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1,2,1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1,2,2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1,2,3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29" name="Table 2">
            <a:extLst>
              <a:ext uri="{FF2B5EF4-FFF2-40B4-BE49-F238E27FC236}">
                <a16:creationId xmlns:a16="http://schemas.microsoft.com/office/drawing/2014/main" id="{0DE9B960-A5CD-ECA7-8DE4-2B1204813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210908"/>
              </p:ext>
            </p:extLst>
          </p:nvPr>
        </p:nvGraphicFramePr>
        <p:xfrm>
          <a:off x="8255226" y="4522539"/>
          <a:ext cx="1560864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216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390216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0,0,0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0,0,1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0,0,2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0,0,3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0,1,0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0,1,1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0,1,2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0,1,3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0,2,0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0,2,1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0,2,2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000" dirty="0"/>
                        <a:t>0,2,3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AF8D7C-20DB-A647-DB59-77D186B0D984}"/>
              </a:ext>
            </a:extLst>
          </p:cNvPr>
          <p:cNvCxnSpPr/>
          <p:nvPr/>
        </p:nvCxnSpPr>
        <p:spPr>
          <a:xfrm>
            <a:off x="2218117" y="4522539"/>
            <a:ext cx="156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451D6E8-6490-E9C1-0BF5-8CC8E6939D64}"/>
              </a:ext>
            </a:extLst>
          </p:cNvPr>
          <p:cNvSpPr txBox="1"/>
          <p:nvPr/>
        </p:nvSpPr>
        <p:spPr>
          <a:xfrm>
            <a:off x="2676153" y="4522539"/>
            <a:ext cx="606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1</a:t>
            </a:r>
            <a:r>
              <a:rPr lang="fr-CA" sz="1200" baseline="30000" dirty="0"/>
              <a:t>st</a:t>
            </a:r>
            <a:r>
              <a:rPr lang="fr-CA" sz="1200" dirty="0"/>
              <a:t> axis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874460-8970-3A5D-B7B3-BB763792FC30}"/>
              </a:ext>
            </a:extLst>
          </p:cNvPr>
          <p:cNvCxnSpPr/>
          <p:nvPr/>
        </p:nvCxnSpPr>
        <p:spPr>
          <a:xfrm>
            <a:off x="5236671" y="5265658"/>
            <a:ext cx="156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DBCD7A-5413-1DFC-F600-F63B4DAD8FD6}"/>
              </a:ext>
            </a:extLst>
          </p:cNvPr>
          <p:cNvSpPr txBox="1"/>
          <p:nvPr/>
        </p:nvSpPr>
        <p:spPr>
          <a:xfrm>
            <a:off x="5669796" y="5265658"/>
            <a:ext cx="643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2</a:t>
            </a:r>
            <a:r>
              <a:rPr lang="fr-CA" sz="1200" baseline="30000" dirty="0"/>
              <a:t>nd</a:t>
            </a:r>
            <a:r>
              <a:rPr lang="fr-CA" sz="1200" dirty="0"/>
              <a:t> axis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F8EC69-55DE-9EE5-E82B-1CE1570C1F00}"/>
              </a:ext>
            </a:extLst>
          </p:cNvPr>
          <p:cNvCxnSpPr>
            <a:cxnSpLocks/>
          </p:cNvCxnSpPr>
          <p:nvPr/>
        </p:nvCxnSpPr>
        <p:spPr>
          <a:xfrm>
            <a:off x="4986469" y="4001251"/>
            <a:ext cx="0" cy="107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DFC97DE-8F4C-B6AC-79C3-2054C10EB4DB}"/>
              </a:ext>
            </a:extLst>
          </p:cNvPr>
          <p:cNvSpPr txBox="1"/>
          <p:nvPr/>
        </p:nvSpPr>
        <p:spPr>
          <a:xfrm rot="5400000">
            <a:off x="4576889" y="4404829"/>
            <a:ext cx="606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1</a:t>
            </a:r>
            <a:r>
              <a:rPr lang="fr-CA" sz="1200" baseline="30000" dirty="0"/>
              <a:t>st</a:t>
            </a:r>
            <a:r>
              <a:rPr lang="fr-CA" sz="1200" dirty="0"/>
              <a:t> axis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C8692DE-348E-C512-BF0D-0A9FF2E9D417}"/>
              </a:ext>
            </a:extLst>
          </p:cNvPr>
          <p:cNvGrpSpPr/>
          <p:nvPr/>
        </p:nvGrpSpPr>
        <p:grpSpPr>
          <a:xfrm rot="18376993">
            <a:off x="10118051" y="4083888"/>
            <a:ext cx="276999" cy="1071809"/>
            <a:chOff x="5127926" y="1357587"/>
            <a:chExt cx="276999" cy="1071809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4148466-F874-45D0-EA3E-F4C5F1CC806B}"/>
                </a:ext>
              </a:extLst>
            </p:cNvPr>
            <p:cNvCxnSpPr>
              <a:cxnSpLocks/>
            </p:cNvCxnSpPr>
            <p:nvPr/>
          </p:nvCxnSpPr>
          <p:spPr>
            <a:xfrm>
              <a:off x="5138869" y="1357587"/>
              <a:ext cx="0" cy="1071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6FEEED4-4CDE-D261-7776-B5AFF28A55A9}"/>
                </a:ext>
              </a:extLst>
            </p:cNvPr>
            <p:cNvSpPr txBox="1"/>
            <p:nvPr/>
          </p:nvSpPr>
          <p:spPr>
            <a:xfrm rot="5400000">
              <a:off x="4962977" y="1747355"/>
              <a:ext cx="6068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200" dirty="0"/>
                <a:t>1</a:t>
              </a:r>
              <a:r>
                <a:rPr lang="fr-CA" sz="1200" baseline="30000" dirty="0"/>
                <a:t>st</a:t>
              </a:r>
              <a:r>
                <a:rPr lang="fr-CA" sz="1200" dirty="0"/>
                <a:t> axis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E74A6A-1FBF-C8DB-7824-409609359EBD}"/>
              </a:ext>
            </a:extLst>
          </p:cNvPr>
          <p:cNvCxnSpPr>
            <a:cxnSpLocks/>
          </p:cNvCxnSpPr>
          <p:nvPr/>
        </p:nvCxnSpPr>
        <p:spPr>
          <a:xfrm>
            <a:off x="8015111" y="4522539"/>
            <a:ext cx="0" cy="107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23DB1A3-9BCA-83EC-C084-24FC38F920C7}"/>
              </a:ext>
            </a:extLst>
          </p:cNvPr>
          <p:cNvSpPr txBox="1"/>
          <p:nvPr/>
        </p:nvSpPr>
        <p:spPr>
          <a:xfrm rot="5400000">
            <a:off x="7587321" y="4926117"/>
            <a:ext cx="643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2</a:t>
            </a:r>
            <a:r>
              <a:rPr lang="fr-CA" sz="1200" baseline="30000" dirty="0"/>
              <a:t>nd</a:t>
            </a:r>
            <a:r>
              <a:rPr lang="fr-CA" sz="1200" dirty="0"/>
              <a:t> axis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DC4186-FC09-D272-C9C2-D481D1CD050C}"/>
              </a:ext>
            </a:extLst>
          </p:cNvPr>
          <p:cNvCxnSpPr/>
          <p:nvPr/>
        </p:nvCxnSpPr>
        <p:spPr>
          <a:xfrm>
            <a:off x="8968639" y="6327448"/>
            <a:ext cx="1560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6F87447-0440-20CD-467E-0348A07B275C}"/>
              </a:ext>
            </a:extLst>
          </p:cNvPr>
          <p:cNvSpPr txBox="1"/>
          <p:nvPr/>
        </p:nvSpPr>
        <p:spPr>
          <a:xfrm>
            <a:off x="9401764" y="6327448"/>
            <a:ext cx="622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/>
              <a:t>3</a:t>
            </a:r>
            <a:r>
              <a:rPr lang="fr-CA" sz="1200" baseline="30000" dirty="0"/>
              <a:t>rd</a:t>
            </a:r>
            <a:r>
              <a:rPr lang="fr-CA" sz="1200" dirty="0"/>
              <a:t> axis</a:t>
            </a:r>
          </a:p>
        </p:txBody>
      </p:sp>
    </p:spTree>
    <p:extLst>
      <p:ext uri="{BB962C8B-B14F-4D97-AF65-F5344CB8AC3E}">
        <p14:creationId xmlns:p14="http://schemas.microsoft.com/office/powerpoint/2010/main" val="1275374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FB9FFE-3D70-FEC2-20D7-96F863575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69150"/>
              </p:ext>
            </p:extLst>
          </p:nvPr>
        </p:nvGraphicFramePr>
        <p:xfrm>
          <a:off x="5097832" y="1359299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471EAA-EA91-65B8-76A1-30D173BB7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806965"/>
              </p:ext>
            </p:extLst>
          </p:nvPr>
        </p:nvGraphicFramePr>
        <p:xfrm>
          <a:off x="7767400" y="1359299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66D6B50-867A-9F53-6766-045A3F50F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46302"/>
              </p:ext>
            </p:extLst>
          </p:nvPr>
        </p:nvGraphicFramePr>
        <p:xfrm>
          <a:off x="2428264" y="2775421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762EC53-460E-C685-8DE9-67BB30AAE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773962"/>
              </p:ext>
            </p:extLst>
          </p:nvPr>
        </p:nvGraphicFramePr>
        <p:xfrm>
          <a:off x="5097832" y="2775421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13A2785-6BB4-FA3A-F2C9-9956F998F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80029"/>
              </p:ext>
            </p:extLst>
          </p:nvPr>
        </p:nvGraphicFramePr>
        <p:xfrm>
          <a:off x="7767400" y="2775421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96AACD15-7A6C-2D44-F44E-CF8854D68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00240"/>
              </p:ext>
            </p:extLst>
          </p:nvPr>
        </p:nvGraphicFramePr>
        <p:xfrm>
          <a:off x="2428264" y="4191543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EC61E38F-2D00-1448-E7B8-259772D64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635679"/>
              </p:ext>
            </p:extLst>
          </p:nvPr>
        </p:nvGraphicFramePr>
        <p:xfrm>
          <a:off x="5097832" y="4191543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424FBD20-1A9F-63E7-7E67-5F79EAE325E8}"/>
              </a:ext>
            </a:extLst>
          </p:cNvPr>
          <p:cNvSpPr txBox="1"/>
          <p:nvPr/>
        </p:nvSpPr>
        <p:spPr>
          <a:xfrm>
            <a:off x="7223836" y="163292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BC37FF-65F0-A4BA-78B1-3879A726904C}"/>
              </a:ext>
            </a:extLst>
          </p:cNvPr>
          <p:cNvSpPr txBox="1"/>
          <p:nvPr/>
        </p:nvSpPr>
        <p:spPr>
          <a:xfrm>
            <a:off x="7223836" y="30566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08A3B5-2A2F-0FB8-3EDB-CAAE7F6001D3}"/>
              </a:ext>
            </a:extLst>
          </p:cNvPr>
          <p:cNvSpPr txBox="1"/>
          <p:nvPr/>
        </p:nvSpPr>
        <p:spPr>
          <a:xfrm>
            <a:off x="7223836" y="448045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C7B6AC-6ABD-C0E3-2174-86BDCBA3C7C8}"/>
              </a:ext>
            </a:extLst>
          </p:cNvPr>
          <p:cNvSpPr txBox="1"/>
          <p:nvPr/>
        </p:nvSpPr>
        <p:spPr>
          <a:xfrm>
            <a:off x="4586328" y="306433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CAE6DC-C974-50E3-8286-794C2164BCE8}"/>
              </a:ext>
            </a:extLst>
          </p:cNvPr>
          <p:cNvSpPr txBox="1"/>
          <p:nvPr/>
        </p:nvSpPr>
        <p:spPr>
          <a:xfrm>
            <a:off x="4590382" y="448045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graphicFrame>
        <p:nvGraphicFramePr>
          <p:cNvPr id="51" name="Table 2">
            <a:extLst>
              <a:ext uri="{FF2B5EF4-FFF2-40B4-BE49-F238E27FC236}">
                <a16:creationId xmlns:a16="http://schemas.microsoft.com/office/drawing/2014/main" id="{BDA45FF2-9DBC-2DCE-A3F7-0573BFB14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53770"/>
              </p:ext>
            </p:extLst>
          </p:nvPr>
        </p:nvGraphicFramePr>
        <p:xfrm>
          <a:off x="7767400" y="4191543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/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4881483E-E7F0-9AF2-73DA-02D47AFB7E4A}"/>
              </a:ext>
            </a:extLst>
          </p:cNvPr>
          <p:cNvSpPr txBox="1"/>
          <p:nvPr/>
        </p:nvSpPr>
        <p:spPr>
          <a:xfrm>
            <a:off x="4586328" y="160397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635752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Table 53">
            <a:extLst>
              <a:ext uri="{FF2B5EF4-FFF2-40B4-BE49-F238E27FC236}">
                <a16:creationId xmlns:a16="http://schemas.microsoft.com/office/drawing/2014/main" id="{F0F13D02-49A9-3D18-0C72-2263A209F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079942"/>
              </p:ext>
            </p:extLst>
          </p:nvPr>
        </p:nvGraphicFramePr>
        <p:xfrm>
          <a:off x="251012" y="297951"/>
          <a:ext cx="11862222" cy="550066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63926">
                  <a:extLst>
                    <a:ext uri="{9D8B030D-6E8A-4147-A177-3AD203B41FA5}">
                      <a16:colId xmlns:a16="http://schemas.microsoft.com/office/drawing/2014/main" val="2620123635"/>
                    </a:ext>
                  </a:extLst>
                </a:gridCol>
                <a:gridCol w="3450561">
                  <a:extLst>
                    <a:ext uri="{9D8B030D-6E8A-4147-A177-3AD203B41FA5}">
                      <a16:colId xmlns:a16="http://schemas.microsoft.com/office/drawing/2014/main" val="3469049137"/>
                    </a:ext>
                  </a:extLst>
                </a:gridCol>
                <a:gridCol w="7847735">
                  <a:extLst>
                    <a:ext uri="{9D8B030D-6E8A-4147-A177-3AD203B41FA5}">
                      <a16:colId xmlns:a16="http://schemas.microsoft.com/office/drawing/2014/main" val="857602173"/>
                    </a:ext>
                  </a:extLst>
                </a:gridCol>
              </a:tblGrid>
              <a:tr h="534983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1"/>
                        <a:t>Logical operations on booleans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1"/>
                        <a:t>Logical operations on NumPy arrays of booleans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344004"/>
                  </a:ext>
                </a:extLst>
              </a:tr>
              <a:tr h="1655226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025949"/>
                  </a:ext>
                </a:extLst>
              </a:tr>
              <a:tr h="1655226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528537"/>
                  </a:ext>
                </a:extLst>
              </a:tr>
              <a:tr h="1655226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03415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FB9FFE-3D70-FEC2-20D7-96F863575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243111"/>
              </p:ext>
            </p:extLst>
          </p:nvPr>
        </p:nvGraphicFramePr>
        <p:xfrm>
          <a:off x="7265679" y="1110758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471EAA-EA91-65B8-76A1-30D173BB7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213195"/>
              </p:ext>
            </p:extLst>
          </p:nvPr>
        </p:nvGraphicFramePr>
        <p:xfrm>
          <a:off x="9935247" y="1110758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E66D6B50-867A-9F53-6766-045A3F50F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653316"/>
              </p:ext>
            </p:extLst>
          </p:nvPr>
        </p:nvGraphicFramePr>
        <p:xfrm>
          <a:off x="4596111" y="2775421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13A2785-6BB4-FA3A-F2C9-9956F998F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417818"/>
              </p:ext>
            </p:extLst>
          </p:nvPr>
        </p:nvGraphicFramePr>
        <p:xfrm>
          <a:off x="9935247" y="2775421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96AACD15-7A6C-2D44-F44E-CF8854D68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9790"/>
              </p:ext>
            </p:extLst>
          </p:nvPr>
        </p:nvGraphicFramePr>
        <p:xfrm>
          <a:off x="4596111" y="4414852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424FBD20-1A9F-63E7-7E67-5F79EAE325E8}"/>
              </a:ext>
            </a:extLst>
          </p:cNvPr>
          <p:cNvSpPr txBox="1"/>
          <p:nvPr/>
        </p:nvSpPr>
        <p:spPr>
          <a:xfrm>
            <a:off x="9391683" y="138438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BC37FF-65F0-A4BA-78B1-3879A726904C}"/>
              </a:ext>
            </a:extLst>
          </p:cNvPr>
          <p:cNvSpPr txBox="1"/>
          <p:nvPr/>
        </p:nvSpPr>
        <p:spPr>
          <a:xfrm>
            <a:off x="9391683" y="305669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08A3B5-2A2F-0FB8-3EDB-CAAE7F6001D3}"/>
              </a:ext>
            </a:extLst>
          </p:cNvPr>
          <p:cNvSpPr txBox="1"/>
          <p:nvPr/>
        </p:nvSpPr>
        <p:spPr>
          <a:xfrm>
            <a:off x="9391683" y="470376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C7B6AC-6ABD-C0E3-2174-86BDCBA3C7C8}"/>
              </a:ext>
            </a:extLst>
          </p:cNvPr>
          <p:cNvSpPr txBox="1"/>
          <p:nvPr/>
        </p:nvSpPr>
        <p:spPr>
          <a:xfrm>
            <a:off x="6754175" y="306433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CAE6DC-C974-50E3-8286-794C2164BCE8}"/>
              </a:ext>
            </a:extLst>
          </p:cNvPr>
          <p:cNvSpPr txBox="1"/>
          <p:nvPr/>
        </p:nvSpPr>
        <p:spPr>
          <a:xfrm>
            <a:off x="6758229" y="470376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graphicFrame>
        <p:nvGraphicFramePr>
          <p:cNvPr id="51" name="Table 2">
            <a:extLst>
              <a:ext uri="{FF2B5EF4-FFF2-40B4-BE49-F238E27FC236}">
                <a16:creationId xmlns:a16="http://schemas.microsoft.com/office/drawing/2014/main" id="{BDA45FF2-9DBC-2DCE-A3F7-0573BFB14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383516"/>
              </p:ext>
            </p:extLst>
          </p:nvPr>
        </p:nvGraphicFramePr>
        <p:xfrm>
          <a:off x="9935247" y="4414852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4881483E-E7F0-9AF2-73DA-02D47AFB7E4A}"/>
              </a:ext>
            </a:extLst>
          </p:cNvPr>
          <p:cNvSpPr txBox="1"/>
          <p:nvPr/>
        </p:nvSpPr>
        <p:spPr>
          <a:xfrm>
            <a:off x="6754175" y="135543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C8559ED-8300-2763-80A9-7FD09E0C7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794120"/>
              </p:ext>
            </p:extLst>
          </p:nvPr>
        </p:nvGraphicFramePr>
        <p:xfrm>
          <a:off x="7265679" y="2775421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F05F80-7078-CE95-8DCB-C75F56C73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229741"/>
              </p:ext>
            </p:extLst>
          </p:nvPr>
        </p:nvGraphicFramePr>
        <p:xfrm>
          <a:off x="7265679" y="4414852"/>
          <a:ext cx="1996336" cy="1101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2730220260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1811026541"/>
                    </a:ext>
                  </a:extLst>
                </a:gridCol>
                <a:gridCol w="499084">
                  <a:extLst>
                    <a:ext uri="{9D8B030D-6E8A-4147-A177-3AD203B41FA5}">
                      <a16:colId xmlns:a16="http://schemas.microsoft.com/office/drawing/2014/main" val="4111811289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0838"/>
                  </a:ext>
                </a:extLst>
              </a:tr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548E9D3C-EF01-7990-9E68-4818BA0AF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101688"/>
              </p:ext>
            </p:extLst>
          </p:nvPr>
        </p:nvGraphicFramePr>
        <p:xfrm>
          <a:off x="2418481" y="1249672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DB3C9C68-302E-8EDB-8BAE-68EEE7CA7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508855"/>
              </p:ext>
            </p:extLst>
          </p:nvPr>
        </p:nvGraphicFramePr>
        <p:xfrm>
          <a:off x="3475417" y="1249672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AF65BA3-FDE4-947A-A78C-E01CA7504300}"/>
              </a:ext>
            </a:extLst>
          </p:cNvPr>
          <p:cNvSpPr txBox="1"/>
          <p:nvPr/>
        </p:nvSpPr>
        <p:spPr>
          <a:xfrm>
            <a:off x="1725188" y="1137789"/>
            <a:ext cx="607859" cy="9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</a:p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83DF08-0646-9355-A400-EAA8C877968A}"/>
              </a:ext>
            </a:extLst>
          </p:cNvPr>
          <p:cNvSpPr txBox="1"/>
          <p:nvPr/>
        </p:nvSpPr>
        <p:spPr>
          <a:xfrm>
            <a:off x="3005573" y="1171569"/>
            <a:ext cx="381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31EBDF1D-5C91-0D7E-CC65-441F736CD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382558"/>
              </p:ext>
            </p:extLst>
          </p:nvPr>
        </p:nvGraphicFramePr>
        <p:xfrm>
          <a:off x="3471552" y="169584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4E7D14E6-4617-EBE9-7344-BD3F0563E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854154"/>
              </p:ext>
            </p:extLst>
          </p:nvPr>
        </p:nvGraphicFramePr>
        <p:xfrm>
          <a:off x="2414616" y="169584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5B9CB6D-6BB3-EF4A-B1FF-9405C65F7A8A}"/>
              </a:ext>
            </a:extLst>
          </p:cNvPr>
          <p:cNvSpPr txBox="1"/>
          <p:nvPr/>
        </p:nvSpPr>
        <p:spPr>
          <a:xfrm>
            <a:off x="1818178" y="2558568"/>
            <a:ext cx="466794" cy="1427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</p:txBody>
      </p:sp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8D156FDD-32E1-766C-F8ED-0E8BBCD98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764634"/>
              </p:ext>
            </p:extLst>
          </p:nvPr>
        </p:nvGraphicFramePr>
        <p:xfrm>
          <a:off x="2416013" y="359789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21" name="Table 2">
            <a:extLst>
              <a:ext uri="{FF2B5EF4-FFF2-40B4-BE49-F238E27FC236}">
                <a16:creationId xmlns:a16="http://schemas.microsoft.com/office/drawing/2014/main" id="{9851F194-6CF9-DC92-DE5B-BA5DE6C0F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944999"/>
              </p:ext>
            </p:extLst>
          </p:nvPr>
        </p:nvGraphicFramePr>
        <p:xfrm>
          <a:off x="2420540" y="2705553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1A680F43-0753-A098-6489-A7F9694FD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154590"/>
              </p:ext>
            </p:extLst>
          </p:nvPr>
        </p:nvGraphicFramePr>
        <p:xfrm>
          <a:off x="1151121" y="3133742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ECAC64E3-B4BA-32B9-2729-DA934C7F8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801366"/>
              </p:ext>
            </p:extLst>
          </p:nvPr>
        </p:nvGraphicFramePr>
        <p:xfrm>
          <a:off x="1147256" y="357991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7AD3782A-C190-1C19-5E60-C8A0B8B16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219575"/>
              </p:ext>
            </p:extLst>
          </p:nvPr>
        </p:nvGraphicFramePr>
        <p:xfrm>
          <a:off x="1151783" y="2687573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222CD24E-BFD1-F354-F805-B27964CDC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407463"/>
              </p:ext>
            </p:extLst>
          </p:nvPr>
        </p:nvGraphicFramePr>
        <p:xfrm>
          <a:off x="2421202" y="3143036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0C49A9C-B60B-0C25-4BED-BC63A5A0C9BF}"/>
              </a:ext>
            </a:extLst>
          </p:cNvPr>
          <p:cNvSpPr txBox="1"/>
          <p:nvPr/>
        </p:nvSpPr>
        <p:spPr>
          <a:xfrm>
            <a:off x="3005573" y="2633444"/>
            <a:ext cx="3818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graphicFrame>
        <p:nvGraphicFramePr>
          <p:cNvPr id="27" name="Table 2">
            <a:extLst>
              <a:ext uri="{FF2B5EF4-FFF2-40B4-BE49-F238E27FC236}">
                <a16:creationId xmlns:a16="http://schemas.microsoft.com/office/drawing/2014/main" id="{9CE7F36F-50B6-34E7-E0E2-00C96BD82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357620"/>
              </p:ext>
            </p:extLst>
          </p:nvPr>
        </p:nvGraphicFramePr>
        <p:xfrm>
          <a:off x="3480418" y="3588597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28" name="Table 2">
            <a:extLst>
              <a:ext uri="{FF2B5EF4-FFF2-40B4-BE49-F238E27FC236}">
                <a16:creationId xmlns:a16="http://schemas.microsoft.com/office/drawing/2014/main" id="{2FE388F7-4F09-936C-0BF3-180689765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735552"/>
              </p:ext>
            </p:extLst>
          </p:nvPr>
        </p:nvGraphicFramePr>
        <p:xfrm>
          <a:off x="3484945" y="2696259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29" name="Table 2">
            <a:extLst>
              <a:ext uri="{FF2B5EF4-FFF2-40B4-BE49-F238E27FC236}">
                <a16:creationId xmlns:a16="http://schemas.microsoft.com/office/drawing/2014/main" id="{C52E2E58-DE9E-9ED1-BAB9-19B8D2845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643454"/>
              </p:ext>
            </p:extLst>
          </p:nvPr>
        </p:nvGraphicFramePr>
        <p:xfrm>
          <a:off x="3485607" y="3133742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59ED1544-AB02-4CF1-6E47-99A48F7196F7}"/>
              </a:ext>
            </a:extLst>
          </p:cNvPr>
          <p:cNvSpPr txBox="1"/>
          <p:nvPr/>
        </p:nvSpPr>
        <p:spPr>
          <a:xfrm>
            <a:off x="1725188" y="4170086"/>
            <a:ext cx="607859" cy="1427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</a:p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</a:p>
          <a:p>
            <a:pPr>
              <a:lnSpc>
                <a:spcPct val="150000"/>
              </a:lnSpc>
            </a:pPr>
            <a:r>
              <a:rPr lang="fr-CA" sz="2000" noProof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</a:p>
        </p:txBody>
      </p:sp>
      <p:graphicFrame>
        <p:nvGraphicFramePr>
          <p:cNvPr id="31" name="Table 2">
            <a:extLst>
              <a:ext uri="{FF2B5EF4-FFF2-40B4-BE49-F238E27FC236}">
                <a16:creationId xmlns:a16="http://schemas.microsoft.com/office/drawing/2014/main" id="{B8519103-2779-97A0-521B-73F2B2A7C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482113"/>
              </p:ext>
            </p:extLst>
          </p:nvPr>
        </p:nvGraphicFramePr>
        <p:xfrm>
          <a:off x="2416013" y="5209409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32" name="Table 2">
            <a:extLst>
              <a:ext uri="{FF2B5EF4-FFF2-40B4-BE49-F238E27FC236}">
                <a16:creationId xmlns:a16="http://schemas.microsoft.com/office/drawing/2014/main" id="{A9141075-75F9-68A3-71B9-A81B7EB2F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998293"/>
              </p:ext>
            </p:extLst>
          </p:nvPr>
        </p:nvGraphicFramePr>
        <p:xfrm>
          <a:off x="2420540" y="431707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33" name="Table 2">
            <a:extLst>
              <a:ext uri="{FF2B5EF4-FFF2-40B4-BE49-F238E27FC236}">
                <a16:creationId xmlns:a16="http://schemas.microsoft.com/office/drawing/2014/main" id="{5EA95091-CDDF-429B-66DD-76A80F871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013217"/>
              </p:ext>
            </p:extLst>
          </p:nvPr>
        </p:nvGraphicFramePr>
        <p:xfrm>
          <a:off x="1151121" y="4745260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34" name="Table 2">
            <a:extLst>
              <a:ext uri="{FF2B5EF4-FFF2-40B4-BE49-F238E27FC236}">
                <a16:creationId xmlns:a16="http://schemas.microsoft.com/office/drawing/2014/main" id="{CA85E832-DBBC-9D4A-FBDF-780E5A2E7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015616"/>
              </p:ext>
            </p:extLst>
          </p:nvPr>
        </p:nvGraphicFramePr>
        <p:xfrm>
          <a:off x="1147256" y="5191429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35" name="Table 2">
            <a:extLst>
              <a:ext uri="{FF2B5EF4-FFF2-40B4-BE49-F238E27FC236}">
                <a16:creationId xmlns:a16="http://schemas.microsoft.com/office/drawing/2014/main" id="{2F2B9659-6153-76EF-853C-6C0135A96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255145"/>
              </p:ext>
            </p:extLst>
          </p:nvPr>
        </p:nvGraphicFramePr>
        <p:xfrm>
          <a:off x="1151783" y="429909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36" name="Table 2">
            <a:extLst>
              <a:ext uri="{FF2B5EF4-FFF2-40B4-BE49-F238E27FC236}">
                <a16:creationId xmlns:a16="http://schemas.microsoft.com/office/drawing/2014/main" id="{1121F0A0-B5E7-EB17-0F9E-F66A29990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22481"/>
              </p:ext>
            </p:extLst>
          </p:nvPr>
        </p:nvGraphicFramePr>
        <p:xfrm>
          <a:off x="2421202" y="4754554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820F24F1-87FF-59BD-4C9B-D2961860B385}"/>
              </a:ext>
            </a:extLst>
          </p:cNvPr>
          <p:cNvSpPr txBox="1"/>
          <p:nvPr/>
        </p:nvSpPr>
        <p:spPr>
          <a:xfrm>
            <a:off x="3005573" y="4244962"/>
            <a:ext cx="3818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fr-CA" sz="2800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</p:txBody>
      </p:sp>
      <p:graphicFrame>
        <p:nvGraphicFramePr>
          <p:cNvPr id="41" name="Table 2">
            <a:extLst>
              <a:ext uri="{FF2B5EF4-FFF2-40B4-BE49-F238E27FC236}">
                <a16:creationId xmlns:a16="http://schemas.microsoft.com/office/drawing/2014/main" id="{811A22E3-AB73-B70B-991F-4617C17CF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247053"/>
              </p:ext>
            </p:extLst>
          </p:nvPr>
        </p:nvGraphicFramePr>
        <p:xfrm>
          <a:off x="3482740" y="4763240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87CCB35A-05A1-E452-CB6B-F00E3A17C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892881"/>
              </p:ext>
            </p:extLst>
          </p:nvPr>
        </p:nvGraphicFramePr>
        <p:xfrm>
          <a:off x="3478875" y="5209409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rgbClr val="32B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8707"/>
                  </a:ext>
                </a:extLst>
              </a:tr>
            </a:tbl>
          </a:graphicData>
        </a:graphic>
      </p:graphicFrame>
      <p:graphicFrame>
        <p:nvGraphicFramePr>
          <p:cNvPr id="45" name="Table 2">
            <a:extLst>
              <a:ext uri="{FF2B5EF4-FFF2-40B4-BE49-F238E27FC236}">
                <a16:creationId xmlns:a16="http://schemas.microsoft.com/office/drawing/2014/main" id="{53533529-BF88-4123-3C65-059DCB791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660203"/>
              </p:ext>
            </p:extLst>
          </p:nvPr>
        </p:nvGraphicFramePr>
        <p:xfrm>
          <a:off x="3483402" y="4317071"/>
          <a:ext cx="499084" cy="367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084">
                  <a:extLst>
                    <a:ext uri="{9D8B030D-6E8A-4147-A177-3AD203B41FA5}">
                      <a16:colId xmlns:a16="http://schemas.microsoft.com/office/drawing/2014/main" val="2062207910"/>
                    </a:ext>
                  </a:extLst>
                </a:gridCol>
              </a:tblGrid>
              <a:tr h="367014">
                <a:tc>
                  <a:txBody>
                    <a:bodyPr/>
                    <a:lstStyle/>
                    <a:p>
                      <a:pPr algn="ctr"/>
                      <a:r>
                        <a:rPr lang="en-CA" sz="1200" noProof="0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rgbClr val="F508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8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832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69A5754-D2AB-6C8A-D7A5-0DDE75EF7306}"/>
              </a:ext>
            </a:extLst>
          </p:cNvPr>
          <p:cNvSpPr/>
          <p:nvPr/>
        </p:nvSpPr>
        <p:spPr>
          <a:xfrm>
            <a:off x="3005959" y="2511972"/>
            <a:ext cx="4099033" cy="1282262"/>
          </a:xfrm>
          <a:prstGeom prst="parallelogram">
            <a:avLst>
              <a:gd name="adj" fmla="val 9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8C5F16A2-9289-20AC-E607-B9BBA69124AB}"/>
              </a:ext>
            </a:extLst>
          </p:cNvPr>
          <p:cNvSpPr/>
          <p:nvPr/>
        </p:nvSpPr>
        <p:spPr>
          <a:xfrm>
            <a:off x="4619298" y="2970340"/>
            <a:ext cx="998482" cy="280861"/>
          </a:xfrm>
          <a:prstGeom prst="arc">
            <a:avLst>
              <a:gd name="adj1" fmla="val 799560"/>
              <a:gd name="adj2" fmla="val 7862747"/>
            </a:avLst>
          </a:prstGeom>
          <a:solidFill>
            <a:srgbClr val="00FF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CFD2F5-3230-5EE2-7E1D-3F5BD401B595}"/>
              </a:ext>
            </a:extLst>
          </p:cNvPr>
          <p:cNvCxnSpPr/>
          <p:nvPr/>
        </p:nvCxnSpPr>
        <p:spPr>
          <a:xfrm flipV="1">
            <a:off x="4582512" y="2389205"/>
            <a:ext cx="1223141" cy="1282263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9C2FFB-4D90-0A0D-9C43-4C696DBFA113}"/>
              </a:ext>
            </a:extLst>
          </p:cNvPr>
          <p:cNvSpPr txBox="1"/>
          <p:nvPr/>
        </p:nvSpPr>
        <p:spPr>
          <a:xfrm>
            <a:off x="5110512" y="3717064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Right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D942E8-DE14-A29D-4522-DA4099E8D5EB}"/>
              </a:ext>
            </a:extLst>
          </p:cNvPr>
          <p:cNvSpPr txBox="1"/>
          <p:nvPr/>
        </p:nvSpPr>
        <p:spPr>
          <a:xfrm>
            <a:off x="6467967" y="2204539"/>
            <a:ext cx="54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Left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4977E7-32F5-0990-14E8-C086745AE62C}"/>
              </a:ext>
            </a:extLst>
          </p:cNvPr>
          <p:cNvSpPr txBox="1"/>
          <p:nvPr/>
        </p:nvSpPr>
        <p:spPr>
          <a:xfrm>
            <a:off x="6473518" y="3028657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Front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438A6D-51F1-FCB4-EBB7-57A717BE5B07}"/>
              </a:ext>
            </a:extLst>
          </p:cNvPr>
          <p:cNvSpPr txBox="1"/>
          <p:nvPr/>
        </p:nvSpPr>
        <p:spPr>
          <a:xfrm>
            <a:off x="2883631" y="303121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Back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A958D2AB-1BAD-1EF7-B0CB-206C094396E1}"/>
              </a:ext>
            </a:extLst>
          </p:cNvPr>
          <p:cNvSpPr/>
          <p:nvPr/>
        </p:nvSpPr>
        <p:spPr>
          <a:xfrm rot="16200000">
            <a:off x="4797974" y="1975944"/>
            <a:ext cx="1713186" cy="1072056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33525F8-4BDA-5872-5D90-920E3B3EC057}"/>
              </a:ext>
            </a:extLst>
          </p:cNvPr>
          <p:cNvSpPr/>
          <p:nvPr/>
        </p:nvSpPr>
        <p:spPr>
          <a:xfrm>
            <a:off x="4582512" y="2685320"/>
            <a:ext cx="1072055" cy="833967"/>
          </a:xfrm>
          <a:prstGeom prst="arc">
            <a:avLst>
              <a:gd name="adj1" fmla="val 20424056"/>
              <a:gd name="adj2" fmla="val 824029"/>
            </a:avLst>
          </a:prstGeom>
          <a:solidFill>
            <a:srgbClr val="00FF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7118D-EB10-8414-3D63-527D2700505E}"/>
              </a:ext>
            </a:extLst>
          </p:cNvPr>
          <p:cNvCxnSpPr>
            <a:cxnSpLocks/>
          </p:cNvCxnSpPr>
          <p:nvPr/>
        </p:nvCxnSpPr>
        <p:spPr>
          <a:xfrm flipV="1">
            <a:off x="5110512" y="2807028"/>
            <a:ext cx="820389" cy="29950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181A09-559C-1959-5192-14CAB8FAF7A4}"/>
              </a:ext>
            </a:extLst>
          </p:cNvPr>
          <p:cNvSpPr txBox="1"/>
          <p:nvPr/>
        </p:nvSpPr>
        <p:spPr>
          <a:xfrm rot="18782840">
            <a:off x="4261854" y="3147151"/>
            <a:ext cx="883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ML axis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EA3943-D181-DC9F-47C6-37F49AE3F467}"/>
              </a:ext>
            </a:extLst>
          </p:cNvPr>
          <p:cNvSpPr/>
          <p:nvPr/>
        </p:nvSpPr>
        <p:spPr>
          <a:xfrm>
            <a:off x="5062870" y="3043515"/>
            <a:ext cx="124404" cy="12440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7BD460F3-0553-7FC5-F2A7-7D2AE0118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6583363"/>
            <a:ext cx="6019800" cy="648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05EE2D32-F504-F201-AB60-3C3B4FCAF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59798">
            <a:off x="5914464" y="2428757"/>
            <a:ext cx="552256" cy="55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704C52C-9342-DA23-F19E-793ED4EC85B1}"/>
              </a:ext>
            </a:extLst>
          </p:cNvPr>
          <p:cNvSpPr txBox="1"/>
          <p:nvPr/>
        </p:nvSpPr>
        <p:spPr>
          <a:xfrm>
            <a:off x="4848632" y="3194557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noProof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azimuth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A4BEF6-CCDC-65C2-448A-99A964C66A69}"/>
              </a:ext>
            </a:extLst>
          </p:cNvPr>
          <p:cNvSpPr txBox="1"/>
          <p:nvPr/>
        </p:nvSpPr>
        <p:spPr>
          <a:xfrm>
            <a:off x="5597822" y="2902395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noProof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elevation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5AC9DD-823E-1C21-3A1B-319353F28367}"/>
              </a:ext>
            </a:extLst>
          </p:cNvPr>
          <p:cNvSpPr txBox="1"/>
          <p:nvPr/>
        </p:nvSpPr>
        <p:spPr>
          <a:xfrm>
            <a:off x="4336375" y="2562268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noProof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</a:p>
          <a:p>
            <a:r>
              <a:rPr lang="fr-CA" sz="1400" noProof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(x,y,z)</a:t>
            </a:r>
          </a:p>
        </p:txBody>
      </p:sp>
    </p:spTree>
    <p:extLst>
      <p:ext uri="{BB962C8B-B14F-4D97-AF65-F5344CB8AC3E}">
        <p14:creationId xmlns:p14="http://schemas.microsoft.com/office/powerpoint/2010/main" val="1893563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ED7BF3-40A7-15EE-3178-7A936C28472B}"/>
              </a:ext>
            </a:extLst>
          </p:cNvPr>
          <p:cNvSpPr/>
          <p:nvPr/>
        </p:nvSpPr>
        <p:spPr>
          <a:xfrm>
            <a:off x="4299158" y="1525345"/>
            <a:ext cx="943894" cy="296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tx1"/>
                </a:solidFill>
              </a:rPr>
              <a:t>Group 1 :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CB51D16-A8E3-26C2-1117-54A67105A5D2}"/>
              </a:ext>
            </a:extLst>
          </p:cNvPr>
          <p:cNvSpPr/>
          <p:nvPr/>
        </p:nvSpPr>
        <p:spPr>
          <a:xfrm>
            <a:off x="5332781" y="962952"/>
            <a:ext cx="185987" cy="1502736"/>
          </a:xfrm>
          <a:prstGeom prst="leftBrace">
            <a:avLst>
              <a:gd name="adj1" fmla="val 10659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61273080-35EE-3B85-0602-D952A9682ED9}"/>
              </a:ext>
            </a:extLst>
          </p:cNvPr>
          <p:cNvSpPr/>
          <p:nvPr/>
        </p:nvSpPr>
        <p:spPr>
          <a:xfrm rot="10800000">
            <a:off x="9491996" y="962952"/>
            <a:ext cx="185987" cy="1502736"/>
          </a:xfrm>
          <a:prstGeom prst="leftBrace">
            <a:avLst>
              <a:gd name="adj1" fmla="val 10659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15D3A8A1-0AF2-AE6A-7C90-A2FCE17E291A}"/>
              </a:ext>
            </a:extLst>
          </p:cNvPr>
          <p:cNvSpPr/>
          <p:nvPr/>
        </p:nvSpPr>
        <p:spPr>
          <a:xfrm>
            <a:off x="3976296" y="838190"/>
            <a:ext cx="185987" cy="4062993"/>
          </a:xfrm>
          <a:prstGeom prst="leftBrace">
            <a:avLst>
              <a:gd name="adj1" fmla="val 10659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73DB31-BC89-7981-B913-C0018AC2563F}"/>
              </a:ext>
            </a:extLst>
          </p:cNvPr>
          <p:cNvSpPr/>
          <p:nvPr/>
        </p:nvSpPr>
        <p:spPr>
          <a:xfrm>
            <a:off x="4299158" y="3280645"/>
            <a:ext cx="943894" cy="296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tx1"/>
                </a:solidFill>
              </a:rPr>
              <a:t>Group 2 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D2735B-2CD8-74F9-16D9-8D53FF8CC82F}"/>
              </a:ext>
            </a:extLst>
          </p:cNvPr>
          <p:cNvGrpSpPr/>
          <p:nvPr/>
        </p:nvGrpSpPr>
        <p:grpSpPr>
          <a:xfrm>
            <a:off x="5431529" y="2699216"/>
            <a:ext cx="3900861" cy="954107"/>
            <a:chOff x="5431529" y="3266881"/>
            <a:chExt cx="3900861" cy="95410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F06911-4238-EF4D-99FF-3D0259E17CD0}"/>
                </a:ext>
              </a:extLst>
            </p:cNvPr>
            <p:cNvSpPr/>
            <p:nvPr/>
          </p:nvSpPr>
          <p:spPr>
            <a:xfrm>
              <a:off x="5431529" y="3447225"/>
              <a:ext cx="959828" cy="296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noProof="1">
                  <a:solidFill>
                    <a:schemeClr val="tx1"/>
                  </a:solidFill>
                </a:rPr>
                <a:t>"Links" :</a:t>
              </a:r>
            </a:p>
          </p:txBody>
        </p:sp>
        <p:sp>
          <p:nvSpPr>
            <p:cNvPr id="18" name="Left Bracket 17">
              <a:extLst>
                <a:ext uri="{FF2B5EF4-FFF2-40B4-BE49-F238E27FC236}">
                  <a16:creationId xmlns:a16="http://schemas.microsoft.com/office/drawing/2014/main" id="{AD03E8A5-5FA4-D598-9E24-F6145C04FCEB}"/>
                </a:ext>
              </a:extLst>
            </p:cNvPr>
            <p:cNvSpPr/>
            <p:nvPr/>
          </p:nvSpPr>
          <p:spPr>
            <a:xfrm>
              <a:off x="6681323" y="3342685"/>
              <a:ext cx="79149" cy="775489"/>
            </a:xfrm>
            <a:prstGeom prst="leftBracke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  <p:sp>
          <p:nvSpPr>
            <p:cNvPr id="19" name="Left Bracket 18">
              <a:extLst>
                <a:ext uri="{FF2B5EF4-FFF2-40B4-BE49-F238E27FC236}">
                  <a16:creationId xmlns:a16="http://schemas.microsoft.com/office/drawing/2014/main" id="{58AF0579-6C64-B6E8-6140-3171C5CD250C}"/>
                </a:ext>
              </a:extLst>
            </p:cNvPr>
            <p:cNvSpPr/>
            <p:nvPr/>
          </p:nvSpPr>
          <p:spPr>
            <a:xfrm rot="10800000">
              <a:off x="9253241" y="3342684"/>
              <a:ext cx="79149" cy="775489"/>
            </a:xfrm>
            <a:prstGeom prst="leftBracke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6B2A6C-6068-D9E9-FB8D-CC29A4DE3C22}"/>
                </a:ext>
              </a:extLst>
            </p:cNvPr>
            <p:cNvSpPr txBox="1"/>
            <p:nvPr/>
          </p:nvSpPr>
          <p:spPr>
            <a:xfrm>
              <a:off x="6740296" y="3266881"/>
              <a:ext cx="257224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400" noProof="1"/>
                <a:t>[Point name 1, Point name 2, ...],</a:t>
              </a:r>
            </a:p>
            <a:p>
              <a:pPr algn="ctr"/>
              <a:r>
                <a:rPr lang="fr-CA" sz="1400" noProof="1"/>
                <a:t>[Point name 1, Point name 2, ...],</a:t>
              </a:r>
            </a:p>
            <a:p>
              <a:pPr algn="ctr"/>
              <a:r>
                <a:rPr lang="fr-CA" sz="1400" noProof="1"/>
                <a:t>[Point name 1, Point name 2, ...],</a:t>
              </a:r>
            </a:p>
            <a:p>
              <a:pPr algn="ctr"/>
              <a:r>
                <a:rPr lang="fr-CA" sz="1400" noProof="1"/>
                <a:t>...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B67EFF4-8195-2112-4023-E893EDCA401E}"/>
              </a:ext>
            </a:extLst>
          </p:cNvPr>
          <p:cNvGrpSpPr/>
          <p:nvPr/>
        </p:nvGrpSpPr>
        <p:grpSpPr>
          <a:xfrm>
            <a:off x="5431529" y="3814971"/>
            <a:ext cx="3785128" cy="315115"/>
            <a:chOff x="5431529" y="2856290"/>
            <a:chExt cx="3785128" cy="31511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016E47-D8DC-224E-F076-87E2272D48F9}"/>
                </a:ext>
              </a:extLst>
            </p:cNvPr>
            <p:cNvSpPr/>
            <p:nvPr/>
          </p:nvSpPr>
          <p:spPr>
            <a:xfrm>
              <a:off x="5431529" y="2874696"/>
              <a:ext cx="959828" cy="296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noProof="1">
                  <a:solidFill>
                    <a:schemeClr val="tx1"/>
                  </a:solidFill>
                </a:rPr>
                <a:t>"Color" :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CE2B7E-764B-9FE1-F5FF-7B2B13312E8D}"/>
                </a:ext>
              </a:extLst>
            </p:cNvPr>
            <p:cNvSpPr txBox="1"/>
            <p:nvPr/>
          </p:nvSpPr>
          <p:spPr>
            <a:xfrm>
              <a:off x="6760472" y="2856290"/>
              <a:ext cx="2456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400" noProof="1"/>
                <a:t>(R, G, B) or character (optional)</a:t>
              </a:r>
            </a:p>
          </p:txBody>
        </p:sp>
      </p:grpSp>
      <p:sp>
        <p:nvSpPr>
          <p:cNvPr id="22" name="Left Brace 21">
            <a:extLst>
              <a:ext uri="{FF2B5EF4-FFF2-40B4-BE49-F238E27FC236}">
                <a16:creationId xmlns:a16="http://schemas.microsoft.com/office/drawing/2014/main" id="{C72E60CB-4176-BF4C-D67B-4924B068E5BD}"/>
              </a:ext>
            </a:extLst>
          </p:cNvPr>
          <p:cNvSpPr/>
          <p:nvPr/>
        </p:nvSpPr>
        <p:spPr>
          <a:xfrm>
            <a:off x="5332781" y="2718252"/>
            <a:ext cx="185987" cy="1502736"/>
          </a:xfrm>
          <a:prstGeom prst="leftBrace">
            <a:avLst>
              <a:gd name="adj1" fmla="val 10659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F1815C8C-3571-FCC0-4062-4B92D2870ED7}"/>
              </a:ext>
            </a:extLst>
          </p:cNvPr>
          <p:cNvSpPr/>
          <p:nvPr/>
        </p:nvSpPr>
        <p:spPr>
          <a:xfrm rot="10800000">
            <a:off x="9491996" y="2718252"/>
            <a:ext cx="185987" cy="1502736"/>
          </a:xfrm>
          <a:prstGeom prst="leftBrace">
            <a:avLst>
              <a:gd name="adj1" fmla="val 10659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09A72878-5B49-9BA9-6F95-E3CA109CBCAA}"/>
              </a:ext>
            </a:extLst>
          </p:cNvPr>
          <p:cNvSpPr/>
          <p:nvPr/>
        </p:nvSpPr>
        <p:spPr>
          <a:xfrm rot="10800000">
            <a:off x="10012835" y="838190"/>
            <a:ext cx="185987" cy="4062993"/>
          </a:xfrm>
          <a:prstGeom prst="leftBrace">
            <a:avLst>
              <a:gd name="adj1" fmla="val 10659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3C4458-AD81-DD66-C977-11DE50DBB628}"/>
              </a:ext>
            </a:extLst>
          </p:cNvPr>
          <p:cNvSpPr/>
          <p:nvPr/>
        </p:nvSpPr>
        <p:spPr>
          <a:xfrm>
            <a:off x="4359256" y="4486434"/>
            <a:ext cx="840371" cy="296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400" noProof="1">
                <a:solidFill>
                  <a:schemeClr val="tx1"/>
                </a:solidFill>
              </a:rPr>
              <a:t>...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F46DEEC-FC46-C3CB-F8E9-ED4D7594A313}"/>
              </a:ext>
            </a:extLst>
          </p:cNvPr>
          <p:cNvGrpSpPr/>
          <p:nvPr/>
        </p:nvGrpSpPr>
        <p:grpSpPr>
          <a:xfrm>
            <a:off x="5414766" y="963447"/>
            <a:ext cx="3900861" cy="954107"/>
            <a:chOff x="5431529" y="3266881"/>
            <a:chExt cx="3900861" cy="9541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A9A47E1-5962-B303-4B84-D005EF78F079}"/>
                </a:ext>
              </a:extLst>
            </p:cNvPr>
            <p:cNvSpPr/>
            <p:nvPr/>
          </p:nvSpPr>
          <p:spPr>
            <a:xfrm>
              <a:off x="5431529" y="3447225"/>
              <a:ext cx="959828" cy="296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noProof="1">
                  <a:solidFill>
                    <a:schemeClr val="tx1"/>
                  </a:solidFill>
                </a:rPr>
                <a:t>"Links" :</a:t>
              </a:r>
            </a:p>
          </p:txBody>
        </p:sp>
        <p:sp>
          <p:nvSpPr>
            <p:cNvPr id="29" name="Left Bracket 28">
              <a:extLst>
                <a:ext uri="{FF2B5EF4-FFF2-40B4-BE49-F238E27FC236}">
                  <a16:creationId xmlns:a16="http://schemas.microsoft.com/office/drawing/2014/main" id="{0B971E96-F82A-EE01-0695-C74987E6CE82}"/>
                </a:ext>
              </a:extLst>
            </p:cNvPr>
            <p:cNvSpPr/>
            <p:nvPr/>
          </p:nvSpPr>
          <p:spPr>
            <a:xfrm>
              <a:off x="6681323" y="3342685"/>
              <a:ext cx="79149" cy="775489"/>
            </a:xfrm>
            <a:prstGeom prst="leftBracke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  <p:sp>
          <p:nvSpPr>
            <p:cNvPr id="30" name="Left Bracket 29">
              <a:extLst>
                <a:ext uri="{FF2B5EF4-FFF2-40B4-BE49-F238E27FC236}">
                  <a16:creationId xmlns:a16="http://schemas.microsoft.com/office/drawing/2014/main" id="{76C3BDD7-7F31-21DF-E7AE-90D76DD99260}"/>
                </a:ext>
              </a:extLst>
            </p:cNvPr>
            <p:cNvSpPr/>
            <p:nvPr/>
          </p:nvSpPr>
          <p:spPr>
            <a:xfrm rot="10800000">
              <a:off x="9253241" y="3342684"/>
              <a:ext cx="79149" cy="775489"/>
            </a:xfrm>
            <a:prstGeom prst="leftBracke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 noProof="1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B686FB-397D-05E4-3602-787F8230F0FF}"/>
                </a:ext>
              </a:extLst>
            </p:cNvPr>
            <p:cNvSpPr txBox="1"/>
            <p:nvPr/>
          </p:nvSpPr>
          <p:spPr>
            <a:xfrm>
              <a:off x="6740296" y="3266881"/>
              <a:ext cx="257224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400" noProof="1"/>
                <a:t>[Point name 1, Point name 2, ...],</a:t>
              </a:r>
            </a:p>
            <a:p>
              <a:pPr algn="ctr"/>
              <a:r>
                <a:rPr lang="fr-CA" sz="1400" noProof="1"/>
                <a:t>[Point name 1, Point name 2, ...],</a:t>
              </a:r>
            </a:p>
            <a:p>
              <a:pPr algn="ctr"/>
              <a:r>
                <a:rPr lang="fr-CA" sz="1400" noProof="1"/>
                <a:t>[Point name 1, Point name 2, ...],</a:t>
              </a:r>
            </a:p>
            <a:p>
              <a:pPr algn="ctr"/>
              <a:r>
                <a:rPr lang="fr-CA" sz="1400" noProof="1"/>
                <a:t>...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2BF3FE9-AD52-68C3-2294-8F099A35597E}"/>
              </a:ext>
            </a:extLst>
          </p:cNvPr>
          <p:cNvGrpSpPr/>
          <p:nvPr/>
        </p:nvGrpSpPr>
        <p:grpSpPr>
          <a:xfrm>
            <a:off x="5414766" y="2079202"/>
            <a:ext cx="3785128" cy="315115"/>
            <a:chOff x="5431529" y="2856290"/>
            <a:chExt cx="3785128" cy="31511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9C2B6B-D6F3-F9C4-8496-462BE2D77FF5}"/>
                </a:ext>
              </a:extLst>
            </p:cNvPr>
            <p:cNvSpPr/>
            <p:nvPr/>
          </p:nvSpPr>
          <p:spPr>
            <a:xfrm>
              <a:off x="5431529" y="2874696"/>
              <a:ext cx="959828" cy="296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noProof="1">
                  <a:solidFill>
                    <a:schemeClr val="tx1"/>
                  </a:solidFill>
                </a:rPr>
                <a:t>"Color" :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7FC2F8B-8F3F-2559-9570-BBFDDF787A74}"/>
                </a:ext>
              </a:extLst>
            </p:cNvPr>
            <p:cNvSpPr txBox="1"/>
            <p:nvPr/>
          </p:nvSpPr>
          <p:spPr>
            <a:xfrm>
              <a:off x="6760472" y="2856290"/>
              <a:ext cx="2456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400" noProof="1"/>
                <a:t>(R, G, B) or character (optional)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0848B9B-14EE-4FE9-A52A-13BD09DBB4D7}"/>
              </a:ext>
            </a:extLst>
          </p:cNvPr>
          <p:cNvSpPr/>
          <p:nvPr/>
        </p:nvSpPr>
        <p:spPr>
          <a:xfrm>
            <a:off x="2467207" y="2718251"/>
            <a:ext cx="1520217" cy="296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noProof="1">
                <a:solidFill>
                  <a:schemeClr val="tx1"/>
                </a:solidFill>
              </a:rPr>
              <a:t>interconnections</a:t>
            </a:r>
          </a:p>
        </p:txBody>
      </p:sp>
    </p:spTree>
    <p:extLst>
      <p:ext uri="{BB962C8B-B14F-4D97-AF65-F5344CB8AC3E}">
        <p14:creationId xmlns:p14="http://schemas.microsoft.com/office/powerpoint/2010/main" val="332832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21A8C93-CEDC-2DDD-7613-FBB690CDDE9F}"/>
              </a:ext>
            </a:extLst>
          </p:cNvPr>
          <p:cNvSpPr/>
          <p:nvPr/>
        </p:nvSpPr>
        <p:spPr>
          <a:xfrm>
            <a:off x="5825447" y="811658"/>
            <a:ext cx="4777483" cy="525009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EA8C07-09AC-0EF0-7EAD-76183B39099F}"/>
              </a:ext>
            </a:extLst>
          </p:cNvPr>
          <p:cNvSpPr txBox="1"/>
          <p:nvPr/>
        </p:nvSpPr>
        <p:spPr>
          <a:xfrm>
            <a:off x="1144131" y="3954192"/>
            <a:ext cx="3899377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55A7DB"/>
                </a:solidFill>
              </a:rPr>
              <a:t>Electronic book</a:t>
            </a:r>
          </a:p>
          <a:p>
            <a:r>
              <a:rPr lang="en-CA" sz="2400" b="1" dirty="0">
                <a:solidFill>
                  <a:srgbClr val="323232"/>
                </a:solidFill>
              </a:rPr>
              <a:t>Biomechanical Analysis using</a:t>
            </a:r>
          </a:p>
          <a:p>
            <a:r>
              <a:rPr lang="en-CA" sz="2400" b="1" dirty="0">
                <a:solidFill>
                  <a:srgbClr val="323232"/>
                </a:solidFill>
              </a:rPr>
              <a:t>Python and Kinetics Toolkit</a:t>
            </a:r>
            <a:endParaRPr lang="fr-CA" sz="2400" b="1" dirty="0">
              <a:solidFill>
                <a:srgbClr val="323232"/>
              </a:solidFill>
            </a:endParaRPr>
          </a:p>
        </p:txBody>
      </p:sp>
      <p:pic>
        <p:nvPicPr>
          <p:cNvPr id="3" name="Picture 2" descr="A picture containing font, graphics, screenshot, text&#10;&#10;Description automatically generated">
            <a:extLst>
              <a:ext uri="{FF2B5EF4-FFF2-40B4-BE49-F238E27FC236}">
                <a16:creationId xmlns:a16="http://schemas.microsoft.com/office/drawing/2014/main" id="{A5331555-7ADF-EEA2-9607-687C910C9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19" y="1356189"/>
            <a:ext cx="3784600" cy="2317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841D1A-8CB2-A136-D070-43FE4BB7C568}"/>
              </a:ext>
            </a:extLst>
          </p:cNvPr>
          <p:cNvSpPr txBox="1"/>
          <p:nvPr/>
        </p:nvSpPr>
        <p:spPr>
          <a:xfrm>
            <a:off x="6238401" y="3954192"/>
            <a:ext cx="3899377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55A7DB"/>
                </a:solidFill>
              </a:rPr>
              <a:t>Electronic book</a:t>
            </a:r>
          </a:p>
          <a:p>
            <a:r>
              <a:rPr lang="en-CA" sz="2400" b="1" dirty="0">
                <a:solidFill>
                  <a:srgbClr val="CECECE"/>
                </a:solidFill>
              </a:rPr>
              <a:t>Biomechanical Analysis using</a:t>
            </a:r>
          </a:p>
          <a:p>
            <a:r>
              <a:rPr lang="en-CA" sz="2400" b="1" dirty="0">
                <a:solidFill>
                  <a:srgbClr val="CECECE"/>
                </a:solidFill>
              </a:rPr>
              <a:t>Python and Kinetics Toolkit</a:t>
            </a:r>
            <a:endParaRPr lang="fr-CA" sz="2400" b="1" dirty="0">
              <a:solidFill>
                <a:srgbClr val="CECECE"/>
              </a:solidFill>
            </a:endParaRPr>
          </a:p>
        </p:txBody>
      </p:sp>
      <p:pic>
        <p:nvPicPr>
          <p:cNvPr id="5" name="Picture 4" descr="A picture containing font, graphics, screenshot, text&#10;&#10;Description automatically generated">
            <a:extLst>
              <a:ext uri="{FF2B5EF4-FFF2-40B4-BE49-F238E27FC236}">
                <a16:creationId xmlns:a16="http://schemas.microsoft.com/office/drawing/2014/main" id="{D0CC22AA-29D1-CF0D-D1A4-7EE4D532A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789" y="1356189"/>
            <a:ext cx="3784600" cy="231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0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orme libre 13">
            <a:extLst>
              <a:ext uri="{FF2B5EF4-FFF2-40B4-BE49-F238E27FC236}">
                <a16:creationId xmlns:a16="http://schemas.microsoft.com/office/drawing/2014/main" id="{82D474CF-A184-744A-9AD3-4A186F6F24EF}"/>
              </a:ext>
            </a:extLst>
          </p:cNvPr>
          <p:cNvSpPr/>
          <p:nvPr/>
        </p:nvSpPr>
        <p:spPr>
          <a:xfrm>
            <a:off x="9077845" y="1145896"/>
            <a:ext cx="998104" cy="2457100"/>
          </a:xfrm>
          <a:custGeom>
            <a:avLst/>
            <a:gdLst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15" fmla="*/ 226786 w 938520"/>
              <a:gd name="connsiteY15" fmla="*/ 36286 h 2307006"/>
              <a:gd name="connsiteX0" fmla="*/ 226786 w 938520"/>
              <a:gd name="connsiteY0" fmla="*/ 37152 h 2307872"/>
              <a:gd name="connsiteX1" fmla="*/ 81643 w 938520"/>
              <a:gd name="connsiteY1" fmla="*/ 236723 h 2307872"/>
              <a:gd name="connsiteX2" fmla="*/ 0 w 938520"/>
              <a:gd name="connsiteY2" fmla="*/ 654009 h 2307872"/>
              <a:gd name="connsiteX3" fmla="*/ 81643 w 938520"/>
              <a:gd name="connsiteY3" fmla="*/ 917081 h 2307872"/>
              <a:gd name="connsiteX4" fmla="*/ 154215 w 938520"/>
              <a:gd name="connsiteY4" fmla="*/ 1588366 h 2307872"/>
              <a:gd name="connsiteX5" fmla="*/ 54429 w 938520"/>
              <a:gd name="connsiteY5" fmla="*/ 1806081 h 2307872"/>
              <a:gd name="connsiteX6" fmla="*/ 63500 w 938520"/>
              <a:gd name="connsiteY6" fmla="*/ 2105438 h 2307872"/>
              <a:gd name="connsiteX7" fmla="*/ 254000 w 938520"/>
              <a:gd name="connsiteY7" fmla="*/ 2277795 h 2307872"/>
              <a:gd name="connsiteX8" fmla="*/ 644072 w 938520"/>
              <a:gd name="connsiteY8" fmla="*/ 2295938 h 2307872"/>
              <a:gd name="connsiteX9" fmla="*/ 743858 w 938520"/>
              <a:gd name="connsiteY9" fmla="*/ 2150795 h 2307872"/>
              <a:gd name="connsiteX10" fmla="*/ 762000 w 938520"/>
              <a:gd name="connsiteY10" fmla="*/ 1851438 h 2307872"/>
              <a:gd name="connsiteX11" fmla="*/ 861786 w 938520"/>
              <a:gd name="connsiteY11" fmla="*/ 1497652 h 2307872"/>
              <a:gd name="connsiteX12" fmla="*/ 934358 w 938520"/>
              <a:gd name="connsiteY12" fmla="*/ 735652 h 2307872"/>
              <a:gd name="connsiteX13" fmla="*/ 734786 w 938520"/>
              <a:gd name="connsiteY13" fmla="*/ 227652 h 2307872"/>
              <a:gd name="connsiteX14" fmla="*/ 562429 w 938520"/>
              <a:gd name="connsiteY14" fmla="*/ 866 h 2307872"/>
              <a:gd name="connsiteX15" fmla="*/ 226786 w 938520"/>
              <a:gd name="connsiteY15" fmla="*/ 37152 h 2307872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54215 w 938520"/>
              <a:gd name="connsiteY4" fmla="*/ 1590912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77868 w 938520"/>
              <a:gd name="connsiteY4" fmla="*/ 1484474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1049718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8520" h="2310418">
                <a:moveTo>
                  <a:pt x="226786" y="39698"/>
                </a:moveTo>
                <a:cubicBezTo>
                  <a:pt x="173113" y="88079"/>
                  <a:pt x="119441" y="136460"/>
                  <a:pt x="81643" y="239269"/>
                </a:cubicBezTo>
                <a:cubicBezTo>
                  <a:pt x="43845" y="342078"/>
                  <a:pt x="0" y="521480"/>
                  <a:pt x="0" y="656555"/>
                </a:cubicBezTo>
                <a:cubicBezTo>
                  <a:pt x="0" y="791630"/>
                  <a:pt x="61854" y="909761"/>
                  <a:pt x="81643" y="1049718"/>
                </a:cubicBezTo>
                <a:cubicBezTo>
                  <a:pt x="101432" y="1189675"/>
                  <a:pt x="123269" y="1369814"/>
                  <a:pt x="118733" y="1496299"/>
                </a:cubicBezTo>
                <a:cubicBezTo>
                  <a:pt x="114197" y="1622784"/>
                  <a:pt x="63634" y="1706680"/>
                  <a:pt x="54429" y="1808627"/>
                </a:cubicBezTo>
                <a:cubicBezTo>
                  <a:pt x="45224" y="1910574"/>
                  <a:pt x="30238" y="2029365"/>
                  <a:pt x="63500" y="2107984"/>
                </a:cubicBezTo>
                <a:cubicBezTo>
                  <a:pt x="96762" y="2186603"/>
                  <a:pt x="157238" y="2248591"/>
                  <a:pt x="254000" y="2280341"/>
                </a:cubicBezTo>
                <a:cubicBezTo>
                  <a:pt x="350762" y="2312091"/>
                  <a:pt x="562429" y="2319651"/>
                  <a:pt x="644072" y="2298484"/>
                </a:cubicBezTo>
                <a:cubicBezTo>
                  <a:pt x="725715" y="2277317"/>
                  <a:pt x="724203" y="2227424"/>
                  <a:pt x="743858" y="2153341"/>
                </a:cubicBezTo>
                <a:cubicBezTo>
                  <a:pt x="763513" y="2079258"/>
                  <a:pt x="742345" y="1962841"/>
                  <a:pt x="762000" y="1853984"/>
                </a:cubicBezTo>
                <a:cubicBezTo>
                  <a:pt x="781655" y="1745127"/>
                  <a:pt x="833060" y="1686162"/>
                  <a:pt x="861786" y="1500198"/>
                </a:cubicBezTo>
                <a:cubicBezTo>
                  <a:pt x="890512" y="1314234"/>
                  <a:pt x="955525" y="949865"/>
                  <a:pt x="934358" y="738198"/>
                </a:cubicBezTo>
                <a:cubicBezTo>
                  <a:pt x="913191" y="526531"/>
                  <a:pt x="796774" y="352662"/>
                  <a:pt x="734786" y="230198"/>
                </a:cubicBezTo>
                <a:cubicBezTo>
                  <a:pt x="672798" y="107734"/>
                  <a:pt x="674310" y="18531"/>
                  <a:pt x="562429" y="3412"/>
                </a:cubicBezTo>
                <a:cubicBezTo>
                  <a:pt x="450548" y="-11707"/>
                  <a:pt x="338667" y="27603"/>
                  <a:pt x="226786" y="39698"/>
                </a:cubicBezTo>
                <a:close/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 noProof="1"/>
          </a:p>
        </p:txBody>
      </p:sp>
      <p:grpSp>
        <p:nvGrpSpPr>
          <p:cNvPr id="191" name="Grouper 15">
            <a:extLst>
              <a:ext uri="{FF2B5EF4-FFF2-40B4-BE49-F238E27FC236}">
                <a16:creationId xmlns:a16="http://schemas.microsoft.com/office/drawing/2014/main" id="{A1B7BA72-36AA-3C49-A30D-A3B67510A365}"/>
              </a:ext>
            </a:extLst>
          </p:cNvPr>
          <p:cNvGrpSpPr/>
          <p:nvPr/>
        </p:nvGrpSpPr>
        <p:grpSpPr>
          <a:xfrm rot="19465764">
            <a:off x="9594137" y="1274790"/>
            <a:ext cx="452003" cy="1240137"/>
            <a:chOff x="4028723" y="1113217"/>
            <a:chExt cx="425020" cy="1166104"/>
          </a:xfrm>
        </p:grpSpPr>
        <p:sp>
          <p:nvSpPr>
            <p:cNvPr id="196" name="Forme libre 29">
              <a:extLst>
                <a:ext uri="{FF2B5EF4-FFF2-40B4-BE49-F238E27FC236}">
                  <a16:creationId xmlns:a16="http://schemas.microsoft.com/office/drawing/2014/main" id="{6FBBA7E8-42FE-0B49-AAAD-F5BAB718066A}"/>
                </a:ext>
              </a:extLst>
            </p:cNvPr>
            <p:cNvSpPr/>
            <p:nvPr/>
          </p:nvSpPr>
          <p:spPr>
            <a:xfrm>
              <a:off x="4028723" y="1113217"/>
              <a:ext cx="425020" cy="1166104"/>
            </a:xfrm>
            <a:custGeom>
              <a:avLst/>
              <a:gdLst>
                <a:gd name="connsiteX0" fmla="*/ 116920 w 425020"/>
                <a:gd name="connsiteY0" fmla="*/ 47926 h 1166104"/>
                <a:gd name="connsiteX1" fmla="*/ 289277 w 425020"/>
                <a:gd name="connsiteY1" fmla="*/ 29783 h 1166104"/>
                <a:gd name="connsiteX2" fmla="*/ 416277 w 425020"/>
                <a:gd name="connsiteY2" fmla="*/ 301926 h 1166104"/>
                <a:gd name="connsiteX3" fmla="*/ 407206 w 425020"/>
                <a:gd name="connsiteY3" fmla="*/ 809926 h 1166104"/>
                <a:gd name="connsiteX4" fmla="*/ 352777 w 425020"/>
                <a:gd name="connsiteY4" fmla="*/ 1082069 h 1166104"/>
                <a:gd name="connsiteX5" fmla="*/ 153206 w 425020"/>
                <a:gd name="connsiteY5" fmla="*/ 1163712 h 1166104"/>
                <a:gd name="connsiteX6" fmla="*/ 26206 w 425020"/>
                <a:gd name="connsiteY6" fmla="*/ 1009497 h 1166104"/>
                <a:gd name="connsiteX7" fmla="*/ 8063 w 425020"/>
                <a:gd name="connsiteY7" fmla="*/ 392640 h 1166104"/>
                <a:gd name="connsiteX8" fmla="*/ 116920 w 425020"/>
                <a:gd name="connsiteY8" fmla="*/ 47926 h 11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020" h="1166104">
                  <a:moveTo>
                    <a:pt x="116920" y="47926"/>
                  </a:moveTo>
                  <a:cubicBezTo>
                    <a:pt x="163789" y="-12550"/>
                    <a:pt x="239384" y="-12550"/>
                    <a:pt x="289277" y="29783"/>
                  </a:cubicBezTo>
                  <a:cubicBezTo>
                    <a:pt x="339170" y="72116"/>
                    <a:pt x="396622" y="171902"/>
                    <a:pt x="416277" y="301926"/>
                  </a:cubicBezTo>
                  <a:cubicBezTo>
                    <a:pt x="435932" y="431950"/>
                    <a:pt x="417789" y="679902"/>
                    <a:pt x="407206" y="809926"/>
                  </a:cubicBezTo>
                  <a:cubicBezTo>
                    <a:pt x="396623" y="939950"/>
                    <a:pt x="395110" y="1023105"/>
                    <a:pt x="352777" y="1082069"/>
                  </a:cubicBezTo>
                  <a:cubicBezTo>
                    <a:pt x="310444" y="1141033"/>
                    <a:pt x="207634" y="1175807"/>
                    <a:pt x="153206" y="1163712"/>
                  </a:cubicBezTo>
                  <a:cubicBezTo>
                    <a:pt x="98778" y="1151617"/>
                    <a:pt x="50396" y="1138009"/>
                    <a:pt x="26206" y="1009497"/>
                  </a:cubicBezTo>
                  <a:cubicBezTo>
                    <a:pt x="2015" y="880985"/>
                    <a:pt x="-8568" y="555926"/>
                    <a:pt x="8063" y="392640"/>
                  </a:cubicBezTo>
                  <a:cubicBezTo>
                    <a:pt x="24694" y="229354"/>
                    <a:pt x="70051" y="108402"/>
                    <a:pt x="116920" y="47926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97" name="Ellipse 30">
              <a:extLst>
                <a:ext uri="{FF2B5EF4-FFF2-40B4-BE49-F238E27FC236}">
                  <a16:creationId xmlns:a16="http://schemas.microsoft.com/office/drawing/2014/main" id="{935E5648-DF47-324D-943D-242CA27B4BA9}"/>
                </a:ext>
              </a:extLst>
            </p:cNvPr>
            <p:cNvSpPr/>
            <p:nvPr/>
          </p:nvSpPr>
          <p:spPr>
            <a:xfrm>
              <a:off x="4172529" y="116262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88" name="Grouper 19">
            <a:extLst>
              <a:ext uri="{FF2B5EF4-FFF2-40B4-BE49-F238E27FC236}">
                <a16:creationId xmlns:a16="http://schemas.microsoft.com/office/drawing/2014/main" id="{80F0E9F7-8F05-8345-BA50-4553E702B579}"/>
              </a:ext>
            </a:extLst>
          </p:cNvPr>
          <p:cNvGrpSpPr/>
          <p:nvPr/>
        </p:nvGrpSpPr>
        <p:grpSpPr>
          <a:xfrm>
            <a:off x="9154076" y="313890"/>
            <a:ext cx="763122" cy="971872"/>
            <a:chOff x="3954251" y="130464"/>
            <a:chExt cx="717566" cy="913854"/>
          </a:xfrm>
        </p:grpSpPr>
        <p:sp>
          <p:nvSpPr>
            <p:cNvPr id="189" name="Forme libre 20">
              <a:extLst>
                <a:ext uri="{FF2B5EF4-FFF2-40B4-BE49-F238E27FC236}">
                  <a16:creationId xmlns:a16="http://schemas.microsoft.com/office/drawing/2014/main" id="{53E84161-3BE6-C445-8AE4-EB81B162DFEC}"/>
                </a:ext>
              </a:extLst>
            </p:cNvPr>
            <p:cNvSpPr/>
            <p:nvPr/>
          </p:nvSpPr>
          <p:spPr>
            <a:xfrm>
              <a:off x="3954251" y="130464"/>
              <a:ext cx="717566" cy="913854"/>
            </a:xfrm>
            <a:custGeom>
              <a:avLst/>
              <a:gdLst>
                <a:gd name="connsiteX0" fmla="*/ 146035 w 717566"/>
                <a:gd name="connsiteY0" fmla="*/ 713180 h 860087"/>
                <a:gd name="connsiteX1" fmla="*/ 300249 w 717566"/>
                <a:gd name="connsiteY1" fmla="*/ 858323 h 860087"/>
                <a:gd name="connsiteX2" fmla="*/ 545178 w 717566"/>
                <a:gd name="connsiteY2" fmla="*/ 785751 h 860087"/>
                <a:gd name="connsiteX3" fmla="*/ 545178 w 717566"/>
                <a:gd name="connsiteY3" fmla="*/ 667823 h 860087"/>
                <a:gd name="connsiteX4" fmla="*/ 654035 w 717566"/>
                <a:gd name="connsiteY4" fmla="*/ 667823 h 860087"/>
                <a:gd name="connsiteX5" fmla="*/ 699392 w 717566"/>
                <a:gd name="connsiteY5" fmla="*/ 586180 h 860087"/>
                <a:gd name="connsiteX6" fmla="*/ 663106 w 717566"/>
                <a:gd name="connsiteY6" fmla="*/ 459180 h 860087"/>
                <a:gd name="connsiteX7" fmla="*/ 717535 w 717566"/>
                <a:gd name="connsiteY7" fmla="*/ 422894 h 860087"/>
                <a:gd name="connsiteX8" fmla="*/ 654035 w 717566"/>
                <a:gd name="connsiteY8" fmla="*/ 314037 h 860087"/>
                <a:gd name="connsiteX9" fmla="*/ 608678 w 717566"/>
                <a:gd name="connsiteY9" fmla="*/ 241466 h 860087"/>
                <a:gd name="connsiteX10" fmla="*/ 599606 w 717566"/>
                <a:gd name="connsiteY10" fmla="*/ 132608 h 860087"/>
                <a:gd name="connsiteX11" fmla="*/ 454463 w 717566"/>
                <a:gd name="connsiteY11" fmla="*/ 5608 h 860087"/>
                <a:gd name="connsiteX12" fmla="*/ 109749 w 717566"/>
                <a:gd name="connsiteY12" fmla="*/ 60037 h 860087"/>
                <a:gd name="connsiteX13" fmla="*/ 892 w 717566"/>
                <a:gd name="connsiteY13" fmla="*/ 386608 h 860087"/>
                <a:gd name="connsiteX14" fmla="*/ 155106 w 717566"/>
                <a:gd name="connsiteY14" fmla="*/ 568037 h 860087"/>
                <a:gd name="connsiteX15" fmla="*/ 146035 w 717566"/>
                <a:gd name="connsiteY15" fmla="*/ 713180 h 860087"/>
                <a:gd name="connsiteX0" fmla="*/ 155106 w 717566"/>
                <a:gd name="connsiteY0" fmla="*/ 831109 h 866021"/>
                <a:gd name="connsiteX1" fmla="*/ 300249 w 717566"/>
                <a:gd name="connsiteY1" fmla="*/ 858323 h 866021"/>
                <a:gd name="connsiteX2" fmla="*/ 545178 w 717566"/>
                <a:gd name="connsiteY2" fmla="*/ 785751 h 866021"/>
                <a:gd name="connsiteX3" fmla="*/ 545178 w 717566"/>
                <a:gd name="connsiteY3" fmla="*/ 667823 h 866021"/>
                <a:gd name="connsiteX4" fmla="*/ 654035 w 717566"/>
                <a:gd name="connsiteY4" fmla="*/ 667823 h 866021"/>
                <a:gd name="connsiteX5" fmla="*/ 699392 w 717566"/>
                <a:gd name="connsiteY5" fmla="*/ 586180 h 866021"/>
                <a:gd name="connsiteX6" fmla="*/ 663106 w 717566"/>
                <a:gd name="connsiteY6" fmla="*/ 459180 h 866021"/>
                <a:gd name="connsiteX7" fmla="*/ 717535 w 717566"/>
                <a:gd name="connsiteY7" fmla="*/ 422894 h 866021"/>
                <a:gd name="connsiteX8" fmla="*/ 654035 w 717566"/>
                <a:gd name="connsiteY8" fmla="*/ 314037 h 866021"/>
                <a:gd name="connsiteX9" fmla="*/ 608678 w 717566"/>
                <a:gd name="connsiteY9" fmla="*/ 241466 h 866021"/>
                <a:gd name="connsiteX10" fmla="*/ 599606 w 717566"/>
                <a:gd name="connsiteY10" fmla="*/ 132608 h 866021"/>
                <a:gd name="connsiteX11" fmla="*/ 454463 w 717566"/>
                <a:gd name="connsiteY11" fmla="*/ 5608 h 866021"/>
                <a:gd name="connsiteX12" fmla="*/ 109749 w 717566"/>
                <a:gd name="connsiteY12" fmla="*/ 60037 h 866021"/>
                <a:gd name="connsiteX13" fmla="*/ 892 w 717566"/>
                <a:gd name="connsiteY13" fmla="*/ 386608 h 866021"/>
                <a:gd name="connsiteX14" fmla="*/ 155106 w 717566"/>
                <a:gd name="connsiteY14" fmla="*/ 568037 h 866021"/>
                <a:gd name="connsiteX15" fmla="*/ 155106 w 717566"/>
                <a:gd name="connsiteY15" fmla="*/ 831109 h 866021"/>
                <a:gd name="connsiteX0" fmla="*/ 155106 w 717566"/>
                <a:gd name="connsiteY0" fmla="*/ 831109 h 913854"/>
                <a:gd name="connsiteX1" fmla="*/ 372820 w 717566"/>
                <a:gd name="connsiteY1" fmla="*/ 912752 h 913854"/>
                <a:gd name="connsiteX2" fmla="*/ 545178 w 717566"/>
                <a:gd name="connsiteY2" fmla="*/ 785751 h 913854"/>
                <a:gd name="connsiteX3" fmla="*/ 545178 w 717566"/>
                <a:gd name="connsiteY3" fmla="*/ 667823 h 913854"/>
                <a:gd name="connsiteX4" fmla="*/ 654035 w 717566"/>
                <a:gd name="connsiteY4" fmla="*/ 667823 h 913854"/>
                <a:gd name="connsiteX5" fmla="*/ 699392 w 717566"/>
                <a:gd name="connsiteY5" fmla="*/ 586180 h 913854"/>
                <a:gd name="connsiteX6" fmla="*/ 663106 w 717566"/>
                <a:gd name="connsiteY6" fmla="*/ 459180 h 913854"/>
                <a:gd name="connsiteX7" fmla="*/ 717535 w 717566"/>
                <a:gd name="connsiteY7" fmla="*/ 422894 h 913854"/>
                <a:gd name="connsiteX8" fmla="*/ 654035 w 717566"/>
                <a:gd name="connsiteY8" fmla="*/ 314037 h 913854"/>
                <a:gd name="connsiteX9" fmla="*/ 608678 w 717566"/>
                <a:gd name="connsiteY9" fmla="*/ 241466 h 913854"/>
                <a:gd name="connsiteX10" fmla="*/ 599606 w 717566"/>
                <a:gd name="connsiteY10" fmla="*/ 132608 h 913854"/>
                <a:gd name="connsiteX11" fmla="*/ 454463 w 717566"/>
                <a:gd name="connsiteY11" fmla="*/ 5608 h 913854"/>
                <a:gd name="connsiteX12" fmla="*/ 109749 w 717566"/>
                <a:gd name="connsiteY12" fmla="*/ 60037 h 913854"/>
                <a:gd name="connsiteX13" fmla="*/ 892 w 717566"/>
                <a:gd name="connsiteY13" fmla="*/ 386608 h 913854"/>
                <a:gd name="connsiteX14" fmla="*/ 155106 w 717566"/>
                <a:gd name="connsiteY14" fmla="*/ 568037 h 913854"/>
                <a:gd name="connsiteX15" fmla="*/ 155106 w 717566"/>
                <a:gd name="connsiteY15" fmla="*/ 831109 h 91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566" h="913854">
                  <a:moveTo>
                    <a:pt x="155106" y="831109"/>
                  </a:moveTo>
                  <a:cubicBezTo>
                    <a:pt x="191392" y="888561"/>
                    <a:pt x="307808" y="920312"/>
                    <a:pt x="372820" y="912752"/>
                  </a:cubicBezTo>
                  <a:cubicBezTo>
                    <a:pt x="437832" y="905192"/>
                    <a:pt x="516452" y="826572"/>
                    <a:pt x="545178" y="785751"/>
                  </a:cubicBezTo>
                  <a:cubicBezTo>
                    <a:pt x="573904" y="744930"/>
                    <a:pt x="527035" y="687478"/>
                    <a:pt x="545178" y="667823"/>
                  </a:cubicBezTo>
                  <a:cubicBezTo>
                    <a:pt x="563321" y="648168"/>
                    <a:pt x="628333" y="681430"/>
                    <a:pt x="654035" y="667823"/>
                  </a:cubicBezTo>
                  <a:cubicBezTo>
                    <a:pt x="679737" y="654216"/>
                    <a:pt x="697880" y="620954"/>
                    <a:pt x="699392" y="586180"/>
                  </a:cubicBezTo>
                  <a:cubicBezTo>
                    <a:pt x="700904" y="551406"/>
                    <a:pt x="660082" y="486394"/>
                    <a:pt x="663106" y="459180"/>
                  </a:cubicBezTo>
                  <a:cubicBezTo>
                    <a:pt x="666130" y="431966"/>
                    <a:pt x="719047" y="447084"/>
                    <a:pt x="717535" y="422894"/>
                  </a:cubicBezTo>
                  <a:cubicBezTo>
                    <a:pt x="716023" y="398703"/>
                    <a:pt x="672178" y="344275"/>
                    <a:pt x="654035" y="314037"/>
                  </a:cubicBezTo>
                  <a:cubicBezTo>
                    <a:pt x="635892" y="283799"/>
                    <a:pt x="617750" y="271704"/>
                    <a:pt x="608678" y="241466"/>
                  </a:cubicBezTo>
                  <a:cubicBezTo>
                    <a:pt x="599607" y="211228"/>
                    <a:pt x="625308" y="171918"/>
                    <a:pt x="599606" y="132608"/>
                  </a:cubicBezTo>
                  <a:cubicBezTo>
                    <a:pt x="573904" y="93298"/>
                    <a:pt x="536106" y="17703"/>
                    <a:pt x="454463" y="5608"/>
                  </a:cubicBezTo>
                  <a:cubicBezTo>
                    <a:pt x="372820" y="-6487"/>
                    <a:pt x="185344" y="-3463"/>
                    <a:pt x="109749" y="60037"/>
                  </a:cubicBezTo>
                  <a:cubicBezTo>
                    <a:pt x="34154" y="123537"/>
                    <a:pt x="-6668" y="301941"/>
                    <a:pt x="892" y="386608"/>
                  </a:cubicBezTo>
                  <a:cubicBezTo>
                    <a:pt x="8451" y="471275"/>
                    <a:pt x="129404" y="493954"/>
                    <a:pt x="155106" y="568037"/>
                  </a:cubicBezTo>
                  <a:cubicBezTo>
                    <a:pt x="180808" y="642120"/>
                    <a:pt x="118820" y="773657"/>
                    <a:pt x="155106" y="831109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90" name="Ellipse 21">
              <a:extLst>
                <a:ext uri="{FF2B5EF4-FFF2-40B4-BE49-F238E27FC236}">
                  <a16:creationId xmlns:a16="http://schemas.microsoft.com/office/drawing/2014/main" id="{8A1091FD-E488-904D-AF14-7933D8A5D21D}"/>
                </a:ext>
              </a:extLst>
            </p:cNvPr>
            <p:cNvSpPr/>
            <p:nvPr/>
          </p:nvSpPr>
          <p:spPr>
            <a:xfrm>
              <a:off x="4219701" y="85694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C0FDBB2-2625-4942-B5B8-B86C8BB239DE}"/>
              </a:ext>
            </a:extLst>
          </p:cNvPr>
          <p:cNvGrpSpPr/>
          <p:nvPr/>
        </p:nvGrpSpPr>
        <p:grpSpPr>
          <a:xfrm>
            <a:off x="8367614" y="2761891"/>
            <a:ext cx="1241655" cy="1347198"/>
            <a:chOff x="8943984" y="2753570"/>
            <a:chExt cx="1241655" cy="1347198"/>
          </a:xfrm>
        </p:grpSpPr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FAA351C9-6FC4-5A48-A824-9351E3C77134}"/>
                </a:ext>
              </a:extLst>
            </p:cNvPr>
            <p:cNvGrpSpPr/>
            <p:nvPr/>
          </p:nvGrpSpPr>
          <p:grpSpPr>
            <a:xfrm>
              <a:off x="8943984" y="2753570"/>
              <a:ext cx="1241655" cy="1347198"/>
              <a:chOff x="2992672" y="3324345"/>
              <a:chExt cx="1241655" cy="1347198"/>
            </a:xfrm>
          </p:grpSpPr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B4660156-A64A-E64B-B5CC-F304711384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637705AC-C473-EC4D-91CA-5A93F8C853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4275C74-4330-FA4D-8967-0A8C8D395C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71C14A74-CC4D-7345-B1DD-70AB13C33DA5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0029AF6D-2F86-7248-9429-7DF30683DE21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0554B675-BBDC-394F-B533-E9A7C3FB34A9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88468CF-1F48-6143-8BF8-CC8F762C8013}"/>
                </a:ext>
              </a:extLst>
            </p:cNvPr>
            <p:cNvSpPr txBox="1"/>
            <p:nvPr/>
          </p:nvSpPr>
          <p:spPr>
            <a:xfrm>
              <a:off x="9201067" y="3415927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sp>
        <p:nvSpPr>
          <p:cNvPr id="207" name="Arc 206">
            <a:extLst>
              <a:ext uri="{FF2B5EF4-FFF2-40B4-BE49-F238E27FC236}">
                <a16:creationId xmlns:a16="http://schemas.microsoft.com/office/drawing/2014/main" id="{029A86AF-CA9D-3046-A455-99A1D4CB5F74}"/>
              </a:ext>
            </a:extLst>
          </p:cNvPr>
          <p:cNvSpPr/>
          <p:nvPr/>
        </p:nvSpPr>
        <p:spPr>
          <a:xfrm>
            <a:off x="8908694" y="876029"/>
            <a:ext cx="1191961" cy="1191961"/>
          </a:xfrm>
          <a:prstGeom prst="arc">
            <a:avLst>
              <a:gd name="adj1" fmla="val 19320797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6807F063-0AD7-C44D-9FFE-4CC6F4AFF456}"/>
              </a:ext>
            </a:extLst>
          </p:cNvPr>
          <p:cNvGrpSpPr/>
          <p:nvPr/>
        </p:nvGrpSpPr>
        <p:grpSpPr>
          <a:xfrm rot="19304574">
            <a:off x="8905559" y="228362"/>
            <a:ext cx="1419909" cy="1347198"/>
            <a:chOff x="8738628" y="254965"/>
            <a:chExt cx="1419909" cy="1347198"/>
          </a:xfrm>
        </p:grpSpPr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6100BA8A-5349-FC46-88E3-2FE8A7A0A71C}"/>
                </a:ext>
              </a:extLst>
            </p:cNvPr>
            <p:cNvGrpSpPr/>
            <p:nvPr/>
          </p:nvGrpSpPr>
          <p:grpSpPr>
            <a:xfrm>
              <a:off x="8738628" y="254965"/>
              <a:ext cx="1241655" cy="1347198"/>
              <a:chOff x="2992672" y="3324345"/>
              <a:chExt cx="1241655" cy="1347198"/>
            </a:xfrm>
          </p:grpSpPr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B882E2BA-557F-0544-8C7F-943EC68C3D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79175CBF-78F9-BA4F-B687-A11FBBB329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022D55ED-8060-B64E-8425-D083626DE8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A355CC3-1A0C-5F40-984C-32B1C401579C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02522D05-9E92-DD4B-AF0B-EEF6DF08C947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302ECE2-D250-F444-A6DE-F49BF79BA1BF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3EC49D8-6A22-4743-AB83-53E9D4B9ADB1}"/>
                </a:ext>
              </a:extLst>
            </p:cNvPr>
            <p:cNvSpPr txBox="1"/>
            <p:nvPr/>
          </p:nvSpPr>
          <p:spPr>
            <a:xfrm>
              <a:off x="8984818" y="962421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upper arm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272DFA1-463A-9B4F-AFC9-93B263E5BB9A}"/>
                  </a:ext>
                </a:extLst>
              </p:cNvPr>
              <p:cNvSpPr txBox="1"/>
              <p:nvPr/>
            </p:nvSpPr>
            <p:spPr>
              <a:xfrm>
                <a:off x="9727848" y="1143023"/>
                <a:ext cx="1262910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𝑢𝑝𝑝𝑒𝑟</m:t>
                          </m:r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𝑎𝑟𝑚</m:t>
                          </m:r>
                        </m:sub>
                      </m:sSub>
                    </m:oMath>
                  </m:oMathPara>
                </a14:m>
                <a:endParaRPr lang="fr-CA" noProof="1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272DFA1-463A-9B4F-AFC9-93B263E5B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848" y="1143023"/>
                <a:ext cx="1262910" cy="390748"/>
              </a:xfrm>
              <a:prstGeom prst="rect">
                <a:avLst/>
              </a:prstGeom>
              <a:blipFill>
                <a:blip r:embed="rId2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Forme libre 13">
            <a:extLst>
              <a:ext uri="{FF2B5EF4-FFF2-40B4-BE49-F238E27FC236}">
                <a16:creationId xmlns:a16="http://schemas.microsoft.com/office/drawing/2014/main" id="{BA6FC346-B751-684F-B1A7-A5C50F2E7E48}"/>
              </a:ext>
            </a:extLst>
          </p:cNvPr>
          <p:cNvSpPr/>
          <p:nvPr/>
        </p:nvSpPr>
        <p:spPr>
          <a:xfrm>
            <a:off x="3856840" y="1137600"/>
            <a:ext cx="998104" cy="2457100"/>
          </a:xfrm>
          <a:custGeom>
            <a:avLst/>
            <a:gdLst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0" fmla="*/ 226786 w 938520"/>
              <a:gd name="connsiteY0" fmla="*/ 36286 h 2307006"/>
              <a:gd name="connsiteX1" fmla="*/ 81643 w 938520"/>
              <a:gd name="connsiteY1" fmla="*/ 235857 h 2307006"/>
              <a:gd name="connsiteX2" fmla="*/ 0 w 938520"/>
              <a:gd name="connsiteY2" fmla="*/ 653143 h 2307006"/>
              <a:gd name="connsiteX3" fmla="*/ 81643 w 938520"/>
              <a:gd name="connsiteY3" fmla="*/ 916215 h 2307006"/>
              <a:gd name="connsiteX4" fmla="*/ 154215 w 938520"/>
              <a:gd name="connsiteY4" fmla="*/ 1587500 h 2307006"/>
              <a:gd name="connsiteX5" fmla="*/ 54429 w 938520"/>
              <a:gd name="connsiteY5" fmla="*/ 1805215 h 2307006"/>
              <a:gd name="connsiteX6" fmla="*/ 63500 w 938520"/>
              <a:gd name="connsiteY6" fmla="*/ 2104572 h 2307006"/>
              <a:gd name="connsiteX7" fmla="*/ 254000 w 938520"/>
              <a:gd name="connsiteY7" fmla="*/ 2276929 h 2307006"/>
              <a:gd name="connsiteX8" fmla="*/ 644072 w 938520"/>
              <a:gd name="connsiteY8" fmla="*/ 2295072 h 2307006"/>
              <a:gd name="connsiteX9" fmla="*/ 743858 w 938520"/>
              <a:gd name="connsiteY9" fmla="*/ 2149929 h 2307006"/>
              <a:gd name="connsiteX10" fmla="*/ 762000 w 938520"/>
              <a:gd name="connsiteY10" fmla="*/ 1850572 h 2307006"/>
              <a:gd name="connsiteX11" fmla="*/ 861786 w 938520"/>
              <a:gd name="connsiteY11" fmla="*/ 1496786 h 2307006"/>
              <a:gd name="connsiteX12" fmla="*/ 934358 w 938520"/>
              <a:gd name="connsiteY12" fmla="*/ 734786 h 2307006"/>
              <a:gd name="connsiteX13" fmla="*/ 734786 w 938520"/>
              <a:gd name="connsiteY13" fmla="*/ 226786 h 2307006"/>
              <a:gd name="connsiteX14" fmla="*/ 562429 w 938520"/>
              <a:gd name="connsiteY14" fmla="*/ 0 h 2307006"/>
              <a:gd name="connsiteX15" fmla="*/ 226786 w 938520"/>
              <a:gd name="connsiteY15" fmla="*/ 36286 h 2307006"/>
              <a:gd name="connsiteX0" fmla="*/ 226786 w 938520"/>
              <a:gd name="connsiteY0" fmla="*/ 37152 h 2307872"/>
              <a:gd name="connsiteX1" fmla="*/ 81643 w 938520"/>
              <a:gd name="connsiteY1" fmla="*/ 236723 h 2307872"/>
              <a:gd name="connsiteX2" fmla="*/ 0 w 938520"/>
              <a:gd name="connsiteY2" fmla="*/ 654009 h 2307872"/>
              <a:gd name="connsiteX3" fmla="*/ 81643 w 938520"/>
              <a:gd name="connsiteY3" fmla="*/ 917081 h 2307872"/>
              <a:gd name="connsiteX4" fmla="*/ 154215 w 938520"/>
              <a:gd name="connsiteY4" fmla="*/ 1588366 h 2307872"/>
              <a:gd name="connsiteX5" fmla="*/ 54429 w 938520"/>
              <a:gd name="connsiteY5" fmla="*/ 1806081 h 2307872"/>
              <a:gd name="connsiteX6" fmla="*/ 63500 w 938520"/>
              <a:gd name="connsiteY6" fmla="*/ 2105438 h 2307872"/>
              <a:gd name="connsiteX7" fmla="*/ 254000 w 938520"/>
              <a:gd name="connsiteY7" fmla="*/ 2277795 h 2307872"/>
              <a:gd name="connsiteX8" fmla="*/ 644072 w 938520"/>
              <a:gd name="connsiteY8" fmla="*/ 2295938 h 2307872"/>
              <a:gd name="connsiteX9" fmla="*/ 743858 w 938520"/>
              <a:gd name="connsiteY9" fmla="*/ 2150795 h 2307872"/>
              <a:gd name="connsiteX10" fmla="*/ 762000 w 938520"/>
              <a:gd name="connsiteY10" fmla="*/ 1851438 h 2307872"/>
              <a:gd name="connsiteX11" fmla="*/ 861786 w 938520"/>
              <a:gd name="connsiteY11" fmla="*/ 1497652 h 2307872"/>
              <a:gd name="connsiteX12" fmla="*/ 934358 w 938520"/>
              <a:gd name="connsiteY12" fmla="*/ 735652 h 2307872"/>
              <a:gd name="connsiteX13" fmla="*/ 734786 w 938520"/>
              <a:gd name="connsiteY13" fmla="*/ 227652 h 2307872"/>
              <a:gd name="connsiteX14" fmla="*/ 562429 w 938520"/>
              <a:gd name="connsiteY14" fmla="*/ 866 h 2307872"/>
              <a:gd name="connsiteX15" fmla="*/ 226786 w 938520"/>
              <a:gd name="connsiteY15" fmla="*/ 37152 h 2307872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54215 w 938520"/>
              <a:gd name="connsiteY4" fmla="*/ 1590912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77868 w 938520"/>
              <a:gd name="connsiteY4" fmla="*/ 1484474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919627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  <a:gd name="connsiteX0" fmla="*/ 226786 w 938520"/>
              <a:gd name="connsiteY0" fmla="*/ 39698 h 2310418"/>
              <a:gd name="connsiteX1" fmla="*/ 81643 w 938520"/>
              <a:gd name="connsiteY1" fmla="*/ 239269 h 2310418"/>
              <a:gd name="connsiteX2" fmla="*/ 0 w 938520"/>
              <a:gd name="connsiteY2" fmla="*/ 656555 h 2310418"/>
              <a:gd name="connsiteX3" fmla="*/ 81643 w 938520"/>
              <a:gd name="connsiteY3" fmla="*/ 1049718 h 2310418"/>
              <a:gd name="connsiteX4" fmla="*/ 118733 w 938520"/>
              <a:gd name="connsiteY4" fmla="*/ 1496299 h 2310418"/>
              <a:gd name="connsiteX5" fmla="*/ 54429 w 938520"/>
              <a:gd name="connsiteY5" fmla="*/ 1808627 h 2310418"/>
              <a:gd name="connsiteX6" fmla="*/ 63500 w 938520"/>
              <a:gd name="connsiteY6" fmla="*/ 2107984 h 2310418"/>
              <a:gd name="connsiteX7" fmla="*/ 254000 w 938520"/>
              <a:gd name="connsiteY7" fmla="*/ 2280341 h 2310418"/>
              <a:gd name="connsiteX8" fmla="*/ 644072 w 938520"/>
              <a:gd name="connsiteY8" fmla="*/ 2298484 h 2310418"/>
              <a:gd name="connsiteX9" fmla="*/ 743858 w 938520"/>
              <a:gd name="connsiteY9" fmla="*/ 2153341 h 2310418"/>
              <a:gd name="connsiteX10" fmla="*/ 762000 w 938520"/>
              <a:gd name="connsiteY10" fmla="*/ 1853984 h 2310418"/>
              <a:gd name="connsiteX11" fmla="*/ 861786 w 938520"/>
              <a:gd name="connsiteY11" fmla="*/ 1500198 h 2310418"/>
              <a:gd name="connsiteX12" fmla="*/ 934358 w 938520"/>
              <a:gd name="connsiteY12" fmla="*/ 738198 h 2310418"/>
              <a:gd name="connsiteX13" fmla="*/ 734786 w 938520"/>
              <a:gd name="connsiteY13" fmla="*/ 230198 h 2310418"/>
              <a:gd name="connsiteX14" fmla="*/ 562429 w 938520"/>
              <a:gd name="connsiteY14" fmla="*/ 3412 h 2310418"/>
              <a:gd name="connsiteX15" fmla="*/ 226786 w 938520"/>
              <a:gd name="connsiteY15" fmla="*/ 39698 h 23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8520" h="2310418">
                <a:moveTo>
                  <a:pt x="226786" y="39698"/>
                </a:moveTo>
                <a:cubicBezTo>
                  <a:pt x="173113" y="88079"/>
                  <a:pt x="119441" y="136460"/>
                  <a:pt x="81643" y="239269"/>
                </a:cubicBezTo>
                <a:cubicBezTo>
                  <a:pt x="43845" y="342078"/>
                  <a:pt x="0" y="521480"/>
                  <a:pt x="0" y="656555"/>
                </a:cubicBezTo>
                <a:cubicBezTo>
                  <a:pt x="0" y="791630"/>
                  <a:pt x="61854" y="909761"/>
                  <a:pt x="81643" y="1049718"/>
                </a:cubicBezTo>
                <a:cubicBezTo>
                  <a:pt x="101432" y="1189675"/>
                  <a:pt x="123269" y="1369814"/>
                  <a:pt x="118733" y="1496299"/>
                </a:cubicBezTo>
                <a:cubicBezTo>
                  <a:pt x="114197" y="1622784"/>
                  <a:pt x="63634" y="1706680"/>
                  <a:pt x="54429" y="1808627"/>
                </a:cubicBezTo>
                <a:cubicBezTo>
                  <a:pt x="45224" y="1910574"/>
                  <a:pt x="30238" y="2029365"/>
                  <a:pt x="63500" y="2107984"/>
                </a:cubicBezTo>
                <a:cubicBezTo>
                  <a:pt x="96762" y="2186603"/>
                  <a:pt x="157238" y="2248591"/>
                  <a:pt x="254000" y="2280341"/>
                </a:cubicBezTo>
                <a:cubicBezTo>
                  <a:pt x="350762" y="2312091"/>
                  <a:pt x="562429" y="2319651"/>
                  <a:pt x="644072" y="2298484"/>
                </a:cubicBezTo>
                <a:cubicBezTo>
                  <a:pt x="725715" y="2277317"/>
                  <a:pt x="724203" y="2227424"/>
                  <a:pt x="743858" y="2153341"/>
                </a:cubicBezTo>
                <a:cubicBezTo>
                  <a:pt x="763513" y="2079258"/>
                  <a:pt x="742345" y="1962841"/>
                  <a:pt x="762000" y="1853984"/>
                </a:cubicBezTo>
                <a:cubicBezTo>
                  <a:pt x="781655" y="1745127"/>
                  <a:pt x="833060" y="1686162"/>
                  <a:pt x="861786" y="1500198"/>
                </a:cubicBezTo>
                <a:cubicBezTo>
                  <a:pt x="890512" y="1314234"/>
                  <a:pt x="955525" y="949865"/>
                  <a:pt x="934358" y="738198"/>
                </a:cubicBezTo>
                <a:cubicBezTo>
                  <a:pt x="913191" y="526531"/>
                  <a:pt x="796774" y="352662"/>
                  <a:pt x="734786" y="230198"/>
                </a:cubicBezTo>
                <a:cubicBezTo>
                  <a:pt x="672798" y="107734"/>
                  <a:pt x="674310" y="18531"/>
                  <a:pt x="562429" y="3412"/>
                </a:cubicBezTo>
                <a:cubicBezTo>
                  <a:pt x="450548" y="-11707"/>
                  <a:pt x="338667" y="27603"/>
                  <a:pt x="226786" y="39698"/>
                </a:cubicBezTo>
                <a:close/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b="1" noProof="1"/>
          </a:p>
        </p:txBody>
      </p:sp>
      <p:grpSp>
        <p:nvGrpSpPr>
          <p:cNvPr id="8" name="Grouper 16">
            <a:extLst>
              <a:ext uri="{FF2B5EF4-FFF2-40B4-BE49-F238E27FC236}">
                <a16:creationId xmlns:a16="http://schemas.microsoft.com/office/drawing/2014/main" id="{AAA6D15C-6DD1-0501-5DF5-A093EB2447C5}"/>
              </a:ext>
            </a:extLst>
          </p:cNvPr>
          <p:cNvGrpSpPr/>
          <p:nvPr/>
        </p:nvGrpSpPr>
        <p:grpSpPr>
          <a:xfrm rot="18000000">
            <a:off x="10441614" y="1717934"/>
            <a:ext cx="488953" cy="1573757"/>
            <a:chOff x="4103478" y="1986644"/>
            <a:chExt cx="459764" cy="1479808"/>
          </a:xfrm>
        </p:grpSpPr>
        <p:sp>
          <p:nvSpPr>
            <p:cNvPr id="9" name="Forme libre 26">
              <a:extLst>
                <a:ext uri="{FF2B5EF4-FFF2-40B4-BE49-F238E27FC236}">
                  <a16:creationId xmlns:a16="http://schemas.microsoft.com/office/drawing/2014/main" id="{DD01B908-F218-9116-58A3-C38B4DCB0D72}"/>
                </a:ext>
              </a:extLst>
            </p:cNvPr>
            <p:cNvSpPr/>
            <p:nvPr/>
          </p:nvSpPr>
          <p:spPr>
            <a:xfrm>
              <a:off x="4103478" y="1986644"/>
              <a:ext cx="459764" cy="1479808"/>
            </a:xfrm>
            <a:custGeom>
              <a:avLst/>
              <a:gdLst>
                <a:gd name="connsiteX0" fmla="*/ 132607 w 459492"/>
                <a:gd name="connsiteY0" fmla="*/ 4180 h 1338845"/>
                <a:gd name="connsiteX1" fmla="*/ 250536 w 459492"/>
                <a:gd name="connsiteY1" fmla="*/ 67680 h 1338845"/>
                <a:gd name="connsiteX2" fmla="*/ 259607 w 459492"/>
                <a:gd name="connsiteY2" fmla="*/ 385180 h 1338845"/>
                <a:gd name="connsiteX3" fmla="*/ 268679 w 459492"/>
                <a:gd name="connsiteY3" fmla="*/ 829680 h 1338845"/>
                <a:gd name="connsiteX4" fmla="*/ 350321 w 459492"/>
                <a:gd name="connsiteY4" fmla="*/ 929465 h 1338845"/>
                <a:gd name="connsiteX5" fmla="*/ 459179 w 459492"/>
                <a:gd name="connsiteY5" fmla="*/ 1119965 h 1338845"/>
                <a:gd name="connsiteX6" fmla="*/ 314036 w 459492"/>
                <a:gd name="connsiteY6" fmla="*/ 1002037 h 1338845"/>
                <a:gd name="connsiteX7" fmla="*/ 304964 w 459492"/>
                <a:gd name="connsiteY7" fmla="*/ 1228823 h 1338845"/>
                <a:gd name="connsiteX8" fmla="*/ 159821 w 459492"/>
                <a:gd name="connsiteY8" fmla="*/ 1337680 h 1338845"/>
                <a:gd name="connsiteX9" fmla="*/ 5607 w 459492"/>
                <a:gd name="connsiteY9" fmla="*/ 1165323 h 1338845"/>
                <a:gd name="connsiteX10" fmla="*/ 32821 w 459492"/>
                <a:gd name="connsiteY10" fmla="*/ 893180 h 1338845"/>
                <a:gd name="connsiteX11" fmla="*/ 23750 w 459492"/>
                <a:gd name="connsiteY11" fmla="*/ 757108 h 1338845"/>
                <a:gd name="connsiteX12" fmla="*/ 41893 w 459492"/>
                <a:gd name="connsiteY12" fmla="*/ 702680 h 1338845"/>
                <a:gd name="connsiteX13" fmla="*/ 5607 w 459492"/>
                <a:gd name="connsiteY13" fmla="*/ 140251 h 1338845"/>
                <a:gd name="connsiteX14" fmla="*/ 132607 w 459492"/>
                <a:gd name="connsiteY14" fmla="*/ 4180 h 1338845"/>
                <a:gd name="connsiteX0" fmla="*/ 132879 w 459764"/>
                <a:gd name="connsiteY0" fmla="*/ 4180 h 1338845"/>
                <a:gd name="connsiteX1" fmla="*/ 250808 w 459764"/>
                <a:gd name="connsiteY1" fmla="*/ 67680 h 1338845"/>
                <a:gd name="connsiteX2" fmla="*/ 259879 w 459764"/>
                <a:gd name="connsiteY2" fmla="*/ 385180 h 1338845"/>
                <a:gd name="connsiteX3" fmla="*/ 268951 w 459764"/>
                <a:gd name="connsiteY3" fmla="*/ 829680 h 1338845"/>
                <a:gd name="connsiteX4" fmla="*/ 350593 w 459764"/>
                <a:gd name="connsiteY4" fmla="*/ 929465 h 1338845"/>
                <a:gd name="connsiteX5" fmla="*/ 459451 w 459764"/>
                <a:gd name="connsiteY5" fmla="*/ 1119965 h 1338845"/>
                <a:gd name="connsiteX6" fmla="*/ 314308 w 459764"/>
                <a:gd name="connsiteY6" fmla="*/ 1002037 h 1338845"/>
                <a:gd name="connsiteX7" fmla="*/ 305236 w 459764"/>
                <a:gd name="connsiteY7" fmla="*/ 1228823 h 1338845"/>
                <a:gd name="connsiteX8" fmla="*/ 160093 w 459764"/>
                <a:gd name="connsiteY8" fmla="*/ 1337680 h 1338845"/>
                <a:gd name="connsiteX9" fmla="*/ 5879 w 459764"/>
                <a:gd name="connsiteY9" fmla="*/ 1165323 h 1338845"/>
                <a:gd name="connsiteX10" fmla="*/ 33093 w 459764"/>
                <a:gd name="connsiteY10" fmla="*/ 893180 h 1338845"/>
                <a:gd name="connsiteX11" fmla="*/ 42165 w 459764"/>
                <a:gd name="connsiteY11" fmla="*/ 702680 h 1338845"/>
                <a:gd name="connsiteX12" fmla="*/ 5879 w 459764"/>
                <a:gd name="connsiteY12" fmla="*/ 140251 h 1338845"/>
                <a:gd name="connsiteX13" fmla="*/ 132879 w 459764"/>
                <a:gd name="connsiteY13" fmla="*/ 4180 h 13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9764" h="1338845">
                  <a:moveTo>
                    <a:pt x="132879" y="4180"/>
                  </a:moveTo>
                  <a:cubicBezTo>
                    <a:pt x="173700" y="-7915"/>
                    <a:pt x="229641" y="4180"/>
                    <a:pt x="250808" y="67680"/>
                  </a:cubicBezTo>
                  <a:cubicBezTo>
                    <a:pt x="271975" y="131180"/>
                    <a:pt x="256855" y="258180"/>
                    <a:pt x="259879" y="385180"/>
                  </a:cubicBezTo>
                  <a:cubicBezTo>
                    <a:pt x="262903" y="512180"/>
                    <a:pt x="253832" y="738966"/>
                    <a:pt x="268951" y="829680"/>
                  </a:cubicBezTo>
                  <a:cubicBezTo>
                    <a:pt x="284070" y="920394"/>
                    <a:pt x="318843" y="881084"/>
                    <a:pt x="350593" y="929465"/>
                  </a:cubicBezTo>
                  <a:cubicBezTo>
                    <a:pt x="382343" y="977846"/>
                    <a:pt x="465498" y="1107870"/>
                    <a:pt x="459451" y="1119965"/>
                  </a:cubicBezTo>
                  <a:cubicBezTo>
                    <a:pt x="453404" y="1132060"/>
                    <a:pt x="340011" y="983894"/>
                    <a:pt x="314308" y="1002037"/>
                  </a:cubicBezTo>
                  <a:cubicBezTo>
                    <a:pt x="288605" y="1020180"/>
                    <a:pt x="330938" y="1172883"/>
                    <a:pt x="305236" y="1228823"/>
                  </a:cubicBezTo>
                  <a:cubicBezTo>
                    <a:pt x="279534" y="1284763"/>
                    <a:pt x="209986" y="1348263"/>
                    <a:pt x="160093" y="1337680"/>
                  </a:cubicBezTo>
                  <a:cubicBezTo>
                    <a:pt x="110200" y="1327097"/>
                    <a:pt x="27046" y="1239406"/>
                    <a:pt x="5879" y="1165323"/>
                  </a:cubicBezTo>
                  <a:cubicBezTo>
                    <a:pt x="-15288" y="1091240"/>
                    <a:pt x="27045" y="970287"/>
                    <a:pt x="33093" y="893180"/>
                  </a:cubicBezTo>
                  <a:cubicBezTo>
                    <a:pt x="39141" y="816073"/>
                    <a:pt x="46701" y="828168"/>
                    <a:pt x="42165" y="702680"/>
                  </a:cubicBezTo>
                  <a:cubicBezTo>
                    <a:pt x="37629" y="577192"/>
                    <a:pt x="-9240" y="259692"/>
                    <a:pt x="5879" y="140251"/>
                  </a:cubicBezTo>
                  <a:cubicBezTo>
                    <a:pt x="20998" y="20811"/>
                    <a:pt x="92058" y="16275"/>
                    <a:pt x="132879" y="4180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0" name="Ellipse 27">
              <a:extLst>
                <a:ext uri="{FF2B5EF4-FFF2-40B4-BE49-F238E27FC236}">
                  <a16:creationId xmlns:a16="http://schemas.microsoft.com/office/drawing/2014/main" id="{FA180922-3084-F5E1-AC2C-8F7F7C81102B}"/>
                </a:ext>
              </a:extLst>
            </p:cNvPr>
            <p:cNvSpPr/>
            <p:nvPr/>
          </p:nvSpPr>
          <p:spPr>
            <a:xfrm>
              <a:off x="4180114" y="2104571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11" name="Ellipse 28">
              <a:extLst>
                <a:ext uri="{FF2B5EF4-FFF2-40B4-BE49-F238E27FC236}">
                  <a16:creationId xmlns:a16="http://schemas.microsoft.com/office/drawing/2014/main" id="{71E775AE-8993-FA4E-474E-681C9EDC3AF6}"/>
                </a:ext>
              </a:extLst>
            </p:cNvPr>
            <p:cNvSpPr/>
            <p:nvPr/>
          </p:nvSpPr>
          <p:spPr>
            <a:xfrm>
              <a:off x="4219701" y="2902856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sp>
        <p:nvSpPr>
          <p:cNvPr id="71" name="Arc 70">
            <a:extLst>
              <a:ext uri="{FF2B5EF4-FFF2-40B4-BE49-F238E27FC236}">
                <a16:creationId xmlns:a16="http://schemas.microsoft.com/office/drawing/2014/main" id="{A6110556-CF62-3653-FFA6-BD94C0AD9ED0}"/>
              </a:ext>
            </a:extLst>
          </p:cNvPr>
          <p:cNvSpPr/>
          <p:nvPr/>
        </p:nvSpPr>
        <p:spPr>
          <a:xfrm>
            <a:off x="9502322" y="1711684"/>
            <a:ext cx="1191961" cy="1191961"/>
          </a:xfrm>
          <a:prstGeom prst="arc">
            <a:avLst>
              <a:gd name="adj1" fmla="val 18038049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8DD0EC-5608-39E5-2282-81C79BE8761D}"/>
              </a:ext>
            </a:extLst>
          </p:cNvPr>
          <p:cNvGrpSpPr/>
          <p:nvPr/>
        </p:nvGrpSpPr>
        <p:grpSpPr>
          <a:xfrm rot="18000000">
            <a:off x="9464630" y="1386203"/>
            <a:ext cx="1241655" cy="1014615"/>
            <a:chOff x="6978504" y="710480"/>
            <a:chExt cx="1241655" cy="101461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5D0DD8B-3D10-EA93-5802-8C11E0B2CB16}"/>
                </a:ext>
              </a:extLst>
            </p:cNvPr>
            <p:cNvGrpSpPr/>
            <p:nvPr/>
          </p:nvGrpSpPr>
          <p:grpSpPr>
            <a:xfrm>
              <a:off x="6978504" y="710480"/>
              <a:ext cx="1241655" cy="1014615"/>
              <a:chOff x="2992672" y="3656928"/>
              <a:chExt cx="1241655" cy="1014615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453FAFEB-C8DA-8FBF-953C-A620D399A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12A96D0F-AAAE-7AEB-1AA6-0E72B92566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1F72543B-6DDD-B5BB-B8E2-F26DD384DD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5AFFDA2-D51C-9FFA-59D0-7FED94C3EE37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DEE2494-97C9-FCC1-A194-78BF8CFE2225}"/>
                  </a:ext>
                </a:extLst>
              </p:cNvPr>
              <p:cNvSpPr txBox="1"/>
              <p:nvPr/>
            </p:nvSpPr>
            <p:spPr>
              <a:xfrm>
                <a:off x="3005707" y="3660394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509A9D7-63CE-4793-79F4-0D68183AADFD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171322-2712-4E4D-09DC-DA65A7C282F2}"/>
                </a:ext>
              </a:extLst>
            </p:cNvPr>
            <p:cNvSpPr txBox="1"/>
            <p:nvPr/>
          </p:nvSpPr>
          <p:spPr>
            <a:xfrm>
              <a:off x="7256179" y="1056033"/>
              <a:ext cx="939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forearm</a:t>
              </a:r>
            </a:p>
          </p:txBody>
        </p:sp>
      </p:grpSp>
      <p:grpSp>
        <p:nvGrpSpPr>
          <p:cNvPr id="75" name="Grouper 15">
            <a:extLst>
              <a:ext uri="{FF2B5EF4-FFF2-40B4-BE49-F238E27FC236}">
                <a16:creationId xmlns:a16="http://schemas.microsoft.com/office/drawing/2014/main" id="{534F99FC-2F82-8743-8D51-4B9AE6A7403A}"/>
              </a:ext>
            </a:extLst>
          </p:cNvPr>
          <p:cNvGrpSpPr/>
          <p:nvPr/>
        </p:nvGrpSpPr>
        <p:grpSpPr>
          <a:xfrm rot="19465764">
            <a:off x="4373132" y="1266494"/>
            <a:ext cx="452003" cy="1240137"/>
            <a:chOff x="4028723" y="1113217"/>
            <a:chExt cx="425020" cy="1166104"/>
          </a:xfrm>
        </p:grpSpPr>
        <p:sp>
          <p:nvSpPr>
            <p:cNvPr id="76" name="Forme libre 29">
              <a:extLst>
                <a:ext uri="{FF2B5EF4-FFF2-40B4-BE49-F238E27FC236}">
                  <a16:creationId xmlns:a16="http://schemas.microsoft.com/office/drawing/2014/main" id="{A357441A-CCA0-0549-B1D4-D65E5AA1F302}"/>
                </a:ext>
              </a:extLst>
            </p:cNvPr>
            <p:cNvSpPr/>
            <p:nvPr/>
          </p:nvSpPr>
          <p:spPr>
            <a:xfrm>
              <a:off x="4028723" y="1113217"/>
              <a:ext cx="425020" cy="1166104"/>
            </a:xfrm>
            <a:custGeom>
              <a:avLst/>
              <a:gdLst>
                <a:gd name="connsiteX0" fmla="*/ 116920 w 425020"/>
                <a:gd name="connsiteY0" fmla="*/ 47926 h 1166104"/>
                <a:gd name="connsiteX1" fmla="*/ 289277 w 425020"/>
                <a:gd name="connsiteY1" fmla="*/ 29783 h 1166104"/>
                <a:gd name="connsiteX2" fmla="*/ 416277 w 425020"/>
                <a:gd name="connsiteY2" fmla="*/ 301926 h 1166104"/>
                <a:gd name="connsiteX3" fmla="*/ 407206 w 425020"/>
                <a:gd name="connsiteY3" fmla="*/ 809926 h 1166104"/>
                <a:gd name="connsiteX4" fmla="*/ 352777 w 425020"/>
                <a:gd name="connsiteY4" fmla="*/ 1082069 h 1166104"/>
                <a:gd name="connsiteX5" fmla="*/ 153206 w 425020"/>
                <a:gd name="connsiteY5" fmla="*/ 1163712 h 1166104"/>
                <a:gd name="connsiteX6" fmla="*/ 26206 w 425020"/>
                <a:gd name="connsiteY6" fmla="*/ 1009497 h 1166104"/>
                <a:gd name="connsiteX7" fmla="*/ 8063 w 425020"/>
                <a:gd name="connsiteY7" fmla="*/ 392640 h 1166104"/>
                <a:gd name="connsiteX8" fmla="*/ 116920 w 425020"/>
                <a:gd name="connsiteY8" fmla="*/ 47926 h 11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020" h="1166104">
                  <a:moveTo>
                    <a:pt x="116920" y="47926"/>
                  </a:moveTo>
                  <a:cubicBezTo>
                    <a:pt x="163789" y="-12550"/>
                    <a:pt x="239384" y="-12550"/>
                    <a:pt x="289277" y="29783"/>
                  </a:cubicBezTo>
                  <a:cubicBezTo>
                    <a:pt x="339170" y="72116"/>
                    <a:pt x="396622" y="171902"/>
                    <a:pt x="416277" y="301926"/>
                  </a:cubicBezTo>
                  <a:cubicBezTo>
                    <a:pt x="435932" y="431950"/>
                    <a:pt x="417789" y="679902"/>
                    <a:pt x="407206" y="809926"/>
                  </a:cubicBezTo>
                  <a:cubicBezTo>
                    <a:pt x="396623" y="939950"/>
                    <a:pt x="395110" y="1023105"/>
                    <a:pt x="352777" y="1082069"/>
                  </a:cubicBezTo>
                  <a:cubicBezTo>
                    <a:pt x="310444" y="1141033"/>
                    <a:pt x="207634" y="1175807"/>
                    <a:pt x="153206" y="1163712"/>
                  </a:cubicBezTo>
                  <a:cubicBezTo>
                    <a:pt x="98778" y="1151617"/>
                    <a:pt x="50396" y="1138009"/>
                    <a:pt x="26206" y="1009497"/>
                  </a:cubicBezTo>
                  <a:cubicBezTo>
                    <a:pt x="2015" y="880985"/>
                    <a:pt x="-8568" y="555926"/>
                    <a:pt x="8063" y="392640"/>
                  </a:cubicBezTo>
                  <a:cubicBezTo>
                    <a:pt x="24694" y="229354"/>
                    <a:pt x="70051" y="108402"/>
                    <a:pt x="116920" y="47926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77" name="Ellipse 30">
              <a:extLst>
                <a:ext uri="{FF2B5EF4-FFF2-40B4-BE49-F238E27FC236}">
                  <a16:creationId xmlns:a16="http://schemas.microsoft.com/office/drawing/2014/main" id="{52353083-1E0D-B347-9BA8-7AD637571835}"/>
                </a:ext>
              </a:extLst>
            </p:cNvPr>
            <p:cNvSpPr/>
            <p:nvPr/>
          </p:nvSpPr>
          <p:spPr>
            <a:xfrm>
              <a:off x="4172529" y="116262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82" name="Grouper 19">
            <a:extLst>
              <a:ext uri="{FF2B5EF4-FFF2-40B4-BE49-F238E27FC236}">
                <a16:creationId xmlns:a16="http://schemas.microsoft.com/office/drawing/2014/main" id="{B24E8D75-01FC-FA43-93E8-3F8EEC2D817B}"/>
              </a:ext>
            </a:extLst>
          </p:cNvPr>
          <p:cNvGrpSpPr/>
          <p:nvPr/>
        </p:nvGrpSpPr>
        <p:grpSpPr>
          <a:xfrm>
            <a:off x="3933071" y="305594"/>
            <a:ext cx="763122" cy="971872"/>
            <a:chOff x="3954251" y="130464"/>
            <a:chExt cx="717566" cy="913854"/>
          </a:xfrm>
        </p:grpSpPr>
        <p:sp>
          <p:nvSpPr>
            <p:cNvPr id="83" name="Forme libre 20">
              <a:extLst>
                <a:ext uri="{FF2B5EF4-FFF2-40B4-BE49-F238E27FC236}">
                  <a16:creationId xmlns:a16="http://schemas.microsoft.com/office/drawing/2014/main" id="{074BF451-0D57-3A49-AED5-C6EEF8F13A33}"/>
                </a:ext>
              </a:extLst>
            </p:cNvPr>
            <p:cNvSpPr/>
            <p:nvPr/>
          </p:nvSpPr>
          <p:spPr>
            <a:xfrm>
              <a:off x="3954251" y="130464"/>
              <a:ext cx="717566" cy="913854"/>
            </a:xfrm>
            <a:custGeom>
              <a:avLst/>
              <a:gdLst>
                <a:gd name="connsiteX0" fmla="*/ 146035 w 717566"/>
                <a:gd name="connsiteY0" fmla="*/ 713180 h 860087"/>
                <a:gd name="connsiteX1" fmla="*/ 300249 w 717566"/>
                <a:gd name="connsiteY1" fmla="*/ 858323 h 860087"/>
                <a:gd name="connsiteX2" fmla="*/ 545178 w 717566"/>
                <a:gd name="connsiteY2" fmla="*/ 785751 h 860087"/>
                <a:gd name="connsiteX3" fmla="*/ 545178 w 717566"/>
                <a:gd name="connsiteY3" fmla="*/ 667823 h 860087"/>
                <a:gd name="connsiteX4" fmla="*/ 654035 w 717566"/>
                <a:gd name="connsiteY4" fmla="*/ 667823 h 860087"/>
                <a:gd name="connsiteX5" fmla="*/ 699392 w 717566"/>
                <a:gd name="connsiteY5" fmla="*/ 586180 h 860087"/>
                <a:gd name="connsiteX6" fmla="*/ 663106 w 717566"/>
                <a:gd name="connsiteY6" fmla="*/ 459180 h 860087"/>
                <a:gd name="connsiteX7" fmla="*/ 717535 w 717566"/>
                <a:gd name="connsiteY7" fmla="*/ 422894 h 860087"/>
                <a:gd name="connsiteX8" fmla="*/ 654035 w 717566"/>
                <a:gd name="connsiteY8" fmla="*/ 314037 h 860087"/>
                <a:gd name="connsiteX9" fmla="*/ 608678 w 717566"/>
                <a:gd name="connsiteY9" fmla="*/ 241466 h 860087"/>
                <a:gd name="connsiteX10" fmla="*/ 599606 w 717566"/>
                <a:gd name="connsiteY10" fmla="*/ 132608 h 860087"/>
                <a:gd name="connsiteX11" fmla="*/ 454463 w 717566"/>
                <a:gd name="connsiteY11" fmla="*/ 5608 h 860087"/>
                <a:gd name="connsiteX12" fmla="*/ 109749 w 717566"/>
                <a:gd name="connsiteY12" fmla="*/ 60037 h 860087"/>
                <a:gd name="connsiteX13" fmla="*/ 892 w 717566"/>
                <a:gd name="connsiteY13" fmla="*/ 386608 h 860087"/>
                <a:gd name="connsiteX14" fmla="*/ 155106 w 717566"/>
                <a:gd name="connsiteY14" fmla="*/ 568037 h 860087"/>
                <a:gd name="connsiteX15" fmla="*/ 146035 w 717566"/>
                <a:gd name="connsiteY15" fmla="*/ 713180 h 860087"/>
                <a:gd name="connsiteX0" fmla="*/ 155106 w 717566"/>
                <a:gd name="connsiteY0" fmla="*/ 831109 h 866021"/>
                <a:gd name="connsiteX1" fmla="*/ 300249 w 717566"/>
                <a:gd name="connsiteY1" fmla="*/ 858323 h 866021"/>
                <a:gd name="connsiteX2" fmla="*/ 545178 w 717566"/>
                <a:gd name="connsiteY2" fmla="*/ 785751 h 866021"/>
                <a:gd name="connsiteX3" fmla="*/ 545178 w 717566"/>
                <a:gd name="connsiteY3" fmla="*/ 667823 h 866021"/>
                <a:gd name="connsiteX4" fmla="*/ 654035 w 717566"/>
                <a:gd name="connsiteY4" fmla="*/ 667823 h 866021"/>
                <a:gd name="connsiteX5" fmla="*/ 699392 w 717566"/>
                <a:gd name="connsiteY5" fmla="*/ 586180 h 866021"/>
                <a:gd name="connsiteX6" fmla="*/ 663106 w 717566"/>
                <a:gd name="connsiteY6" fmla="*/ 459180 h 866021"/>
                <a:gd name="connsiteX7" fmla="*/ 717535 w 717566"/>
                <a:gd name="connsiteY7" fmla="*/ 422894 h 866021"/>
                <a:gd name="connsiteX8" fmla="*/ 654035 w 717566"/>
                <a:gd name="connsiteY8" fmla="*/ 314037 h 866021"/>
                <a:gd name="connsiteX9" fmla="*/ 608678 w 717566"/>
                <a:gd name="connsiteY9" fmla="*/ 241466 h 866021"/>
                <a:gd name="connsiteX10" fmla="*/ 599606 w 717566"/>
                <a:gd name="connsiteY10" fmla="*/ 132608 h 866021"/>
                <a:gd name="connsiteX11" fmla="*/ 454463 w 717566"/>
                <a:gd name="connsiteY11" fmla="*/ 5608 h 866021"/>
                <a:gd name="connsiteX12" fmla="*/ 109749 w 717566"/>
                <a:gd name="connsiteY12" fmla="*/ 60037 h 866021"/>
                <a:gd name="connsiteX13" fmla="*/ 892 w 717566"/>
                <a:gd name="connsiteY13" fmla="*/ 386608 h 866021"/>
                <a:gd name="connsiteX14" fmla="*/ 155106 w 717566"/>
                <a:gd name="connsiteY14" fmla="*/ 568037 h 866021"/>
                <a:gd name="connsiteX15" fmla="*/ 155106 w 717566"/>
                <a:gd name="connsiteY15" fmla="*/ 831109 h 866021"/>
                <a:gd name="connsiteX0" fmla="*/ 155106 w 717566"/>
                <a:gd name="connsiteY0" fmla="*/ 831109 h 913854"/>
                <a:gd name="connsiteX1" fmla="*/ 372820 w 717566"/>
                <a:gd name="connsiteY1" fmla="*/ 912752 h 913854"/>
                <a:gd name="connsiteX2" fmla="*/ 545178 w 717566"/>
                <a:gd name="connsiteY2" fmla="*/ 785751 h 913854"/>
                <a:gd name="connsiteX3" fmla="*/ 545178 w 717566"/>
                <a:gd name="connsiteY3" fmla="*/ 667823 h 913854"/>
                <a:gd name="connsiteX4" fmla="*/ 654035 w 717566"/>
                <a:gd name="connsiteY4" fmla="*/ 667823 h 913854"/>
                <a:gd name="connsiteX5" fmla="*/ 699392 w 717566"/>
                <a:gd name="connsiteY5" fmla="*/ 586180 h 913854"/>
                <a:gd name="connsiteX6" fmla="*/ 663106 w 717566"/>
                <a:gd name="connsiteY6" fmla="*/ 459180 h 913854"/>
                <a:gd name="connsiteX7" fmla="*/ 717535 w 717566"/>
                <a:gd name="connsiteY7" fmla="*/ 422894 h 913854"/>
                <a:gd name="connsiteX8" fmla="*/ 654035 w 717566"/>
                <a:gd name="connsiteY8" fmla="*/ 314037 h 913854"/>
                <a:gd name="connsiteX9" fmla="*/ 608678 w 717566"/>
                <a:gd name="connsiteY9" fmla="*/ 241466 h 913854"/>
                <a:gd name="connsiteX10" fmla="*/ 599606 w 717566"/>
                <a:gd name="connsiteY10" fmla="*/ 132608 h 913854"/>
                <a:gd name="connsiteX11" fmla="*/ 454463 w 717566"/>
                <a:gd name="connsiteY11" fmla="*/ 5608 h 913854"/>
                <a:gd name="connsiteX12" fmla="*/ 109749 w 717566"/>
                <a:gd name="connsiteY12" fmla="*/ 60037 h 913854"/>
                <a:gd name="connsiteX13" fmla="*/ 892 w 717566"/>
                <a:gd name="connsiteY13" fmla="*/ 386608 h 913854"/>
                <a:gd name="connsiteX14" fmla="*/ 155106 w 717566"/>
                <a:gd name="connsiteY14" fmla="*/ 568037 h 913854"/>
                <a:gd name="connsiteX15" fmla="*/ 155106 w 717566"/>
                <a:gd name="connsiteY15" fmla="*/ 831109 h 91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566" h="913854">
                  <a:moveTo>
                    <a:pt x="155106" y="831109"/>
                  </a:moveTo>
                  <a:cubicBezTo>
                    <a:pt x="191392" y="888561"/>
                    <a:pt x="307808" y="920312"/>
                    <a:pt x="372820" y="912752"/>
                  </a:cubicBezTo>
                  <a:cubicBezTo>
                    <a:pt x="437832" y="905192"/>
                    <a:pt x="516452" y="826572"/>
                    <a:pt x="545178" y="785751"/>
                  </a:cubicBezTo>
                  <a:cubicBezTo>
                    <a:pt x="573904" y="744930"/>
                    <a:pt x="527035" y="687478"/>
                    <a:pt x="545178" y="667823"/>
                  </a:cubicBezTo>
                  <a:cubicBezTo>
                    <a:pt x="563321" y="648168"/>
                    <a:pt x="628333" y="681430"/>
                    <a:pt x="654035" y="667823"/>
                  </a:cubicBezTo>
                  <a:cubicBezTo>
                    <a:pt x="679737" y="654216"/>
                    <a:pt x="697880" y="620954"/>
                    <a:pt x="699392" y="586180"/>
                  </a:cubicBezTo>
                  <a:cubicBezTo>
                    <a:pt x="700904" y="551406"/>
                    <a:pt x="660082" y="486394"/>
                    <a:pt x="663106" y="459180"/>
                  </a:cubicBezTo>
                  <a:cubicBezTo>
                    <a:pt x="666130" y="431966"/>
                    <a:pt x="719047" y="447084"/>
                    <a:pt x="717535" y="422894"/>
                  </a:cubicBezTo>
                  <a:cubicBezTo>
                    <a:pt x="716023" y="398703"/>
                    <a:pt x="672178" y="344275"/>
                    <a:pt x="654035" y="314037"/>
                  </a:cubicBezTo>
                  <a:cubicBezTo>
                    <a:pt x="635892" y="283799"/>
                    <a:pt x="617750" y="271704"/>
                    <a:pt x="608678" y="241466"/>
                  </a:cubicBezTo>
                  <a:cubicBezTo>
                    <a:pt x="599607" y="211228"/>
                    <a:pt x="625308" y="171918"/>
                    <a:pt x="599606" y="132608"/>
                  </a:cubicBezTo>
                  <a:cubicBezTo>
                    <a:pt x="573904" y="93298"/>
                    <a:pt x="536106" y="17703"/>
                    <a:pt x="454463" y="5608"/>
                  </a:cubicBezTo>
                  <a:cubicBezTo>
                    <a:pt x="372820" y="-6487"/>
                    <a:pt x="185344" y="-3463"/>
                    <a:pt x="109749" y="60037"/>
                  </a:cubicBezTo>
                  <a:cubicBezTo>
                    <a:pt x="34154" y="123537"/>
                    <a:pt x="-6668" y="301941"/>
                    <a:pt x="892" y="386608"/>
                  </a:cubicBezTo>
                  <a:cubicBezTo>
                    <a:pt x="8451" y="471275"/>
                    <a:pt x="129404" y="493954"/>
                    <a:pt x="155106" y="568037"/>
                  </a:cubicBezTo>
                  <a:cubicBezTo>
                    <a:pt x="180808" y="642120"/>
                    <a:pt x="118820" y="773657"/>
                    <a:pt x="155106" y="831109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84" name="Ellipse 21">
              <a:extLst>
                <a:ext uri="{FF2B5EF4-FFF2-40B4-BE49-F238E27FC236}">
                  <a16:creationId xmlns:a16="http://schemas.microsoft.com/office/drawing/2014/main" id="{DDD1DAD7-29A0-4A4A-8F85-FDF3E6CEF9C5}"/>
                </a:ext>
              </a:extLst>
            </p:cNvPr>
            <p:cNvSpPr/>
            <p:nvPr/>
          </p:nvSpPr>
          <p:spPr>
            <a:xfrm>
              <a:off x="4219701" y="856949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BF9D037-4137-7E4D-A39A-070BE84CE79E}"/>
              </a:ext>
            </a:extLst>
          </p:cNvPr>
          <p:cNvGrpSpPr/>
          <p:nvPr/>
        </p:nvGrpSpPr>
        <p:grpSpPr>
          <a:xfrm>
            <a:off x="3124837" y="2775367"/>
            <a:ext cx="1241655" cy="1347198"/>
            <a:chOff x="3338714" y="2741716"/>
            <a:chExt cx="1241655" cy="1347198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60BF658-EFB9-644E-9500-77816AB750A2}"/>
                </a:ext>
              </a:extLst>
            </p:cNvPr>
            <p:cNvGrpSpPr/>
            <p:nvPr/>
          </p:nvGrpSpPr>
          <p:grpSpPr>
            <a:xfrm>
              <a:off x="3338714" y="2741716"/>
              <a:ext cx="1241655" cy="1347198"/>
              <a:chOff x="2992672" y="3324345"/>
              <a:chExt cx="1241655" cy="1347198"/>
            </a:xfrm>
          </p:grpSpPr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1C4B701B-A29D-7F43-A83B-263477929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A31CAAC8-D539-E84B-ACE1-4481B192B2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030C2834-B30B-C54E-867B-2C729B5859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F5D9EA5-7713-8B4F-A585-BF53E3F30E48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4D8AF8B-701D-F74A-94D4-1359991BB34F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CD80634-13C1-5541-8AD0-FC30A9D4AE54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E35D2E8-02C4-C04C-8177-684E30EF8439}"/>
                </a:ext>
              </a:extLst>
            </p:cNvPr>
            <p:cNvSpPr txBox="1"/>
            <p:nvPr/>
          </p:nvSpPr>
          <p:spPr>
            <a:xfrm>
              <a:off x="3609279" y="3404073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E08FFC6-F96A-B145-B874-7AB75B28C8B6}"/>
              </a:ext>
            </a:extLst>
          </p:cNvPr>
          <p:cNvGrpSpPr/>
          <p:nvPr/>
        </p:nvGrpSpPr>
        <p:grpSpPr>
          <a:xfrm>
            <a:off x="2509882" y="1461141"/>
            <a:ext cx="1941479" cy="2948459"/>
            <a:chOff x="8125092" y="1460060"/>
            <a:chExt cx="1941479" cy="2948459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31DB7884-4297-6E40-BD8E-D01D1E1F7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6935" y="1460060"/>
              <a:ext cx="0" cy="2747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48B96EC-11FF-914C-BE13-2135C5430B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3739" y="3927982"/>
              <a:ext cx="0" cy="279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B84D315-1413-544C-A3EA-6410A2C9A97F}"/>
                </a:ext>
              </a:extLst>
            </p:cNvPr>
            <p:cNvCxnSpPr/>
            <p:nvPr/>
          </p:nvCxnSpPr>
          <p:spPr>
            <a:xfrm>
              <a:off x="9018021" y="4100793"/>
              <a:ext cx="86891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244113A-D174-3F43-9114-3173C2917A3B}"/>
                </a:ext>
              </a:extLst>
            </p:cNvPr>
            <p:cNvCxnSpPr>
              <a:cxnSpLocks/>
            </p:cNvCxnSpPr>
            <p:nvPr/>
          </p:nvCxnSpPr>
          <p:spPr>
            <a:xfrm>
              <a:off x="8351520" y="1469064"/>
              <a:ext cx="152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49065FC-B111-6245-AC41-2EC63A49196A}"/>
                </a:ext>
              </a:extLst>
            </p:cNvPr>
            <p:cNvCxnSpPr>
              <a:cxnSpLocks/>
            </p:cNvCxnSpPr>
            <p:nvPr/>
          </p:nvCxnSpPr>
          <p:spPr>
            <a:xfrm>
              <a:off x="8357994" y="3822065"/>
              <a:ext cx="542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A4EBC62F-A890-F64A-9FB5-D69312C16C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0355" y="1478780"/>
              <a:ext cx="0" cy="23348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6E06A59E-4FA8-9044-96B9-10C2FC0460AA}"/>
                    </a:ext>
                  </a:extLst>
                </p:cNvPr>
                <p:cNvSpPr txBox="1"/>
                <p:nvPr/>
              </p:nvSpPr>
              <p:spPr>
                <a:xfrm>
                  <a:off x="8950753" y="4039187"/>
                  <a:ext cx="11158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𝑠h𝑜𝑢𝑙𝑑𝑒𝑟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6E06A59E-4FA8-9044-96B9-10C2FC046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753" y="4039187"/>
                  <a:ext cx="111581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6CC1789-E38B-CF40-87C7-9F5837E0DBA7}"/>
                    </a:ext>
                  </a:extLst>
                </p:cNvPr>
                <p:cNvSpPr txBox="1"/>
                <p:nvPr/>
              </p:nvSpPr>
              <p:spPr>
                <a:xfrm rot="16200000">
                  <a:off x="7751015" y="2421523"/>
                  <a:ext cx="11174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𝑠h𝑜𝑢𝑙𝑑𝑒𝑟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6CC1789-E38B-CF40-87C7-9F5837E0D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751015" y="2421523"/>
                  <a:ext cx="111748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er 16">
            <a:extLst>
              <a:ext uri="{FF2B5EF4-FFF2-40B4-BE49-F238E27FC236}">
                <a16:creationId xmlns:a16="http://schemas.microsoft.com/office/drawing/2014/main" id="{09092E1D-6913-4335-F147-5C89CC4E9028}"/>
              </a:ext>
            </a:extLst>
          </p:cNvPr>
          <p:cNvGrpSpPr/>
          <p:nvPr/>
        </p:nvGrpSpPr>
        <p:grpSpPr>
          <a:xfrm rot="18000000">
            <a:off x="5228422" y="1716700"/>
            <a:ext cx="488953" cy="1573757"/>
            <a:chOff x="4103478" y="1986644"/>
            <a:chExt cx="459764" cy="1479808"/>
          </a:xfrm>
        </p:grpSpPr>
        <p:sp>
          <p:nvSpPr>
            <p:cNvPr id="5" name="Forme libre 26">
              <a:extLst>
                <a:ext uri="{FF2B5EF4-FFF2-40B4-BE49-F238E27FC236}">
                  <a16:creationId xmlns:a16="http://schemas.microsoft.com/office/drawing/2014/main" id="{6E5E9AD4-5892-4BEB-1A7C-E3C161EEEA79}"/>
                </a:ext>
              </a:extLst>
            </p:cNvPr>
            <p:cNvSpPr/>
            <p:nvPr/>
          </p:nvSpPr>
          <p:spPr>
            <a:xfrm>
              <a:off x="4103478" y="1986644"/>
              <a:ext cx="459764" cy="1479808"/>
            </a:xfrm>
            <a:custGeom>
              <a:avLst/>
              <a:gdLst>
                <a:gd name="connsiteX0" fmla="*/ 132607 w 459492"/>
                <a:gd name="connsiteY0" fmla="*/ 4180 h 1338845"/>
                <a:gd name="connsiteX1" fmla="*/ 250536 w 459492"/>
                <a:gd name="connsiteY1" fmla="*/ 67680 h 1338845"/>
                <a:gd name="connsiteX2" fmla="*/ 259607 w 459492"/>
                <a:gd name="connsiteY2" fmla="*/ 385180 h 1338845"/>
                <a:gd name="connsiteX3" fmla="*/ 268679 w 459492"/>
                <a:gd name="connsiteY3" fmla="*/ 829680 h 1338845"/>
                <a:gd name="connsiteX4" fmla="*/ 350321 w 459492"/>
                <a:gd name="connsiteY4" fmla="*/ 929465 h 1338845"/>
                <a:gd name="connsiteX5" fmla="*/ 459179 w 459492"/>
                <a:gd name="connsiteY5" fmla="*/ 1119965 h 1338845"/>
                <a:gd name="connsiteX6" fmla="*/ 314036 w 459492"/>
                <a:gd name="connsiteY6" fmla="*/ 1002037 h 1338845"/>
                <a:gd name="connsiteX7" fmla="*/ 304964 w 459492"/>
                <a:gd name="connsiteY7" fmla="*/ 1228823 h 1338845"/>
                <a:gd name="connsiteX8" fmla="*/ 159821 w 459492"/>
                <a:gd name="connsiteY8" fmla="*/ 1337680 h 1338845"/>
                <a:gd name="connsiteX9" fmla="*/ 5607 w 459492"/>
                <a:gd name="connsiteY9" fmla="*/ 1165323 h 1338845"/>
                <a:gd name="connsiteX10" fmla="*/ 32821 w 459492"/>
                <a:gd name="connsiteY10" fmla="*/ 893180 h 1338845"/>
                <a:gd name="connsiteX11" fmla="*/ 23750 w 459492"/>
                <a:gd name="connsiteY11" fmla="*/ 757108 h 1338845"/>
                <a:gd name="connsiteX12" fmla="*/ 41893 w 459492"/>
                <a:gd name="connsiteY12" fmla="*/ 702680 h 1338845"/>
                <a:gd name="connsiteX13" fmla="*/ 5607 w 459492"/>
                <a:gd name="connsiteY13" fmla="*/ 140251 h 1338845"/>
                <a:gd name="connsiteX14" fmla="*/ 132607 w 459492"/>
                <a:gd name="connsiteY14" fmla="*/ 4180 h 1338845"/>
                <a:gd name="connsiteX0" fmla="*/ 132879 w 459764"/>
                <a:gd name="connsiteY0" fmla="*/ 4180 h 1338845"/>
                <a:gd name="connsiteX1" fmla="*/ 250808 w 459764"/>
                <a:gd name="connsiteY1" fmla="*/ 67680 h 1338845"/>
                <a:gd name="connsiteX2" fmla="*/ 259879 w 459764"/>
                <a:gd name="connsiteY2" fmla="*/ 385180 h 1338845"/>
                <a:gd name="connsiteX3" fmla="*/ 268951 w 459764"/>
                <a:gd name="connsiteY3" fmla="*/ 829680 h 1338845"/>
                <a:gd name="connsiteX4" fmla="*/ 350593 w 459764"/>
                <a:gd name="connsiteY4" fmla="*/ 929465 h 1338845"/>
                <a:gd name="connsiteX5" fmla="*/ 459451 w 459764"/>
                <a:gd name="connsiteY5" fmla="*/ 1119965 h 1338845"/>
                <a:gd name="connsiteX6" fmla="*/ 314308 w 459764"/>
                <a:gd name="connsiteY6" fmla="*/ 1002037 h 1338845"/>
                <a:gd name="connsiteX7" fmla="*/ 305236 w 459764"/>
                <a:gd name="connsiteY7" fmla="*/ 1228823 h 1338845"/>
                <a:gd name="connsiteX8" fmla="*/ 160093 w 459764"/>
                <a:gd name="connsiteY8" fmla="*/ 1337680 h 1338845"/>
                <a:gd name="connsiteX9" fmla="*/ 5879 w 459764"/>
                <a:gd name="connsiteY9" fmla="*/ 1165323 h 1338845"/>
                <a:gd name="connsiteX10" fmla="*/ 33093 w 459764"/>
                <a:gd name="connsiteY10" fmla="*/ 893180 h 1338845"/>
                <a:gd name="connsiteX11" fmla="*/ 42165 w 459764"/>
                <a:gd name="connsiteY11" fmla="*/ 702680 h 1338845"/>
                <a:gd name="connsiteX12" fmla="*/ 5879 w 459764"/>
                <a:gd name="connsiteY12" fmla="*/ 140251 h 1338845"/>
                <a:gd name="connsiteX13" fmla="*/ 132879 w 459764"/>
                <a:gd name="connsiteY13" fmla="*/ 4180 h 13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9764" h="1338845">
                  <a:moveTo>
                    <a:pt x="132879" y="4180"/>
                  </a:moveTo>
                  <a:cubicBezTo>
                    <a:pt x="173700" y="-7915"/>
                    <a:pt x="229641" y="4180"/>
                    <a:pt x="250808" y="67680"/>
                  </a:cubicBezTo>
                  <a:cubicBezTo>
                    <a:pt x="271975" y="131180"/>
                    <a:pt x="256855" y="258180"/>
                    <a:pt x="259879" y="385180"/>
                  </a:cubicBezTo>
                  <a:cubicBezTo>
                    <a:pt x="262903" y="512180"/>
                    <a:pt x="253832" y="738966"/>
                    <a:pt x="268951" y="829680"/>
                  </a:cubicBezTo>
                  <a:cubicBezTo>
                    <a:pt x="284070" y="920394"/>
                    <a:pt x="318843" y="881084"/>
                    <a:pt x="350593" y="929465"/>
                  </a:cubicBezTo>
                  <a:cubicBezTo>
                    <a:pt x="382343" y="977846"/>
                    <a:pt x="465498" y="1107870"/>
                    <a:pt x="459451" y="1119965"/>
                  </a:cubicBezTo>
                  <a:cubicBezTo>
                    <a:pt x="453404" y="1132060"/>
                    <a:pt x="340011" y="983894"/>
                    <a:pt x="314308" y="1002037"/>
                  </a:cubicBezTo>
                  <a:cubicBezTo>
                    <a:pt x="288605" y="1020180"/>
                    <a:pt x="330938" y="1172883"/>
                    <a:pt x="305236" y="1228823"/>
                  </a:cubicBezTo>
                  <a:cubicBezTo>
                    <a:pt x="279534" y="1284763"/>
                    <a:pt x="209986" y="1348263"/>
                    <a:pt x="160093" y="1337680"/>
                  </a:cubicBezTo>
                  <a:cubicBezTo>
                    <a:pt x="110200" y="1327097"/>
                    <a:pt x="27046" y="1239406"/>
                    <a:pt x="5879" y="1165323"/>
                  </a:cubicBezTo>
                  <a:cubicBezTo>
                    <a:pt x="-15288" y="1091240"/>
                    <a:pt x="27045" y="970287"/>
                    <a:pt x="33093" y="893180"/>
                  </a:cubicBezTo>
                  <a:cubicBezTo>
                    <a:pt x="39141" y="816073"/>
                    <a:pt x="46701" y="828168"/>
                    <a:pt x="42165" y="702680"/>
                  </a:cubicBezTo>
                  <a:cubicBezTo>
                    <a:pt x="37629" y="577192"/>
                    <a:pt x="-9240" y="259692"/>
                    <a:pt x="5879" y="140251"/>
                  </a:cubicBezTo>
                  <a:cubicBezTo>
                    <a:pt x="20998" y="20811"/>
                    <a:pt x="92058" y="16275"/>
                    <a:pt x="132879" y="4180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6" name="Ellipse 27">
              <a:extLst>
                <a:ext uri="{FF2B5EF4-FFF2-40B4-BE49-F238E27FC236}">
                  <a16:creationId xmlns:a16="http://schemas.microsoft.com/office/drawing/2014/main" id="{819F2E01-2C99-431E-7463-DF1CC982E0FA}"/>
                </a:ext>
              </a:extLst>
            </p:cNvPr>
            <p:cNvSpPr/>
            <p:nvPr/>
          </p:nvSpPr>
          <p:spPr>
            <a:xfrm>
              <a:off x="4180114" y="2104571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sp>
          <p:nvSpPr>
            <p:cNvPr id="7" name="Ellipse 28">
              <a:extLst>
                <a:ext uri="{FF2B5EF4-FFF2-40B4-BE49-F238E27FC236}">
                  <a16:creationId xmlns:a16="http://schemas.microsoft.com/office/drawing/2014/main" id="{B551D19C-1075-B5B9-A92A-F2AEB11EE8BA}"/>
                </a:ext>
              </a:extLst>
            </p:cNvPr>
            <p:cNvSpPr/>
            <p:nvPr/>
          </p:nvSpPr>
          <p:spPr>
            <a:xfrm>
              <a:off x="4219701" y="2902856"/>
              <a:ext cx="79174" cy="79174"/>
            </a:xfrm>
            <a:prstGeom prst="ellips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DEB101-531C-8B00-3445-8B6490738EAB}"/>
              </a:ext>
            </a:extLst>
          </p:cNvPr>
          <p:cNvGrpSpPr/>
          <p:nvPr/>
        </p:nvGrpSpPr>
        <p:grpSpPr>
          <a:xfrm>
            <a:off x="636495" y="245045"/>
            <a:ext cx="998104" cy="3547781"/>
            <a:chOff x="3810319" y="305594"/>
            <a:chExt cx="998104" cy="3547781"/>
          </a:xfrm>
        </p:grpSpPr>
        <p:sp>
          <p:nvSpPr>
            <p:cNvPr id="13" name="Forme libre 13">
              <a:extLst>
                <a:ext uri="{FF2B5EF4-FFF2-40B4-BE49-F238E27FC236}">
                  <a16:creationId xmlns:a16="http://schemas.microsoft.com/office/drawing/2014/main" id="{FEE18BD4-9664-D521-AA5D-9A1FD253E7B5}"/>
                </a:ext>
              </a:extLst>
            </p:cNvPr>
            <p:cNvSpPr/>
            <p:nvPr/>
          </p:nvSpPr>
          <p:spPr>
            <a:xfrm>
              <a:off x="3810319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14" name="Grouper 15">
              <a:extLst>
                <a:ext uri="{FF2B5EF4-FFF2-40B4-BE49-F238E27FC236}">
                  <a16:creationId xmlns:a16="http://schemas.microsoft.com/office/drawing/2014/main" id="{B55AB765-1DF1-D33C-C923-8E898B0D43F6}"/>
                </a:ext>
              </a:extLst>
            </p:cNvPr>
            <p:cNvGrpSpPr/>
            <p:nvPr/>
          </p:nvGrpSpPr>
          <p:grpSpPr>
            <a:xfrm>
              <a:off x="3965750" y="1350739"/>
              <a:ext cx="452003" cy="1240137"/>
              <a:chOff x="4028723" y="1113217"/>
              <a:chExt cx="425020" cy="1166104"/>
            </a:xfrm>
          </p:grpSpPr>
          <p:sp>
            <p:nvSpPr>
              <p:cNvPr id="22" name="Forme libre 29">
                <a:extLst>
                  <a:ext uri="{FF2B5EF4-FFF2-40B4-BE49-F238E27FC236}">
                    <a16:creationId xmlns:a16="http://schemas.microsoft.com/office/drawing/2014/main" id="{4EC3E773-F081-5A8D-9F49-42CA09B2AE9F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3" name="Ellipse 30">
                <a:extLst>
                  <a:ext uri="{FF2B5EF4-FFF2-40B4-BE49-F238E27FC236}">
                    <a16:creationId xmlns:a16="http://schemas.microsoft.com/office/drawing/2014/main" id="{7417A2C6-4825-0BBD-814D-BFE1C328FF31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15" name="Grouper 16">
              <a:extLst>
                <a:ext uri="{FF2B5EF4-FFF2-40B4-BE49-F238E27FC236}">
                  <a16:creationId xmlns:a16="http://schemas.microsoft.com/office/drawing/2014/main" id="{D47011D5-1C71-7A1D-638F-1BD6CFD9B61E}"/>
                </a:ext>
              </a:extLst>
            </p:cNvPr>
            <p:cNvGrpSpPr/>
            <p:nvPr/>
          </p:nvGrpSpPr>
          <p:grpSpPr>
            <a:xfrm>
              <a:off x="4045251" y="2279618"/>
              <a:ext cx="488953" cy="1573757"/>
              <a:chOff x="4103478" y="1986644"/>
              <a:chExt cx="459764" cy="1479808"/>
            </a:xfrm>
          </p:grpSpPr>
          <p:sp>
            <p:nvSpPr>
              <p:cNvPr id="19" name="Forme libre 26">
                <a:extLst>
                  <a:ext uri="{FF2B5EF4-FFF2-40B4-BE49-F238E27FC236}">
                    <a16:creationId xmlns:a16="http://schemas.microsoft.com/office/drawing/2014/main" id="{390B2F71-C4A2-7FA9-39DF-42471C0374CD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0" name="Ellipse 27">
                <a:extLst>
                  <a:ext uri="{FF2B5EF4-FFF2-40B4-BE49-F238E27FC236}">
                    <a16:creationId xmlns:a16="http://schemas.microsoft.com/office/drawing/2014/main" id="{7FEB8994-7AE9-7A14-C23E-1AF6514E584E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21" name="Ellipse 28">
                <a:extLst>
                  <a:ext uri="{FF2B5EF4-FFF2-40B4-BE49-F238E27FC236}">
                    <a16:creationId xmlns:a16="http://schemas.microsoft.com/office/drawing/2014/main" id="{30FA5AEE-EC4F-E24F-8B04-682EEA2AEA99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16" name="Grouper 19">
              <a:extLst>
                <a:ext uri="{FF2B5EF4-FFF2-40B4-BE49-F238E27FC236}">
                  <a16:creationId xmlns:a16="http://schemas.microsoft.com/office/drawing/2014/main" id="{2E4FE92B-F599-66CD-B5F7-949B21A838C5}"/>
                </a:ext>
              </a:extLst>
            </p:cNvPr>
            <p:cNvGrpSpPr/>
            <p:nvPr/>
          </p:nvGrpSpPr>
          <p:grpSpPr>
            <a:xfrm>
              <a:off x="3886550" y="305594"/>
              <a:ext cx="763122" cy="971872"/>
              <a:chOff x="3954251" y="130464"/>
              <a:chExt cx="717566" cy="913854"/>
            </a:xfrm>
          </p:grpSpPr>
          <p:sp>
            <p:nvSpPr>
              <p:cNvPr id="17" name="Forme libre 20">
                <a:extLst>
                  <a:ext uri="{FF2B5EF4-FFF2-40B4-BE49-F238E27FC236}">
                    <a16:creationId xmlns:a16="http://schemas.microsoft.com/office/drawing/2014/main" id="{A3331797-40F2-8C70-B250-B5F6D989CA04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8" name="Ellipse 21">
                <a:extLst>
                  <a:ext uri="{FF2B5EF4-FFF2-40B4-BE49-F238E27FC236}">
                    <a16:creationId xmlns:a16="http://schemas.microsoft.com/office/drawing/2014/main" id="{0347750C-D2FB-DFE1-5097-52966C844ED6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492AB1-60BD-19A2-DD63-F46B446447A4}"/>
              </a:ext>
            </a:extLst>
          </p:cNvPr>
          <p:cNvGrpSpPr/>
          <p:nvPr/>
        </p:nvGrpSpPr>
        <p:grpSpPr>
          <a:xfrm>
            <a:off x="739552" y="670498"/>
            <a:ext cx="1451394" cy="1030624"/>
            <a:chOff x="6978504" y="694471"/>
            <a:chExt cx="1451394" cy="103062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4D632FF-FD1B-16D7-986A-BFC3155F93E7}"/>
                </a:ext>
              </a:extLst>
            </p:cNvPr>
            <p:cNvGrpSpPr/>
            <p:nvPr/>
          </p:nvGrpSpPr>
          <p:grpSpPr>
            <a:xfrm>
              <a:off x="6978504" y="694471"/>
              <a:ext cx="1241655" cy="1030624"/>
              <a:chOff x="2992672" y="3640919"/>
              <a:chExt cx="1241655" cy="1030624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ECE77EB-281B-5291-8110-F7487E03CE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CA7BB44-6193-C937-6B23-88C342A3DC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01A0A99-0FD7-BE8A-1466-48DD84C74C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5EA614-7EC5-CD76-F86B-FC1051A4FF49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210336A-F32E-F7F7-5F0E-6E44704D3A8B}"/>
                  </a:ext>
                </a:extLst>
              </p:cNvPr>
              <p:cNvSpPr txBox="1"/>
              <p:nvPr/>
            </p:nvSpPr>
            <p:spPr>
              <a:xfrm>
                <a:off x="2998669" y="3640919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373D60-A48B-F1BB-2D13-245FB3A1CDBF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D4C4FD-2DE2-63D0-00B4-9851F43F71E6}"/>
                </a:ext>
              </a:extLst>
            </p:cNvPr>
            <p:cNvSpPr txBox="1"/>
            <p:nvPr/>
          </p:nvSpPr>
          <p:spPr>
            <a:xfrm>
              <a:off x="7256179" y="1056033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upper arm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F6A6DE-8EA2-41C1-7719-B838985C6BCE}"/>
              </a:ext>
            </a:extLst>
          </p:cNvPr>
          <p:cNvGrpSpPr/>
          <p:nvPr/>
        </p:nvGrpSpPr>
        <p:grpSpPr>
          <a:xfrm>
            <a:off x="735101" y="1688462"/>
            <a:ext cx="1241655" cy="1014615"/>
            <a:chOff x="6978504" y="710480"/>
            <a:chExt cx="1241655" cy="101461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F548C33-8482-88ED-13C2-DDCF13086A82}"/>
                </a:ext>
              </a:extLst>
            </p:cNvPr>
            <p:cNvGrpSpPr/>
            <p:nvPr/>
          </p:nvGrpSpPr>
          <p:grpSpPr>
            <a:xfrm>
              <a:off x="6978504" y="710480"/>
              <a:ext cx="1241655" cy="1014615"/>
              <a:chOff x="2992672" y="3656928"/>
              <a:chExt cx="1241655" cy="1014615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1018155E-ACAB-1C94-2B0A-25768A3D85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7A88DE62-83E0-B859-DA6C-4A4BA9B6F5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C331111-806F-5C03-2D36-E09C0B80C9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BA2DCDB-51F5-6565-0F89-795C80BA6192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C8CFA54-E56B-D695-3BB5-33FA85AAC67D}"/>
                  </a:ext>
                </a:extLst>
              </p:cNvPr>
              <p:cNvSpPr txBox="1"/>
              <p:nvPr/>
            </p:nvSpPr>
            <p:spPr>
              <a:xfrm>
                <a:off x="3005707" y="3660394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85A534F-B8FE-5A3D-71EA-FFF2C9983FC8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CF69A9A-C94E-9FFA-89AB-5A8E5F1C81F4}"/>
                </a:ext>
              </a:extLst>
            </p:cNvPr>
            <p:cNvSpPr txBox="1"/>
            <p:nvPr/>
          </p:nvSpPr>
          <p:spPr>
            <a:xfrm>
              <a:off x="7256179" y="1056033"/>
              <a:ext cx="939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forearm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EBE09E2-78FA-7C91-B280-9E5A798DBFEE}"/>
                  </a:ext>
                </a:extLst>
              </p:cNvPr>
              <p:cNvSpPr txBox="1"/>
              <p:nvPr/>
            </p:nvSpPr>
            <p:spPr>
              <a:xfrm>
                <a:off x="10153309" y="1947097"/>
                <a:ext cx="1091966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𝑓𝑜𝑟𝑒𝑎𝑟𝑚</m:t>
                          </m:r>
                        </m:sub>
                      </m:sSub>
                    </m:oMath>
                  </m:oMathPara>
                </a14:m>
                <a:endParaRPr lang="fr-CA" noProof="1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EBE09E2-78FA-7C91-B280-9E5A798DB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3309" y="1947097"/>
                <a:ext cx="1091966" cy="391582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88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3DA3B260-4F2F-5E4C-BA78-6F5268725A00}"/>
              </a:ext>
            </a:extLst>
          </p:cNvPr>
          <p:cNvSpPr/>
          <p:nvPr/>
        </p:nvSpPr>
        <p:spPr>
          <a:xfrm>
            <a:off x="7474299" y="2468156"/>
            <a:ext cx="1191961" cy="1191961"/>
          </a:xfrm>
          <a:prstGeom prst="arc">
            <a:avLst>
              <a:gd name="adj1" fmla="val 19711774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B99FBB-4684-F04A-A757-D4CC7070C7AD}"/>
              </a:ext>
            </a:extLst>
          </p:cNvPr>
          <p:cNvGrpSpPr/>
          <p:nvPr/>
        </p:nvGrpSpPr>
        <p:grpSpPr>
          <a:xfrm>
            <a:off x="777282" y="1619939"/>
            <a:ext cx="4082400" cy="2880628"/>
            <a:chOff x="3162136" y="1311021"/>
            <a:chExt cx="4082400" cy="2880628"/>
          </a:xfrm>
        </p:grpSpPr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1518E5C0-3052-6E47-809D-706131874179}"/>
                </a:ext>
              </a:extLst>
            </p:cNvPr>
            <p:cNvSpPr/>
            <p:nvPr/>
          </p:nvSpPr>
          <p:spPr>
            <a:xfrm>
              <a:off x="3893489" y="2975012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1A70ECD-AC8D-E640-B548-F009D1DB0686}"/>
                </a:ext>
              </a:extLst>
            </p:cNvPr>
            <p:cNvGrpSpPr/>
            <p:nvPr/>
          </p:nvGrpSpPr>
          <p:grpSpPr>
            <a:xfrm rot="19800000">
              <a:off x="3848409" y="1311021"/>
              <a:ext cx="2382904" cy="1994329"/>
              <a:chOff x="4403242" y="1763486"/>
              <a:chExt cx="2382904" cy="1994329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60E64938-A112-7344-B832-6F1A4D148C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180871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B6D9146-A90B-6E40-9E97-96801B4B2A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110AC7B-51BE-BC48-83A9-1D93DCD5F5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807CCC-D963-5B4E-8863-1AC6FD45D06B}"/>
                  </a:ext>
                </a:extLst>
              </p:cNvPr>
              <p:cNvSpPr txBox="1"/>
              <p:nvPr/>
            </p:nvSpPr>
            <p:spPr>
              <a:xfrm>
                <a:off x="6326020" y="3388483"/>
                <a:ext cx="460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UA</a:t>
                </a:r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B083664-865A-924C-83EF-DEED28F569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2136" y="3570992"/>
              <a:ext cx="13055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82CC135D-0AFE-1245-82AF-7E1D9B3E20EA}"/>
                </a:ext>
              </a:extLst>
            </p:cNvPr>
            <p:cNvSpPr/>
            <p:nvPr/>
          </p:nvSpPr>
          <p:spPr>
            <a:xfrm>
              <a:off x="3871717" y="2975012"/>
              <a:ext cx="1191961" cy="1191961"/>
            </a:xfrm>
            <a:prstGeom prst="arc">
              <a:avLst>
                <a:gd name="adj1" fmla="val 14509995"/>
                <a:gd name="adj2" fmla="val 163202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42D5516-43B7-764A-BAE4-DA9D709935BF}"/>
                </a:ext>
              </a:extLst>
            </p:cNvPr>
            <p:cNvGrpSpPr/>
            <p:nvPr/>
          </p:nvGrpSpPr>
          <p:grpSpPr>
            <a:xfrm>
              <a:off x="4403242" y="1763486"/>
              <a:ext cx="2841294" cy="1992172"/>
              <a:chOff x="4403242" y="1763486"/>
              <a:chExt cx="2841294" cy="1992172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E4C27EC6-B759-914C-A0F0-1E2A2FB7DA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1808710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204628A-117F-084C-AAC5-8779B2BB0C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EC91F2C-436E-2144-BF37-33604A63D8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52713B-C885-4348-B849-679E993CE69B}"/>
                  </a:ext>
                </a:extLst>
              </p:cNvPr>
              <p:cNvSpPr txBox="1"/>
              <p:nvPr/>
            </p:nvSpPr>
            <p:spPr>
              <a:xfrm>
                <a:off x="6490804" y="3386326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FDAA357-AF61-004C-AF14-808D8AB75A1E}"/>
                    </a:ext>
                  </a:extLst>
                </p:cNvPr>
                <p:cNvSpPr txBox="1"/>
                <p:nvPr/>
              </p:nvSpPr>
              <p:spPr>
                <a:xfrm>
                  <a:off x="4734415" y="3242006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FDAA357-AF61-004C-AF14-808D8AB75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4415" y="3242006"/>
                  <a:ext cx="3741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47031B9-2193-5B4D-A965-5D5BC00F57AF}"/>
                    </a:ext>
                  </a:extLst>
                </p:cNvPr>
                <p:cNvSpPr txBox="1"/>
                <p:nvPr/>
              </p:nvSpPr>
              <p:spPr>
                <a:xfrm>
                  <a:off x="4167155" y="2979431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47031B9-2193-5B4D-A965-5D5BC00F5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155" y="2979431"/>
                  <a:ext cx="37414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0E64ADD-00BA-064E-A6C7-E639E8CB2A06}"/>
                </a:ext>
              </a:extLst>
            </p:cNvPr>
            <p:cNvCxnSpPr>
              <a:cxnSpLocks/>
            </p:cNvCxnSpPr>
            <p:nvPr/>
          </p:nvCxnSpPr>
          <p:spPr>
            <a:xfrm>
              <a:off x="6006747" y="2732867"/>
              <a:ext cx="0" cy="838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296E27F-C381-C64D-B10D-0A028C7A29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9469" y="2676629"/>
              <a:ext cx="13806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3B85616-3708-C344-81E9-7CF479361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1473" y="2011959"/>
              <a:ext cx="896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B80EF5C-B664-B548-B664-E1D7EC0A6D01}"/>
                </a:ext>
              </a:extLst>
            </p:cNvPr>
            <p:cNvCxnSpPr>
              <a:cxnSpLocks/>
            </p:cNvCxnSpPr>
            <p:nvPr/>
          </p:nvCxnSpPr>
          <p:spPr>
            <a:xfrm>
              <a:off x="3557705" y="2057280"/>
              <a:ext cx="11801" cy="1513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BDBCBFB-2348-3047-9BD0-F7589E4E44F6}"/>
                    </a:ext>
                  </a:extLst>
                </p:cNvPr>
                <p:cNvSpPr txBox="1"/>
                <p:nvPr/>
              </p:nvSpPr>
              <p:spPr>
                <a:xfrm rot="16200000">
                  <a:off x="5699375" y="3680073"/>
                  <a:ext cx="6183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BDBCBFB-2348-3047-9BD0-F7589E4E44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699375" y="3680073"/>
                  <a:ext cx="618374" cy="261610"/>
                </a:xfrm>
                <a:prstGeom prst="rect">
                  <a:avLst/>
                </a:prstGeom>
                <a:blipFill>
                  <a:blip r:embed="rId4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07CC927-2752-1A48-B00C-458D93592B67}"/>
                    </a:ext>
                  </a:extLst>
                </p:cNvPr>
                <p:cNvSpPr txBox="1"/>
                <p:nvPr/>
              </p:nvSpPr>
              <p:spPr>
                <a:xfrm>
                  <a:off x="3943759" y="2543956"/>
                  <a:ext cx="5975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07CC927-2752-1A48-B00C-458D93592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759" y="2543956"/>
                  <a:ext cx="597536" cy="261610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096E3D-C2F5-C64C-9BBC-C162798DF26C}"/>
                </a:ext>
              </a:extLst>
            </p:cNvPr>
            <p:cNvSpPr txBox="1"/>
            <p:nvPr/>
          </p:nvSpPr>
          <p:spPr>
            <a:xfrm>
              <a:off x="6273637" y="337932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615CE7-445E-EB41-B4A6-9ACE65DF7F1B}"/>
                </a:ext>
              </a:extLst>
            </p:cNvPr>
            <p:cNvSpPr txBox="1"/>
            <p:nvPr/>
          </p:nvSpPr>
          <p:spPr>
            <a:xfrm>
              <a:off x="4323266" y="137250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24FF002-D999-2644-BC8E-7BAAF31B4D84}"/>
                    </a:ext>
                  </a:extLst>
                </p:cNvPr>
                <p:cNvSpPr txBox="1"/>
                <p:nvPr/>
              </p:nvSpPr>
              <p:spPr>
                <a:xfrm rot="16200000">
                  <a:off x="3211602" y="3709177"/>
                  <a:ext cx="70333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24FF002-D999-2644-BC8E-7BAAF31B4D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211602" y="3709177"/>
                  <a:ext cx="703334" cy="261610"/>
                </a:xfrm>
                <a:prstGeom prst="rect">
                  <a:avLst/>
                </a:prstGeom>
                <a:blipFill>
                  <a:blip r:embed="rId6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65FED7E-6947-3D41-9E1E-BA51EEF89A04}"/>
                    </a:ext>
                  </a:extLst>
                </p:cNvPr>
                <p:cNvSpPr txBox="1"/>
                <p:nvPr/>
              </p:nvSpPr>
              <p:spPr>
                <a:xfrm>
                  <a:off x="4418125" y="1872249"/>
                  <a:ext cx="6183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65FED7E-6947-3D41-9E1E-BA51EEF89A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8125" y="1872249"/>
                  <a:ext cx="618374" cy="261610"/>
                </a:xfrm>
                <a:prstGeom prst="rect">
                  <a:avLst/>
                </a:prstGeom>
                <a:blipFill>
                  <a:blip r:embed="rId7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2AD6633-58C6-9F41-9D05-275E846B3C80}"/>
                </a:ext>
              </a:extLst>
            </p:cNvPr>
            <p:cNvSpPr txBox="1"/>
            <p:nvPr/>
          </p:nvSpPr>
          <p:spPr>
            <a:xfrm rot="19800000">
              <a:off x="5022179" y="27933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5FEE61-21B8-C24D-B774-E00074F21274}"/>
                </a:ext>
              </a:extLst>
            </p:cNvPr>
            <p:cNvSpPr txBox="1"/>
            <p:nvPr/>
          </p:nvSpPr>
          <p:spPr>
            <a:xfrm rot="19800000">
              <a:off x="3759417" y="27005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A000"/>
                  </a:solidFill>
                </a:rPr>
                <a:t>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C01ACA3-32D6-4943-9D8A-490BC3D40946}"/>
              </a:ext>
            </a:extLst>
          </p:cNvPr>
          <p:cNvGrpSpPr/>
          <p:nvPr/>
        </p:nvGrpSpPr>
        <p:grpSpPr>
          <a:xfrm rot="19800000">
            <a:off x="7421866" y="778803"/>
            <a:ext cx="2484902" cy="1992233"/>
            <a:chOff x="4403242" y="1763486"/>
            <a:chExt cx="2484902" cy="1992233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D50BDE8-3195-454C-8BA2-967906FEBFAA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61" y="3567999"/>
              <a:ext cx="180871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8B98AA3-38E5-4545-B452-61044DD181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461" y="1763486"/>
              <a:ext cx="0" cy="180451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2035BE8-ED6B-AE40-BC66-1D0FDE954D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42" y="350999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26BCA6F-8EF6-5247-8F0E-9CDE72C493AB}"/>
                </a:ext>
              </a:extLst>
            </p:cNvPr>
            <p:cNvSpPr txBox="1"/>
            <p:nvPr/>
          </p:nvSpPr>
          <p:spPr>
            <a:xfrm>
              <a:off x="6269385" y="3386387"/>
              <a:ext cx="618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local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FF4EB6-E1D0-6B40-B912-B32EBCB18078}"/>
              </a:ext>
            </a:extLst>
          </p:cNvPr>
          <p:cNvCxnSpPr>
            <a:cxnSpLocks/>
          </p:cNvCxnSpPr>
          <p:nvPr/>
        </p:nvCxnSpPr>
        <p:spPr>
          <a:xfrm flipH="1">
            <a:off x="7224116" y="3064134"/>
            <a:ext cx="532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1FBB5EC-D187-2A4D-B07A-9BC98A1F290C}"/>
              </a:ext>
            </a:extLst>
          </p:cNvPr>
          <p:cNvGrpSpPr/>
          <p:nvPr/>
        </p:nvGrpSpPr>
        <p:grpSpPr>
          <a:xfrm>
            <a:off x="7691975" y="1256628"/>
            <a:ext cx="2841294" cy="1992172"/>
            <a:chOff x="4403242" y="1763486"/>
            <a:chExt cx="2841294" cy="1992172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8402199-E377-B740-AA53-72C1DCADABDD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61" y="3567999"/>
              <a:ext cx="180871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0691669-A955-A647-94B4-2BF5B0C26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461" y="1763486"/>
              <a:ext cx="0" cy="18045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C60EC1C-53FB-9A49-A2EC-3D63203C52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42" y="350999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28CB23F-01F2-8A46-A5B4-01ED54F559EC}"/>
                </a:ext>
              </a:extLst>
            </p:cNvPr>
            <p:cNvSpPr txBox="1"/>
            <p:nvPr/>
          </p:nvSpPr>
          <p:spPr>
            <a:xfrm>
              <a:off x="6490804" y="3386326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A5A1EBB-71DD-5640-A704-4E6B074707D3}"/>
              </a:ext>
            </a:extLst>
          </p:cNvPr>
          <p:cNvSpPr txBox="1"/>
          <p:nvPr/>
        </p:nvSpPr>
        <p:spPr>
          <a:xfrm>
            <a:off x="8597791" y="271039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30°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1B841DC-7150-DD41-A6D3-0F23A23FA44D}"/>
              </a:ext>
            </a:extLst>
          </p:cNvPr>
          <p:cNvCxnSpPr>
            <a:cxnSpLocks/>
          </p:cNvCxnSpPr>
          <p:nvPr/>
        </p:nvCxnSpPr>
        <p:spPr>
          <a:xfrm>
            <a:off x="9291265" y="2468156"/>
            <a:ext cx="0" cy="59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8B2F633-CD8A-0841-A357-ADA67BD105A0}"/>
              </a:ext>
            </a:extLst>
          </p:cNvPr>
          <p:cNvCxnSpPr>
            <a:cxnSpLocks/>
          </p:cNvCxnSpPr>
          <p:nvPr/>
        </p:nvCxnSpPr>
        <p:spPr>
          <a:xfrm flipH="1">
            <a:off x="7745975" y="2320146"/>
            <a:ext cx="13856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79BE1A4-9594-564C-83D6-10ADB21886D4}"/>
              </a:ext>
            </a:extLst>
          </p:cNvPr>
          <p:cNvSpPr txBox="1"/>
          <p:nvPr/>
        </p:nvSpPr>
        <p:spPr>
          <a:xfrm>
            <a:off x="9562370" y="287247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44C598-FC1E-5D47-A128-40FD81E19C1C}"/>
              </a:ext>
            </a:extLst>
          </p:cNvPr>
          <p:cNvSpPr txBox="1"/>
          <p:nvPr/>
        </p:nvSpPr>
        <p:spPr>
          <a:xfrm>
            <a:off x="7488429" y="86564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4B2CCD-06E4-7445-84BA-39269C6FC27C}"/>
              </a:ext>
            </a:extLst>
          </p:cNvPr>
          <p:cNvSpPr txBox="1"/>
          <p:nvPr/>
        </p:nvSpPr>
        <p:spPr>
          <a:xfrm rot="19800000">
            <a:off x="8398533" y="2399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CBFB0F0-EFE9-C648-9AC9-06F3D7FF876D}"/>
              </a:ext>
            </a:extLst>
          </p:cNvPr>
          <p:cNvSpPr>
            <a:spLocks noChangeAspect="1"/>
          </p:cNvSpPr>
          <p:nvPr/>
        </p:nvSpPr>
        <p:spPr>
          <a:xfrm>
            <a:off x="9237265" y="2275282"/>
            <a:ext cx="108000" cy="108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noProof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6A29412-D72F-A34B-85A7-AD9889726AD4}"/>
              </a:ext>
            </a:extLst>
          </p:cNvPr>
          <p:cNvSpPr txBox="1"/>
          <p:nvPr/>
        </p:nvSpPr>
        <p:spPr>
          <a:xfrm>
            <a:off x="7737286" y="3014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2EC8099-68F8-1C48-BA98-2C43348E7EC9}"/>
                  </a:ext>
                </a:extLst>
              </p:cNvPr>
              <p:cNvSpPr txBox="1"/>
              <p:nvPr/>
            </p:nvSpPr>
            <p:spPr>
              <a:xfrm>
                <a:off x="8771699" y="3074700"/>
                <a:ext cx="10391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2 + 10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sz="11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</m:d>
                      </m:e>
                    </m:func>
                  </m:oMath>
                </a14:m>
                <a:endParaRPr lang="fr-CA" sz="11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2EC8099-68F8-1C48-BA98-2C43348E7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699" y="3074700"/>
                <a:ext cx="1039131" cy="261610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DF67601-A6CA-5549-A17C-B0D58288280F}"/>
                  </a:ext>
                </a:extLst>
              </p:cNvPr>
              <p:cNvSpPr txBox="1"/>
              <p:nvPr/>
            </p:nvSpPr>
            <p:spPr>
              <a:xfrm>
                <a:off x="7035062" y="2176166"/>
                <a:ext cx="7825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10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1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⁡(30)</m:t>
                    </m:r>
                  </m:oMath>
                </a14:m>
                <a:endParaRPr lang="fr-CA" sz="11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DF67601-A6CA-5549-A17C-B0D582882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062" y="2176166"/>
                <a:ext cx="782587" cy="261610"/>
              </a:xfrm>
              <a:prstGeom prst="rect">
                <a:avLst/>
              </a:prstGeom>
              <a:blipFill>
                <a:blip r:embed="rId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60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0770BA5-40DC-7B2F-8F0E-01B0E1A1B281}"/>
              </a:ext>
            </a:extLst>
          </p:cNvPr>
          <p:cNvGrpSpPr/>
          <p:nvPr/>
        </p:nvGrpSpPr>
        <p:grpSpPr>
          <a:xfrm>
            <a:off x="-547149" y="3482713"/>
            <a:ext cx="5159811" cy="4373338"/>
            <a:chOff x="-297027" y="3407946"/>
            <a:chExt cx="5159811" cy="4373338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95AD749-73C0-B6FB-4540-0F41E277772B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 flipV="1">
              <a:off x="1858916" y="5599433"/>
              <a:ext cx="2719816" cy="400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D06C0F2-FF4C-EAA3-C208-FFC4D4D6D25A}"/>
                </a:ext>
              </a:extLst>
            </p:cNvPr>
            <p:cNvCxnSpPr>
              <a:cxnSpLocks/>
            </p:cNvCxnSpPr>
            <p:nvPr/>
          </p:nvCxnSpPr>
          <p:spPr>
            <a:xfrm>
              <a:off x="1875645" y="5603438"/>
              <a:ext cx="2201102" cy="48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8F45F42-AF45-388F-8193-559476F69281}"/>
                </a:ext>
              </a:extLst>
            </p:cNvPr>
            <p:cNvCxnSpPr>
              <a:cxnSpLocks/>
              <a:stCxn id="61" idx="0"/>
              <a:endCxn id="52" idx="0"/>
            </p:cNvCxnSpPr>
            <p:nvPr/>
          </p:nvCxnSpPr>
          <p:spPr>
            <a:xfrm flipV="1">
              <a:off x="1854697" y="4465449"/>
              <a:ext cx="1884881" cy="11291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DCBC6BC-A1F9-4F6C-682C-DB92BEAE35C9}"/>
                    </a:ext>
                  </a:extLst>
                </p:cNvPr>
                <p:cNvSpPr txBox="1"/>
                <p:nvPr/>
              </p:nvSpPr>
              <p:spPr>
                <a:xfrm>
                  <a:off x="3469393" y="4901167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30°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DCBC6BC-A1F9-4F6C-682C-DB92BEAE3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9393" y="4901167"/>
                  <a:ext cx="58060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4F8DFB1-6D05-B5E2-CD15-23793A9988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8916" y="3798925"/>
              <a:ext cx="0" cy="18045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DC242B8-CC16-64C5-5808-3F247F4150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697" y="5545433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E705398-D125-0D4F-94A2-1B3F2E21D9FB}"/>
                </a:ext>
              </a:extLst>
            </p:cNvPr>
            <p:cNvSpPr txBox="1"/>
            <p:nvPr/>
          </p:nvSpPr>
          <p:spPr>
            <a:xfrm>
              <a:off x="1477831" y="5594615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1B62E05-212E-7AE2-AC96-5CE0FA9790C5}"/>
                </a:ext>
              </a:extLst>
            </p:cNvPr>
            <p:cNvSpPr txBox="1"/>
            <p:nvPr/>
          </p:nvSpPr>
          <p:spPr>
            <a:xfrm>
              <a:off x="4578732" y="541476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4409276-C2DA-464C-D8A5-DC59B2726E70}"/>
                </a:ext>
              </a:extLst>
            </p:cNvPr>
            <p:cNvSpPr txBox="1"/>
            <p:nvPr/>
          </p:nvSpPr>
          <p:spPr>
            <a:xfrm>
              <a:off x="1720721" y="340794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40830858-634D-7A14-6FE4-944A9B15FCC5}"/>
                </a:ext>
              </a:extLst>
            </p:cNvPr>
            <p:cNvSpPr/>
            <p:nvPr/>
          </p:nvSpPr>
          <p:spPr>
            <a:xfrm>
              <a:off x="-297027" y="3424246"/>
              <a:ext cx="4357046" cy="4357038"/>
            </a:xfrm>
            <a:prstGeom prst="arc">
              <a:avLst>
                <a:gd name="adj1" fmla="val 19711774"/>
                <a:gd name="adj2" fmla="val 0"/>
              </a:avLst>
            </a:pr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0D4B1AF-4E93-7E0E-677D-4D6E22F0518F}"/>
                </a:ext>
              </a:extLst>
            </p:cNvPr>
            <p:cNvSpPr txBox="1"/>
            <p:nvPr/>
          </p:nvSpPr>
          <p:spPr>
            <a:xfrm>
              <a:off x="3850668" y="56082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10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1FC9B34-E3F4-7D0C-14AA-EEB35EC8D57D}"/>
              </a:ext>
            </a:extLst>
          </p:cNvPr>
          <p:cNvGrpSpPr/>
          <p:nvPr/>
        </p:nvGrpSpPr>
        <p:grpSpPr>
          <a:xfrm>
            <a:off x="-1390601" y="346611"/>
            <a:ext cx="5159811" cy="4373338"/>
            <a:chOff x="1875588" y="1155907"/>
            <a:chExt cx="5159811" cy="437333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38BE52F-3FF5-79CA-4BF3-FF65F8415495}"/>
                </a:ext>
              </a:extLst>
            </p:cNvPr>
            <p:cNvGrpSpPr/>
            <p:nvPr/>
          </p:nvGrpSpPr>
          <p:grpSpPr>
            <a:xfrm>
              <a:off x="3650446" y="1546886"/>
              <a:ext cx="3100901" cy="2165022"/>
              <a:chOff x="4080376" y="1763486"/>
              <a:chExt cx="3100901" cy="2165022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1C3625D-0D18-633A-B5D5-4FB09287DCA5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 flipV="1">
                <a:off x="4461461" y="3563994"/>
                <a:ext cx="2719816" cy="400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A75E6C0-A6D5-A022-7CDF-FE7BA2E48A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C39E554-FC79-5ACD-0AF8-A90C44F9AA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D1DED54-C367-1B79-7A9E-A3D6ABAD311C}"/>
                  </a:ext>
                </a:extLst>
              </p:cNvPr>
              <p:cNvSpPr txBox="1"/>
              <p:nvPr/>
            </p:nvSpPr>
            <p:spPr>
              <a:xfrm>
                <a:off x="4080376" y="3559176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ED715BA-E8C5-D6BA-CBFC-791914A6E4D4}"/>
                    </a:ext>
                  </a:extLst>
                </p:cNvPr>
                <p:cNvSpPr txBox="1"/>
                <p:nvPr/>
              </p:nvSpPr>
              <p:spPr>
                <a:xfrm>
                  <a:off x="5642008" y="264912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30°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ED715BA-E8C5-D6BA-CBFC-791914A6E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008" y="2649128"/>
                  <a:ext cx="58060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8C89BA-C9BF-B397-B312-8C9B1B2914A6}"/>
                </a:ext>
              </a:extLst>
            </p:cNvPr>
            <p:cNvCxnSpPr>
              <a:cxnSpLocks/>
              <a:stCxn id="32" idx="0"/>
              <a:endCxn id="24" idx="7"/>
            </p:cNvCxnSpPr>
            <p:nvPr/>
          </p:nvCxnSpPr>
          <p:spPr>
            <a:xfrm flipH="1">
              <a:off x="4065496" y="2213410"/>
              <a:ext cx="1846697" cy="10958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A66E5A-E728-196C-7008-0BBC2E3B3FAF}"/>
                </a:ext>
              </a:extLst>
            </p:cNvPr>
            <p:cNvSpPr txBox="1"/>
            <p:nvPr/>
          </p:nvSpPr>
          <p:spPr>
            <a:xfrm>
              <a:off x="6751347" y="316272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8951FA-1C7E-90C0-CA94-52CCCAA7E022}"/>
                </a:ext>
              </a:extLst>
            </p:cNvPr>
            <p:cNvSpPr txBox="1"/>
            <p:nvPr/>
          </p:nvSpPr>
          <p:spPr>
            <a:xfrm>
              <a:off x="3893336" y="115590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B7A33889-8E98-D774-DF79-65A120A6BFB3}"/>
                </a:ext>
              </a:extLst>
            </p:cNvPr>
            <p:cNvSpPr/>
            <p:nvPr/>
          </p:nvSpPr>
          <p:spPr>
            <a:xfrm>
              <a:off x="1875588" y="1172207"/>
              <a:ext cx="4357046" cy="4357038"/>
            </a:xfrm>
            <a:prstGeom prst="arc">
              <a:avLst>
                <a:gd name="adj1" fmla="val 19711774"/>
                <a:gd name="adj2" fmla="val 0"/>
              </a:avLst>
            </a:pr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071B805-DFB3-BFED-7962-19C60A46A607}"/>
                </a:ext>
              </a:extLst>
            </p:cNvPr>
            <p:cNvSpPr/>
            <p:nvPr/>
          </p:nvSpPr>
          <p:spPr>
            <a:xfrm>
              <a:off x="6167164" y="3296585"/>
              <a:ext cx="115614" cy="11561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C18B8C7-D996-62D4-4501-EC715D8F1A21}"/>
                </a:ext>
              </a:extLst>
            </p:cNvPr>
            <p:cNvSpPr/>
            <p:nvPr/>
          </p:nvSpPr>
          <p:spPr>
            <a:xfrm>
              <a:off x="6278382" y="2149217"/>
              <a:ext cx="115614" cy="11561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45AE7D2-7A3D-A4BB-9058-067D275DD023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5912193" y="2201994"/>
              <a:ext cx="370585" cy="11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0721878-E0E3-1453-3986-33EA47C18873}"/>
                </a:ext>
              </a:extLst>
            </p:cNvPr>
            <p:cNvSpPr txBox="1"/>
            <p:nvPr/>
          </p:nvSpPr>
          <p:spPr>
            <a:xfrm>
              <a:off x="6013264" y="33543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10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34F7948-47DB-D968-6CA1-9AA2E7D641AA}"/>
                </a:ext>
              </a:extLst>
            </p:cNvPr>
            <p:cNvSpPr txBox="1"/>
            <p:nvPr/>
          </p:nvSpPr>
          <p:spPr>
            <a:xfrm>
              <a:off x="5942822" y="19085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2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116EBEF-3DAF-5A20-67B1-B913BB526BE0}"/>
              </a:ext>
            </a:extLst>
          </p:cNvPr>
          <p:cNvGrpSpPr/>
          <p:nvPr/>
        </p:nvGrpSpPr>
        <p:grpSpPr>
          <a:xfrm>
            <a:off x="5177348" y="971928"/>
            <a:ext cx="5544053" cy="4373338"/>
            <a:chOff x="4741303" y="2354017"/>
            <a:chExt cx="5544053" cy="4373338"/>
          </a:xfrm>
        </p:grpSpPr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72A80165-D6B7-BDED-4978-4C54330595A2}"/>
                </a:ext>
              </a:extLst>
            </p:cNvPr>
            <p:cNvSpPr/>
            <p:nvPr/>
          </p:nvSpPr>
          <p:spPr>
            <a:xfrm>
              <a:off x="4741303" y="2370317"/>
              <a:ext cx="4357046" cy="4357038"/>
            </a:xfrm>
            <a:prstGeom prst="arc">
              <a:avLst>
                <a:gd name="adj1" fmla="val 19711774"/>
                <a:gd name="adj2" fmla="val 0"/>
              </a:avLst>
            </a:pr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FE34295-37AA-FEE1-1EFE-78C501011B88}"/>
                </a:ext>
              </a:extLst>
            </p:cNvPr>
            <p:cNvGrpSpPr/>
            <p:nvPr/>
          </p:nvGrpSpPr>
          <p:grpSpPr>
            <a:xfrm>
              <a:off x="6516161" y="2354017"/>
              <a:ext cx="3769195" cy="2567817"/>
              <a:chOff x="6516161" y="2354017"/>
              <a:chExt cx="3769195" cy="256781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3A98CF9-AE44-844E-2CEC-907C69D1A058}"/>
                  </a:ext>
                </a:extLst>
              </p:cNvPr>
              <p:cNvGrpSpPr/>
              <p:nvPr/>
            </p:nvGrpSpPr>
            <p:grpSpPr>
              <a:xfrm>
                <a:off x="9051764" y="3825799"/>
                <a:ext cx="778219" cy="769995"/>
                <a:chOff x="9160549" y="3086153"/>
                <a:chExt cx="778219" cy="769995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6CD1764F-FA2B-0352-B5FC-AC3437EE6442}"/>
                    </a:ext>
                  </a:extLst>
                </p:cNvPr>
                <p:cNvGrpSpPr/>
                <p:nvPr/>
              </p:nvGrpSpPr>
              <p:grpSpPr>
                <a:xfrm>
                  <a:off x="9160549" y="3086153"/>
                  <a:ext cx="778219" cy="769995"/>
                  <a:chOff x="3209237" y="3656928"/>
                  <a:chExt cx="778219" cy="769995"/>
                </a:xfrm>
              </p:grpSpPr>
              <p:cxnSp>
                <p:nvCxnSpPr>
                  <p:cNvPr id="84" name="Straight Arrow Connector 83">
                    <a:extLst>
                      <a:ext uri="{FF2B5EF4-FFF2-40B4-BE49-F238E27FC236}">
                        <a16:creationId xmlns:a16="http://schemas.microsoft.com/office/drawing/2014/main" id="{AD70173B-D7C8-D1E5-8BA5-D4CEACB854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7456" y="4376928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C1A460CB-1781-735B-3D3A-520F137907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67456" y="3656928"/>
                    <a:ext cx="0" cy="72000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FCC45C25-5E43-DF02-3F2B-CE70F2D486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09237" y="4318923"/>
                    <a:ext cx="108000" cy="108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sz="2400" noProof="1"/>
                  </a:p>
                </p:txBody>
              </p:sp>
            </p:grp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E24BAC6-4E6A-468D-5A2B-69AA2AD733FA}"/>
                    </a:ext>
                  </a:extLst>
                </p:cNvPr>
                <p:cNvSpPr txBox="1"/>
                <p:nvPr/>
              </p:nvSpPr>
              <p:spPr>
                <a:xfrm>
                  <a:off x="9201067" y="3415927"/>
                  <a:ext cx="6187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/>
                    <a:t>local</a:t>
                  </a: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E0828D06-9B7C-4A86-5441-9AEC4F06112D}"/>
                  </a:ext>
                </a:extLst>
              </p:cNvPr>
              <p:cNvGrpSpPr/>
              <p:nvPr/>
            </p:nvGrpSpPr>
            <p:grpSpPr>
              <a:xfrm>
                <a:off x="6516161" y="2744996"/>
                <a:ext cx="3468667" cy="2165022"/>
                <a:chOff x="4080376" y="1763486"/>
                <a:chExt cx="3468667" cy="2165022"/>
              </a:xfrm>
            </p:grpSpPr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8AAE0BCD-5981-18D2-B10F-AE515C76D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1461" y="3567999"/>
                  <a:ext cx="3087582" cy="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0759FFCB-8B6D-ABDF-6916-C837F629C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61461" y="1763486"/>
                  <a:ext cx="0" cy="1804514"/>
                </a:xfrm>
                <a:prstGeom prst="straightConnector1">
                  <a:avLst/>
                </a:prstGeom>
                <a:ln w="127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0D8941FC-80FB-BA61-B5D2-73160B7AD6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03242" y="3509994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A66F4C60-CABA-2995-3DF0-01606974D401}"/>
                    </a:ext>
                  </a:extLst>
                </p:cNvPr>
                <p:cNvSpPr txBox="1"/>
                <p:nvPr/>
              </p:nvSpPr>
              <p:spPr>
                <a:xfrm>
                  <a:off x="4080376" y="3559176"/>
                  <a:ext cx="7537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/>
                    <a:t>global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8B4D0D2D-A111-E272-CFB6-28BB6842A72C}"/>
                      </a:ext>
                    </a:extLst>
                  </p:cNvPr>
                  <p:cNvSpPr txBox="1"/>
                  <p:nvPr/>
                </p:nvSpPr>
                <p:spPr>
                  <a:xfrm>
                    <a:off x="8507723" y="3847238"/>
                    <a:ext cx="5806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noProof="1" smtClean="0">
                              <a:latin typeface="Cambria Math" panose="02040503050406030204" pitchFamily="18" charset="0"/>
                            </a:rPr>
                            <m:t>30°</m:t>
                          </m:r>
                        </m:oMath>
                      </m:oMathPara>
                    </a14:m>
                    <a:endParaRPr lang="fr-CA" noProof="1"/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8B4D0D2D-A111-E272-CFB6-28BB6842A7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7723" y="3847238"/>
                    <a:ext cx="58060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0D1EA7C-5E44-51FF-1650-82E3E3A47A67}"/>
                  </a:ext>
                </a:extLst>
              </p:cNvPr>
              <p:cNvCxnSpPr>
                <a:cxnSpLocks/>
                <a:stCxn id="96" idx="0"/>
                <a:endCxn id="104" idx="7"/>
              </p:cNvCxnSpPr>
              <p:nvPr/>
            </p:nvCxnSpPr>
            <p:spPr>
              <a:xfrm flipH="1">
                <a:off x="6931211" y="3411520"/>
                <a:ext cx="1846697" cy="10958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034A682-9A74-61B3-C550-CB481D7DD74A}"/>
                  </a:ext>
                </a:extLst>
              </p:cNvPr>
              <p:cNvSpPr txBox="1"/>
              <p:nvPr/>
            </p:nvSpPr>
            <p:spPr>
              <a:xfrm>
                <a:off x="6759051" y="235401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078007B9-698D-B376-ABD5-C4152843530A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V="1">
                <a:off x="8777908" y="3400104"/>
                <a:ext cx="370585" cy="114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0575DBC-E6B3-4DBD-3FEC-18AD7900D3E2}"/>
                  </a:ext>
                </a:extLst>
              </p:cNvPr>
              <p:cNvSpPr txBox="1"/>
              <p:nvPr/>
            </p:nvSpPr>
            <p:spPr>
              <a:xfrm>
                <a:off x="8878979" y="455250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10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C2E7AFE-EC16-0395-5C9E-AD8EC06B8CBE}"/>
                  </a:ext>
                </a:extLst>
              </p:cNvPr>
              <p:cNvSpPr txBox="1"/>
              <p:nvPr/>
            </p:nvSpPr>
            <p:spPr>
              <a:xfrm>
                <a:off x="8808537" y="310670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2</a:t>
                </a:r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05591F30-42C5-D09B-3D85-6F514FF46075}"/>
                  </a:ext>
                </a:extLst>
              </p:cNvPr>
              <p:cNvGrpSpPr/>
              <p:nvPr/>
            </p:nvGrpSpPr>
            <p:grpSpPr>
              <a:xfrm rot="19800000">
                <a:off x="8849636" y="2599994"/>
                <a:ext cx="945124" cy="1014615"/>
                <a:chOff x="8993644" y="3086153"/>
                <a:chExt cx="945124" cy="1014615"/>
              </a:xfrm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CF5D0AF5-4AD9-179D-E30B-A3EC101F9867}"/>
                    </a:ext>
                  </a:extLst>
                </p:cNvPr>
                <p:cNvGrpSpPr/>
                <p:nvPr/>
              </p:nvGrpSpPr>
              <p:grpSpPr>
                <a:xfrm>
                  <a:off x="8993644" y="3086153"/>
                  <a:ext cx="945124" cy="1014615"/>
                  <a:chOff x="3042332" y="3656928"/>
                  <a:chExt cx="945124" cy="1014615"/>
                </a:xfrm>
              </p:grpSpPr>
              <p:cxnSp>
                <p:nvCxnSpPr>
                  <p:cNvPr id="112" name="Straight Arrow Connector 111">
                    <a:extLst>
                      <a:ext uri="{FF2B5EF4-FFF2-40B4-BE49-F238E27FC236}">
                        <a16:creationId xmlns:a16="http://schemas.microsoft.com/office/drawing/2014/main" id="{CADC184B-F1B1-841E-2D35-EE5DE6BB55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7456" y="4376928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Arrow Connector 112">
                    <a:extLst>
                      <a:ext uri="{FF2B5EF4-FFF2-40B4-BE49-F238E27FC236}">
                        <a16:creationId xmlns:a16="http://schemas.microsoft.com/office/drawing/2014/main" id="{4CD5C221-5772-DB49-DB6D-0E3CECE872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67456" y="3656928"/>
                    <a:ext cx="0" cy="72000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38B66044-3AB0-641E-FF94-9E3184F5A1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09237" y="4318923"/>
                    <a:ext cx="108000" cy="108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sz="2400" noProof="1"/>
                  </a:p>
                </p:txBody>
              </p:sp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E5C2FCB6-EC89-FAB2-3051-294D71C2C9EF}"/>
                      </a:ext>
                    </a:extLst>
                  </p:cNvPr>
                  <p:cNvSpPr txBox="1"/>
                  <p:nvPr/>
                </p:nvSpPr>
                <p:spPr>
                  <a:xfrm>
                    <a:off x="3042332" y="4302211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CA" noProof="1">
                      <a:solidFill>
                        <a:srgbClr val="0000FF"/>
                      </a:solidFill>
                    </a:endParaRPr>
                  </a:p>
                </p:txBody>
              </p:sp>
            </p:grp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60870E4F-93A9-1947-E44C-8B068574DF0D}"/>
                    </a:ext>
                  </a:extLst>
                </p:cNvPr>
                <p:cNvSpPr txBox="1"/>
                <p:nvPr/>
              </p:nvSpPr>
              <p:spPr>
                <a:xfrm>
                  <a:off x="9201067" y="3415927"/>
                  <a:ext cx="6187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/>
                    <a:t>local</a:t>
                  </a:r>
                </a:p>
              </p:txBody>
            </p:sp>
          </p:grp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C2393B5-9704-52C1-8CFB-9CA71394B4B2}"/>
                  </a:ext>
                </a:extLst>
              </p:cNvPr>
              <p:cNvSpPr txBox="1"/>
              <p:nvPr/>
            </p:nvSpPr>
            <p:spPr>
              <a:xfrm>
                <a:off x="10001304" y="4350617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1689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0687F4B-10AC-AB0C-83A7-3C1709FF1438}"/>
              </a:ext>
            </a:extLst>
          </p:cNvPr>
          <p:cNvGrpSpPr/>
          <p:nvPr/>
        </p:nvGrpSpPr>
        <p:grpSpPr>
          <a:xfrm>
            <a:off x="1371729" y="3896947"/>
            <a:ext cx="2135965" cy="1854508"/>
            <a:chOff x="4403242" y="1763486"/>
            <a:chExt cx="2135965" cy="1854508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1C46B0C-E51C-49E6-2B46-F7FD4100242A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61" y="3567999"/>
              <a:ext cx="2077746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F21032F-9982-CD35-DEA5-D2B4636D98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461" y="1763486"/>
              <a:ext cx="0" cy="18045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BDC7946-64DD-24ED-F8DE-682C54CD2A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42" y="350999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FCA01FB-C6F5-DDA6-5E3E-0D5B2BA77E8B}"/>
              </a:ext>
            </a:extLst>
          </p:cNvPr>
          <p:cNvSpPr txBox="1"/>
          <p:nvPr/>
        </p:nvSpPr>
        <p:spPr>
          <a:xfrm>
            <a:off x="1291753" y="35059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496285-DCC7-1887-7D44-E8B8CCFA9A6F}"/>
              </a:ext>
            </a:extLst>
          </p:cNvPr>
          <p:cNvSpPr txBox="1"/>
          <p:nvPr/>
        </p:nvSpPr>
        <p:spPr>
          <a:xfrm>
            <a:off x="3458007" y="549666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0738CC4-E3A2-38E3-91E0-2F9031F70DCD}"/>
              </a:ext>
            </a:extLst>
          </p:cNvPr>
          <p:cNvGrpSpPr/>
          <p:nvPr/>
        </p:nvGrpSpPr>
        <p:grpSpPr>
          <a:xfrm>
            <a:off x="1129426" y="4966031"/>
            <a:ext cx="1012514" cy="1077147"/>
            <a:chOff x="6248627" y="1884005"/>
            <a:chExt cx="1012514" cy="107714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897C901-447F-3FA2-ED24-9203345556F9}"/>
                </a:ext>
              </a:extLst>
            </p:cNvPr>
            <p:cNvGrpSpPr/>
            <p:nvPr/>
          </p:nvGrpSpPr>
          <p:grpSpPr>
            <a:xfrm>
              <a:off x="6316017" y="1884005"/>
              <a:ext cx="945124" cy="1014615"/>
              <a:chOff x="3042332" y="3656928"/>
              <a:chExt cx="945124" cy="1014615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543BEA6-B576-47E5-7F90-C2CD8A2E23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3FFA2A0-FAD5-B60B-DA9E-209326A6D9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ADE4E6F-9382-08D4-B75F-EA6F99904B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761C6BE-25C6-57EF-248A-B89CAE8039F8}"/>
                  </a:ext>
                </a:extLst>
              </p:cNvPr>
              <p:cNvSpPr txBox="1"/>
              <p:nvPr/>
            </p:nvSpPr>
            <p:spPr>
              <a:xfrm>
                <a:off x="3042332" y="4302211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fr-CA" noProof="1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3F49806-4E2C-80CF-8DF0-0B04E0830223}"/>
                </a:ext>
              </a:extLst>
            </p:cNvPr>
            <p:cNvSpPr/>
            <p:nvPr/>
          </p:nvSpPr>
          <p:spPr>
            <a:xfrm>
              <a:off x="6843334" y="2310014"/>
              <a:ext cx="115614" cy="11561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A8E58F-98BF-6A4A-0944-CE23C0DEF82A}"/>
                </a:ext>
              </a:extLst>
            </p:cNvPr>
            <p:cNvSpPr txBox="1"/>
            <p:nvPr/>
          </p:nvSpPr>
          <p:spPr>
            <a:xfrm>
              <a:off x="6750298" y="25918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3EF03A6-3DAD-146E-E2BB-6F26E428EF6B}"/>
                </a:ext>
              </a:extLst>
            </p:cNvPr>
            <p:cNvSpPr txBox="1"/>
            <p:nvPr/>
          </p:nvSpPr>
          <p:spPr>
            <a:xfrm>
              <a:off x="6248627" y="21831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1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39C04E6-9C1C-9DD1-F505-E9F54F7784C4}"/>
                </a:ext>
              </a:extLst>
            </p:cNvPr>
            <p:cNvCxnSpPr>
              <a:stCxn id="37" idx="4"/>
              <a:endCxn id="38" idx="0"/>
            </p:cNvCxnSpPr>
            <p:nvPr/>
          </p:nvCxnSpPr>
          <p:spPr>
            <a:xfrm>
              <a:off x="6901141" y="2425628"/>
              <a:ext cx="0" cy="16619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5442855-A0AF-86FA-9152-EDD63CE5EC79}"/>
                </a:ext>
              </a:extLst>
            </p:cNvPr>
            <p:cNvCxnSpPr>
              <a:cxnSpLocks/>
              <a:stCxn id="37" idx="2"/>
              <a:endCxn id="39" idx="3"/>
            </p:cNvCxnSpPr>
            <p:nvPr/>
          </p:nvCxnSpPr>
          <p:spPr>
            <a:xfrm flipH="1">
              <a:off x="6550313" y="2367821"/>
              <a:ext cx="293021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BC5B5-81D9-06D9-16DB-1C9BCE391E58}"/>
              </a:ext>
            </a:extLst>
          </p:cNvPr>
          <p:cNvGrpSpPr/>
          <p:nvPr/>
        </p:nvGrpSpPr>
        <p:grpSpPr>
          <a:xfrm>
            <a:off x="8155254" y="3505968"/>
            <a:ext cx="2710962" cy="2563894"/>
            <a:chOff x="3712349" y="362049"/>
            <a:chExt cx="2710962" cy="2563894"/>
          </a:xfrm>
        </p:grpSpPr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14F836DF-273D-7DA0-68E4-0DE0482724DA}"/>
                </a:ext>
              </a:extLst>
            </p:cNvPr>
            <p:cNvSpPr/>
            <p:nvPr/>
          </p:nvSpPr>
          <p:spPr>
            <a:xfrm>
              <a:off x="4814351" y="1160783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0027C0F-2924-2862-444C-06A2D483368B}"/>
                </a:ext>
              </a:extLst>
            </p:cNvPr>
            <p:cNvGrpSpPr/>
            <p:nvPr/>
          </p:nvGrpSpPr>
          <p:grpSpPr>
            <a:xfrm>
              <a:off x="3960035" y="753028"/>
              <a:ext cx="2135965" cy="1854508"/>
              <a:chOff x="4403242" y="1763486"/>
              <a:chExt cx="2135965" cy="1854508"/>
            </a:xfrm>
          </p:grpSpPr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B21A704E-58FF-3AD1-DA4A-8FB1FA212F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2077746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56EB7C56-DD27-D3BB-ADA6-277BF6C650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9ABADF4-DEFF-EAE2-2DF9-594CAB836D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E26327-CE49-13CD-6A20-6342A5F93F30}"/>
                </a:ext>
              </a:extLst>
            </p:cNvPr>
            <p:cNvSpPr txBox="1"/>
            <p:nvPr/>
          </p:nvSpPr>
          <p:spPr>
            <a:xfrm>
              <a:off x="3880059" y="362049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4CF55FD-3253-C456-A500-58F0353B2567}"/>
                </a:ext>
              </a:extLst>
            </p:cNvPr>
            <p:cNvSpPr txBox="1"/>
            <p:nvPr/>
          </p:nvSpPr>
          <p:spPr>
            <a:xfrm>
              <a:off x="5192375" y="25566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7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ED5A174-E7BD-CFFB-BC9A-12F8C47A413C}"/>
                </a:ext>
              </a:extLst>
            </p:cNvPr>
            <p:cNvSpPr txBox="1"/>
            <p:nvPr/>
          </p:nvSpPr>
          <p:spPr>
            <a:xfrm>
              <a:off x="6046313" y="235274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9336D56-02AD-C334-BF81-1026E0D60FE2}"/>
                </a:ext>
              </a:extLst>
            </p:cNvPr>
            <p:cNvGrpSpPr/>
            <p:nvPr/>
          </p:nvGrpSpPr>
          <p:grpSpPr>
            <a:xfrm rot="19800000">
              <a:off x="4949170" y="971365"/>
              <a:ext cx="1012514" cy="1077147"/>
              <a:chOff x="6248627" y="1884005"/>
              <a:chExt cx="1012514" cy="1077147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58AA58A-9CB4-76CF-B44E-B6CBD6C0FC8E}"/>
                  </a:ext>
                </a:extLst>
              </p:cNvPr>
              <p:cNvGrpSpPr/>
              <p:nvPr/>
            </p:nvGrpSpPr>
            <p:grpSpPr>
              <a:xfrm>
                <a:off x="6316017" y="1884005"/>
                <a:ext cx="945124" cy="1014615"/>
                <a:chOff x="3042332" y="3656928"/>
                <a:chExt cx="945124" cy="1014615"/>
              </a:xfrm>
            </p:grpSpPr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A3956AD8-772D-2B77-007A-DA1DA6E72F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782F1A06-5BEF-56B5-DA14-87698B3AFF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F09F96D3-2A32-B456-DECE-A3F5A8A8B7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161D34B9-A89C-F22A-328D-96D9A9BE6DC6}"/>
                    </a:ext>
                  </a:extLst>
                </p:cNvPr>
                <p:cNvSpPr txBox="1"/>
                <p:nvPr/>
              </p:nvSpPr>
              <p:spPr>
                <a:xfrm>
                  <a:off x="3042332" y="4302211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CA" noProof="1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D263CEF-20C2-A556-DF27-23D82EBAE2CD}"/>
                  </a:ext>
                </a:extLst>
              </p:cNvPr>
              <p:cNvSpPr/>
              <p:nvPr/>
            </p:nvSpPr>
            <p:spPr>
              <a:xfrm>
                <a:off x="6843334" y="2310014"/>
                <a:ext cx="115614" cy="11561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DC11599-3C98-1B7E-6671-2E22412D7385}"/>
                  </a:ext>
                </a:extLst>
              </p:cNvPr>
              <p:cNvSpPr txBox="1"/>
              <p:nvPr/>
            </p:nvSpPr>
            <p:spPr>
              <a:xfrm>
                <a:off x="6750298" y="25918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2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04157B9-32FC-AA02-6C77-4A9C4A24DCBE}"/>
                  </a:ext>
                </a:extLst>
              </p:cNvPr>
              <p:cNvSpPr txBox="1"/>
              <p:nvPr/>
            </p:nvSpPr>
            <p:spPr>
              <a:xfrm>
                <a:off x="6248627" y="218315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</a:t>
                </a: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AE48BB9-BC7C-ECAC-DF43-493FD578261A}"/>
                  </a:ext>
                </a:extLst>
              </p:cNvPr>
              <p:cNvCxnSpPr>
                <a:stCxn id="85" idx="4"/>
                <a:endCxn id="86" idx="0"/>
              </p:cNvCxnSpPr>
              <p:nvPr/>
            </p:nvCxnSpPr>
            <p:spPr>
              <a:xfrm>
                <a:off x="6901141" y="2425628"/>
                <a:ext cx="0" cy="16619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1EE5BE4-8753-0AAC-0532-048AB1B3B0AA}"/>
                  </a:ext>
                </a:extLst>
              </p:cNvPr>
              <p:cNvCxnSpPr>
                <a:cxnSpLocks/>
                <a:stCxn id="85" idx="2"/>
                <a:endCxn id="87" idx="3"/>
              </p:cNvCxnSpPr>
              <p:nvPr/>
            </p:nvCxnSpPr>
            <p:spPr>
              <a:xfrm flipH="1">
                <a:off x="6550313" y="2367821"/>
                <a:ext cx="293021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E3F9984-CCB5-FC8D-B4B6-0C6441D88118}"/>
                </a:ext>
              </a:extLst>
            </p:cNvPr>
            <p:cNvCxnSpPr>
              <a:cxnSpLocks/>
              <a:stCxn id="94" idx="3"/>
              <a:endCxn id="77" idx="0"/>
            </p:cNvCxnSpPr>
            <p:nvPr/>
          </p:nvCxnSpPr>
          <p:spPr>
            <a:xfrm>
              <a:off x="5341401" y="1824731"/>
              <a:ext cx="1817" cy="73188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83E6D5C-A9FF-84BC-48D8-B45ECE2B8095}"/>
                </a:ext>
              </a:extLst>
            </p:cNvPr>
            <p:cNvSpPr txBox="1"/>
            <p:nvPr/>
          </p:nvSpPr>
          <p:spPr>
            <a:xfrm>
              <a:off x="3712349" y="15756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5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0D7F09C-B415-1077-B9EA-D52DA29DD2C9}"/>
                </a:ext>
              </a:extLst>
            </p:cNvPr>
            <p:cNvCxnSpPr>
              <a:cxnSpLocks/>
              <a:stCxn id="94" idx="1"/>
              <a:endCxn id="81" idx="3"/>
            </p:cNvCxnSpPr>
            <p:nvPr/>
          </p:nvCxnSpPr>
          <p:spPr>
            <a:xfrm flipH="1">
              <a:off x="4014035" y="1758595"/>
              <a:ext cx="1289182" cy="174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85EA1D5-7D32-893B-C6FD-0DE49C814183}"/>
                </a:ext>
              </a:extLst>
            </p:cNvPr>
            <p:cNvSpPr txBox="1"/>
            <p:nvPr/>
          </p:nvSpPr>
          <p:spPr>
            <a:xfrm>
              <a:off x="5926059" y="1400144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30°</a:t>
              </a:r>
            </a:p>
          </p:txBody>
        </p: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343FDA1-5261-EC43-8001-E156567053F8}"/>
              </a:ext>
            </a:extLst>
          </p:cNvPr>
          <p:cNvCxnSpPr>
            <a:cxnSpLocks/>
          </p:cNvCxnSpPr>
          <p:nvPr/>
        </p:nvCxnSpPr>
        <p:spPr>
          <a:xfrm>
            <a:off x="4945554" y="5701460"/>
            <a:ext cx="207774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4B9A1E2-E943-4614-B8D4-EFAF0251794D}"/>
              </a:ext>
            </a:extLst>
          </p:cNvPr>
          <p:cNvCxnSpPr>
            <a:cxnSpLocks/>
          </p:cNvCxnSpPr>
          <p:nvPr/>
        </p:nvCxnSpPr>
        <p:spPr>
          <a:xfrm flipV="1">
            <a:off x="4945554" y="3896947"/>
            <a:ext cx="0" cy="180451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C255E099-29CB-5829-CC8A-6C0BAFC22AD7}"/>
              </a:ext>
            </a:extLst>
          </p:cNvPr>
          <p:cNvSpPr>
            <a:spLocks noChangeAspect="1"/>
          </p:cNvSpPr>
          <p:nvPr/>
        </p:nvSpPr>
        <p:spPr>
          <a:xfrm>
            <a:off x="4887335" y="5643455"/>
            <a:ext cx="108000" cy="108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noProof="1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EB778BB-4739-D5AE-F8D1-21A9DD6702AC}"/>
              </a:ext>
            </a:extLst>
          </p:cNvPr>
          <p:cNvSpPr txBox="1"/>
          <p:nvPr/>
        </p:nvSpPr>
        <p:spPr>
          <a:xfrm>
            <a:off x="4807359" y="35059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88FE5CA-17BB-3141-E5D7-B6130FC42A05}"/>
              </a:ext>
            </a:extLst>
          </p:cNvPr>
          <p:cNvSpPr txBox="1"/>
          <p:nvPr/>
        </p:nvSpPr>
        <p:spPr>
          <a:xfrm>
            <a:off x="6973613" y="549666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9F8871A-269C-4AE5-6F66-B01A0842237B}"/>
              </a:ext>
            </a:extLst>
          </p:cNvPr>
          <p:cNvGrpSpPr/>
          <p:nvPr/>
        </p:nvGrpSpPr>
        <p:grpSpPr>
          <a:xfrm>
            <a:off x="4406450" y="4900682"/>
            <a:ext cx="1608960" cy="1391889"/>
            <a:chOff x="5741651" y="4115284"/>
            <a:chExt cx="1608960" cy="1391889"/>
          </a:xfrm>
        </p:grpSpPr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28DC7D8C-D0FD-73AD-DDCC-0579DAACD37D}"/>
                </a:ext>
              </a:extLst>
            </p:cNvPr>
            <p:cNvSpPr/>
            <p:nvPr/>
          </p:nvSpPr>
          <p:spPr>
            <a:xfrm>
              <a:off x="5741651" y="4315212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64CD8C3-8382-8B5F-BB64-B3EB905EA695}"/>
                </a:ext>
              </a:extLst>
            </p:cNvPr>
            <p:cNvGrpSpPr/>
            <p:nvPr/>
          </p:nvGrpSpPr>
          <p:grpSpPr>
            <a:xfrm rot="19800000">
              <a:off x="5876470" y="4115284"/>
              <a:ext cx="1012514" cy="1077147"/>
              <a:chOff x="6248627" y="1884005"/>
              <a:chExt cx="1012514" cy="1077147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32AABFA0-FF9F-AEF4-0ABC-5AA5A1AD5256}"/>
                  </a:ext>
                </a:extLst>
              </p:cNvPr>
              <p:cNvGrpSpPr/>
              <p:nvPr/>
            </p:nvGrpSpPr>
            <p:grpSpPr>
              <a:xfrm>
                <a:off x="6316017" y="1884005"/>
                <a:ext cx="945124" cy="1014615"/>
                <a:chOff x="3042332" y="3656928"/>
                <a:chExt cx="945124" cy="1014615"/>
              </a:xfrm>
            </p:grpSpPr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4DE1988D-DE97-D8FD-DDAF-173F57C7D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46055C6B-0490-2C4B-0B5D-707157485D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FF8DA810-97C6-E8F6-5ACC-B785071D2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F5F75F62-F3E7-FC49-DA14-851382991457}"/>
                    </a:ext>
                  </a:extLst>
                </p:cNvPr>
                <p:cNvSpPr txBox="1"/>
                <p:nvPr/>
              </p:nvSpPr>
              <p:spPr>
                <a:xfrm>
                  <a:off x="3042332" y="4302211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CA" noProof="1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1489AB0A-2B9B-27B8-923B-94ABD6193D58}"/>
                  </a:ext>
                </a:extLst>
              </p:cNvPr>
              <p:cNvSpPr/>
              <p:nvPr/>
            </p:nvSpPr>
            <p:spPr>
              <a:xfrm>
                <a:off x="6843334" y="2310014"/>
                <a:ext cx="115614" cy="11561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9026773-B908-61C0-3294-6C7A0369702F}"/>
                  </a:ext>
                </a:extLst>
              </p:cNvPr>
              <p:cNvSpPr txBox="1"/>
              <p:nvPr/>
            </p:nvSpPr>
            <p:spPr>
              <a:xfrm>
                <a:off x="6750298" y="25918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2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8FBE508-7E18-7D06-F0B2-44149D257D49}"/>
                  </a:ext>
                </a:extLst>
              </p:cNvPr>
              <p:cNvSpPr txBox="1"/>
              <p:nvPr/>
            </p:nvSpPr>
            <p:spPr>
              <a:xfrm>
                <a:off x="6248627" y="218315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</a:t>
                </a:r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98B735CE-3214-FFCE-6D46-0B4757F8A478}"/>
                  </a:ext>
                </a:extLst>
              </p:cNvPr>
              <p:cNvCxnSpPr>
                <a:stCxn id="112" idx="4"/>
                <a:endCxn id="113" idx="0"/>
              </p:cNvCxnSpPr>
              <p:nvPr/>
            </p:nvCxnSpPr>
            <p:spPr>
              <a:xfrm>
                <a:off x="6901141" y="2425628"/>
                <a:ext cx="0" cy="16619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13A27F8-A917-0AD0-9D15-835C9889C501}"/>
                  </a:ext>
                </a:extLst>
              </p:cNvPr>
              <p:cNvCxnSpPr>
                <a:cxnSpLocks/>
                <a:stCxn id="112" idx="2"/>
                <a:endCxn id="114" idx="3"/>
              </p:cNvCxnSpPr>
              <p:nvPr/>
            </p:nvCxnSpPr>
            <p:spPr>
              <a:xfrm flipH="1">
                <a:off x="6550313" y="2367821"/>
                <a:ext cx="293021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F8D5EBD-BA10-23D5-D9D6-18109F923009}"/>
                </a:ext>
              </a:extLst>
            </p:cNvPr>
            <p:cNvSpPr txBox="1"/>
            <p:nvPr/>
          </p:nvSpPr>
          <p:spPr>
            <a:xfrm>
              <a:off x="6853359" y="4544063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30°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7334654-FE43-B632-AC5F-89CC36BB497C}"/>
              </a:ext>
            </a:extLst>
          </p:cNvPr>
          <p:cNvGrpSpPr/>
          <p:nvPr/>
        </p:nvGrpSpPr>
        <p:grpSpPr>
          <a:xfrm>
            <a:off x="4591356" y="308764"/>
            <a:ext cx="2786142" cy="2563894"/>
            <a:chOff x="3637169" y="362049"/>
            <a:chExt cx="2786142" cy="2563894"/>
          </a:xfrm>
        </p:grpSpPr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8970D022-EE05-A0CA-27B4-D755B72F731B}"/>
                </a:ext>
              </a:extLst>
            </p:cNvPr>
            <p:cNvSpPr/>
            <p:nvPr/>
          </p:nvSpPr>
          <p:spPr>
            <a:xfrm>
              <a:off x="4814351" y="1160783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F02941B-D342-E0AD-5327-95832065D707}"/>
                </a:ext>
              </a:extLst>
            </p:cNvPr>
            <p:cNvGrpSpPr/>
            <p:nvPr/>
          </p:nvGrpSpPr>
          <p:grpSpPr>
            <a:xfrm>
              <a:off x="3637169" y="753028"/>
              <a:ext cx="2458831" cy="2165022"/>
              <a:chOff x="4080376" y="1763486"/>
              <a:chExt cx="2458831" cy="2165022"/>
            </a:xfrm>
          </p:grpSpPr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2525E2BF-A8DF-B803-6ABE-F6C900E0DC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2077746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00D8CB07-359E-9ADD-0907-4986DE76CA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01F9313-F6EC-83D6-0FB5-2A1E4442D2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C95E31F-5153-28F9-7899-5355F1B456C1}"/>
                  </a:ext>
                </a:extLst>
              </p:cNvPr>
              <p:cNvSpPr txBox="1"/>
              <p:nvPr/>
            </p:nvSpPr>
            <p:spPr>
              <a:xfrm>
                <a:off x="4080376" y="3559176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31B2D1E-6AE4-CA35-82A7-DB67B5831693}"/>
                </a:ext>
              </a:extLst>
            </p:cNvPr>
            <p:cNvSpPr txBox="1"/>
            <p:nvPr/>
          </p:nvSpPr>
          <p:spPr>
            <a:xfrm>
              <a:off x="3880059" y="362049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F24832D-0C85-6D51-4E25-1A88CAA34553}"/>
                </a:ext>
              </a:extLst>
            </p:cNvPr>
            <p:cNvSpPr txBox="1"/>
            <p:nvPr/>
          </p:nvSpPr>
          <p:spPr>
            <a:xfrm>
              <a:off x="5192375" y="25566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7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F1EDB8F-9BE6-1388-7548-AD414EA14430}"/>
                </a:ext>
              </a:extLst>
            </p:cNvPr>
            <p:cNvSpPr txBox="1"/>
            <p:nvPr/>
          </p:nvSpPr>
          <p:spPr>
            <a:xfrm>
              <a:off x="6046313" y="235274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15DCE81-BA34-831E-F5FE-7035A79ED0B9}"/>
                </a:ext>
              </a:extLst>
            </p:cNvPr>
            <p:cNvGrpSpPr/>
            <p:nvPr/>
          </p:nvGrpSpPr>
          <p:grpSpPr>
            <a:xfrm rot="19800000">
              <a:off x="4631376" y="999131"/>
              <a:ext cx="1337748" cy="1134534"/>
              <a:chOff x="5923393" y="1826618"/>
              <a:chExt cx="1337748" cy="1134534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76F468B9-89EA-FA86-6B26-A6195BB46377}"/>
                  </a:ext>
                </a:extLst>
              </p:cNvPr>
              <p:cNvGrpSpPr/>
              <p:nvPr/>
            </p:nvGrpSpPr>
            <p:grpSpPr>
              <a:xfrm>
                <a:off x="5923393" y="1826618"/>
                <a:ext cx="1337748" cy="1072002"/>
                <a:chOff x="8601020" y="3028766"/>
                <a:chExt cx="1337748" cy="1072002"/>
              </a:xfrm>
            </p:grpSpPr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54BF99B3-2160-9802-EAFA-C2D91B911905}"/>
                    </a:ext>
                  </a:extLst>
                </p:cNvPr>
                <p:cNvGrpSpPr/>
                <p:nvPr/>
              </p:nvGrpSpPr>
              <p:grpSpPr>
                <a:xfrm>
                  <a:off x="8993644" y="3086153"/>
                  <a:ext cx="945124" cy="1014615"/>
                  <a:chOff x="3042332" y="3656928"/>
                  <a:chExt cx="945124" cy="1014615"/>
                </a:xfrm>
              </p:grpSpPr>
              <p:cxnSp>
                <p:nvCxnSpPr>
                  <p:cNvPr id="146" name="Straight Arrow Connector 145">
                    <a:extLst>
                      <a:ext uri="{FF2B5EF4-FFF2-40B4-BE49-F238E27FC236}">
                        <a16:creationId xmlns:a16="http://schemas.microsoft.com/office/drawing/2014/main" id="{4E89BDA4-1226-081E-38BC-0D888D6B9C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7456" y="4376928"/>
                    <a:ext cx="72000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9CAFB7BA-792A-CDE3-9BBA-B9C34E7FF8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67456" y="3656928"/>
                    <a:ext cx="0" cy="72000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335A2776-3C31-AAAF-F3C9-E8813870F0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209237" y="4318923"/>
                    <a:ext cx="108000" cy="108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 sz="2400" noProof="1"/>
                  </a:p>
                </p:txBody>
              </p:sp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3B3BE1FE-1E2E-134A-AC53-0E5A8EC6CE89}"/>
                      </a:ext>
                    </a:extLst>
                  </p:cNvPr>
                  <p:cNvSpPr txBox="1"/>
                  <p:nvPr/>
                </p:nvSpPr>
                <p:spPr>
                  <a:xfrm>
                    <a:off x="3042332" y="4302211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fr-CA" noProof="1">
                      <a:solidFill>
                        <a:srgbClr val="0000FF"/>
                      </a:solidFill>
                    </a:endParaRPr>
                  </a:p>
                </p:txBody>
              </p:sp>
            </p:grp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776CAB9-66ED-0D44-C0E8-11A78F4DDE52}"/>
                    </a:ext>
                  </a:extLst>
                </p:cNvPr>
                <p:cNvSpPr txBox="1"/>
                <p:nvPr/>
              </p:nvSpPr>
              <p:spPr>
                <a:xfrm>
                  <a:off x="8601020" y="3028766"/>
                  <a:ext cx="6187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/>
                    <a:t>local</a:t>
                  </a:r>
                </a:p>
              </p:txBody>
            </p:sp>
          </p:grp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10964CB-4DED-CCDE-0859-B0529E274D31}"/>
                  </a:ext>
                </a:extLst>
              </p:cNvPr>
              <p:cNvSpPr/>
              <p:nvPr/>
            </p:nvSpPr>
            <p:spPr>
              <a:xfrm>
                <a:off x="6843334" y="2310014"/>
                <a:ext cx="115614" cy="11561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9437758-5F96-B2F1-71DC-831D59475D83}"/>
                  </a:ext>
                </a:extLst>
              </p:cNvPr>
              <p:cNvSpPr txBox="1"/>
              <p:nvPr/>
            </p:nvSpPr>
            <p:spPr>
              <a:xfrm>
                <a:off x="6750298" y="25918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2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4A0EB4C-4C15-2B4E-538A-5D3FF90AC834}"/>
                  </a:ext>
                </a:extLst>
              </p:cNvPr>
              <p:cNvSpPr txBox="1"/>
              <p:nvPr/>
            </p:nvSpPr>
            <p:spPr>
              <a:xfrm>
                <a:off x="6248627" y="218315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dirty="0"/>
                  <a:t>1</a:t>
                </a:r>
              </a:p>
            </p:txBody>
          </p: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59AF9B28-C9D4-8F60-19F5-9CB97321D32B}"/>
                  </a:ext>
                </a:extLst>
              </p:cNvPr>
              <p:cNvCxnSpPr>
                <a:stCxn id="139" idx="4"/>
                <a:endCxn id="140" idx="0"/>
              </p:cNvCxnSpPr>
              <p:nvPr/>
            </p:nvCxnSpPr>
            <p:spPr>
              <a:xfrm>
                <a:off x="6901141" y="2425628"/>
                <a:ext cx="0" cy="16619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97C914E-C9B9-7066-8136-D9DF8860978D}"/>
                  </a:ext>
                </a:extLst>
              </p:cNvPr>
              <p:cNvCxnSpPr>
                <a:cxnSpLocks/>
                <a:stCxn id="139" idx="2"/>
                <a:endCxn id="141" idx="3"/>
              </p:cNvCxnSpPr>
              <p:nvPr/>
            </p:nvCxnSpPr>
            <p:spPr>
              <a:xfrm flipH="1">
                <a:off x="6550313" y="2367821"/>
                <a:ext cx="293021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74CB6D9-8009-7147-8EB2-D7AEB59C8EAB}"/>
                </a:ext>
              </a:extLst>
            </p:cNvPr>
            <p:cNvCxnSpPr>
              <a:cxnSpLocks/>
              <a:stCxn id="148" idx="3"/>
              <a:endCxn id="131" idx="0"/>
            </p:cNvCxnSpPr>
            <p:nvPr/>
          </p:nvCxnSpPr>
          <p:spPr>
            <a:xfrm>
              <a:off x="5341401" y="1824731"/>
              <a:ext cx="1817" cy="73188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8B6D7DE-B8DB-4791-6CA8-7C7BA5A4A2FA}"/>
                </a:ext>
              </a:extLst>
            </p:cNvPr>
            <p:cNvSpPr txBox="1"/>
            <p:nvPr/>
          </p:nvSpPr>
          <p:spPr>
            <a:xfrm>
              <a:off x="3712349" y="15756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5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2AB32B5-F920-EC97-473F-925D4A1DE2F9}"/>
                </a:ext>
              </a:extLst>
            </p:cNvPr>
            <p:cNvCxnSpPr>
              <a:cxnSpLocks/>
              <a:stCxn id="148" idx="1"/>
              <a:endCxn id="135" idx="3"/>
            </p:cNvCxnSpPr>
            <p:nvPr/>
          </p:nvCxnSpPr>
          <p:spPr>
            <a:xfrm flipH="1">
              <a:off x="4014035" y="1758595"/>
              <a:ext cx="1289182" cy="174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9DDD996-BCA7-07B5-949E-DBF27E683E7A}"/>
                </a:ext>
              </a:extLst>
            </p:cNvPr>
            <p:cNvSpPr txBox="1"/>
            <p:nvPr/>
          </p:nvSpPr>
          <p:spPr>
            <a:xfrm>
              <a:off x="5926059" y="1400144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30°</a:t>
              </a:r>
            </a:p>
          </p:txBody>
        </p:sp>
      </p:grpSp>
      <p:sp>
        <p:nvSpPr>
          <p:cNvPr id="155" name="Right Arrow 154">
            <a:extLst>
              <a:ext uri="{FF2B5EF4-FFF2-40B4-BE49-F238E27FC236}">
                <a16:creationId xmlns:a16="http://schemas.microsoft.com/office/drawing/2014/main" id="{04290D39-249C-740B-C3ED-F35D65A7DEBA}"/>
              </a:ext>
            </a:extLst>
          </p:cNvPr>
          <p:cNvSpPr/>
          <p:nvPr/>
        </p:nvSpPr>
        <p:spPr>
          <a:xfrm>
            <a:off x="3329640" y="4337829"/>
            <a:ext cx="577965" cy="50489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6" name="Right Arrow 155">
            <a:extLst>
              <a:ext uri="{FF2B5EF4-FFF2-40B4-BE49-F238E27FC236}">
                <a16:creationId xmlns:a16="http://schemas.microsoft.com/office/drawing/2014/main" id="{8CD73A6C-BC00-5F86-7125-ABA2D30C74DB}"/>
              </a:ext>
            </a:extLst>
          </p:cNvPr>
          <p:cNvSpPr/>
          <p:nvPr/>
        </p:nvSpPr>
        <p:spPr>
          <a:xfrm>
            <a:off x="6939088" y="4338674"/>
            <a:ext cx="577965" cy="50489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315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5F43D4F5-D531-B84A-8003-31C42C9A5F14}"/>
              </a:ext>
            </a:extLst>
          </p:cNvPr>
          <p:cNvGrpSpPr/>
          <p:nvPr/>
        </p:nvGrpSpPr>
        <p:grpSpPr>
          <a:xfrm>
            <a:off x="6048681" y="870207"/>
            <a:ext cx="5515118" cy="4934819"/>
            <a:chOff x="5166086" y="830450"/>
            <a:chExt cx="5515118" cy="49348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E241F-85D7-FF4F-8CA9-05CDBCA03924}"/>
                </a:ext>
              </a:extLst>
            </p:cNvPr>
            <p:cNvSpPr txBox="1"/>
            <p:nvPr/>
          </p:nvSpPr>
          <p:spPr>
            <a:xfrm>
              <a:off x="5677911" y="830450"/>
              <a:ext cx="5003293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0A3FAE-5A6E-8845-ABBE-1F5F85AD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CF27A5-CEC3-2C40-848D-2E259AB8EAE1}"/>
                </a:ext>
              </a:extLst>
            </p:cNvPr>
            <p:cNvSpPr txBox="1"/>
            <p:nvPr/>
          </p:nvSpPr>
          <p:spPr>
            <a:xfrm rot="5400000">
              <a:off x="4790823" y="3117586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FF0000"/>
                  </a:solidFill>
                </a:rPr>
                <a:t>dim 0 : time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1CEB7D-3106-6B4D-B2E7-24A193E962A0}"/>
                </a:ext>
              </a:extLst>
            </p:cNvPr>
            <p:cNvGrpSpPr/>
            <p:nvPr/>
          </p:nvGrpSpPr>
          <p:grpSpPr>
            <a:xfrm>
              <a:off x="5453019" y="906451"/>
              <a:ext cx="307777" cy="1034310"/>
              <a:chOff x="5453019" y="906451"/>
              <a:chExt cx="307777" cy="103431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F1DAAD-E94A-6B4D-9D95-FEEB5C42AE03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AD5535-1DF8-2A4E-9B09-EF1630F5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43E53CB-57EF-5A47-90B0-643C3DF5B5A1}"/>
                </a:ext>
              </a:extLst>
            </p:cNvPr>
            <p:cNvGrpSpPr/>
            <p:nvPr/>
          </p:nvGrpSpPr>
          <p:grpSpPr>
            <a:xfrm>
              <a:off x="5453019" y="2272546"/>
              <a:ext cx="307777" cy="1034310"/>
              <a:chOff x="5453019" y="906451"/>
              <a:chExt cx="307777" cy="103431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0489AF-A05F-8444-9D05-23C10A530EE8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AC19CB7-A5A1-CE43-9052-BFAB1825A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00D73C-EC5E-7741-9D60-BC1E0AF638CA}"/>
                </a:ext>
              </a:extLst>
            </p:cNvPr>
            <p:cNvGrpSpPr/>
            <p:nvPr/>
          </p:nvGrpSpPr>
          <p:grpSpPr>
            <a:xfrm>
              <a:off x="5465770" y="4221029"/>
              <a:ext cx="307777" cy="1034310"/>
              <a:chOff x="5453019" y="906451"/>
              <a:chExt cx="307777" cy="103431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4FCD93-A7EF-1B44-A39B-4FCADD4C7E74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1291626-F632-5F43-B2B9-E919CBA72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F4158E-185C-2B4F-866A-9A3AA70B5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01893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D8EB6A-FCEC-D847-B197-536AA63D4F38}"/>
                </a:ext>
              </a:extLst>
            </p:cNvPr>
            <p:cNvSpPr txBox="1"/>
            <p:nvPr/>
          </p:nvSpPr>
          <p:spPr>
            <a:xfrm>
              <a:off x="7324008" y="5457492"/>
              <a:ext cx="1184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0000FF"/>
                  </a:solidFill>
                </a:rPr>
                <a:t>dim 2 : vector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4451B64-A334-354E-8BEB-DC6CBB06C29E}"/>
              </a:ext>
            </a:extLst>
          </p:cNvPr>
          <p:cNvGrpSpPr/>
          <p:nvPr/>
        </p:nvGrpSpPr>
        <p:grpSpPr>
          <a:xfrm>
            <a:off x="772338" y="355318"/>
            <a:ext cx="4725267" cy="2912992"/>
            <a:chOff x="1068147" y="1666959"/>
            <a:chExt cx="4725267" cy="29129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F7BAAEE-3773-3246-9A12-268081491167}"/>
                </a:ext>
              </a:extLst>
            </p:cNvPr>
            <p:cNvGrpSpPr/>
            <p:nvPr/>
          </p:nvGrpSpPr>
          <p:grpSpPr>
            <a:xfrm>
              <a:off x="1167782" y="2367686"/>
              <a:ext cx="4583410" cy="1569031"/>
              <a:chOff x="1167782" y="2235954"/>
              <a:chExt cx="4583410" cy="15690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AAE76D-BC44-4C40-9B6A-DF4A1FB56C9C}"/>
                  </a:ext>
                </a:extLst>
              </p:cNvPr>
              <p:cNvSpPr txBox="1"/>
              <p:nvPr/>
            </p:nvSpPr>
            <p:spPr>
              <a:xfrm>
                <a:off x="1382688" y="2235954"/>
                <a:ext cx="436850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[[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0.0 ],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0.0 ],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...,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0.0 ]]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5130E14-C6C1-F24E-953C-11236A5FE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0823" y="2331998"/>
                <a:ext cx="0" cy="11374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31AFCA-B131-7744-832F-D46E751A14E6}"/>
                  </a:ext>
                </a:extLst>
              </p:cNvPr>
              <p:cNvSpPr txBox="1"/>
              <p:nvPr/>
            </p:nvSpPr>
            <p:spPr>
              <a:xfrm rot="5400000">
                <a:off x="792519" y="2707261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5B3303D-8F07-234D-98C5-BCEE390E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3530804"/>
                <a:ext cx="3750104" cy="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5EC4E-FC96-D347-AF8F-2288AF0A57BD}"/>
                  </a:ext>
                </a:extLst>
              </p:cNvPr>
              <p:cNvSpPr txBox="1"/>
              <p:nvPr/>
            </p:nvSpPr>
            <p:spPr>
              <a:xfrm>
                <a:off x="3018080" y="3497208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7EE1DB-BF0B-E244-8B6C-B0486C019788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noProof="1">
                  <a:solidFill>
                    <a:schemeClr val="tx1"/>
                  </a:solidFill>
                </a:rPr>
                <a:t>Series of </a:t>
              </a:r>
              <a:r>
                <a:rPr lang="en-CA" b="1" noProof="1">
                  <a:solidFill>
                    <a:srgbClr val="FF0000"/>
                  </a:solidFill>
                </a:rPr>
                <a:t>m</a:t>
              </a:r>
              <a:r>
                <a:rPr lang="en-CA" noProof="1">
                  <a:solidFill>
                    <a:schemeClr val="tx1"/>
                  </a:solidFill>
                </a:rPr>
                <a:t> vectors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12FAC-2692-CD4A-A30E-A296A585B935}"/>
                </a:ext>
              </a:extLst>
            </p:cNvPr>
            <p:cNvSpPr txBox="1"/>
            <p:nvPr/>
          </p:nvSpPr>
          <p:spPr>
            <a:xfrm>
              <a:off x="1068147" y="4210898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noProof="1"/>
                <a:t>Addressing: [</a:t>
              </a:r>
              <a:r>
                <a:rPr lang="en-CA" sz="1400" noProof="1">
                  <a:solidFill>
                    <a:srgbClr val="FF0000"/>
                  </a:solidFill>
                </a:rPr>
                <a:t>time</a:t>
              </a:r>
              <a:r>
                <a:rPr lang="en-CA" sz="1400" noProof="1"/>
                <a:t>, </a:t>
              </a:r>
              <a:r>
                <a:rPr lang="en-CA" sz="1400" noProof="1">
                  <a:solidFill>
                    <a:srgbClr val="00A000"/>
                  </a:solidFill>
                </a:rPr>
                <a:t>axis</a:t>
              </a:r>
              <a:r>
                <a:rPr lang="en-CA" sz="1400" noProof="1"/>
                <a:t>]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AFB3652-C406-2F45-A428-E5AFDE3D0E91}"/>
                </a:ext>
              </a:extLst>
            </p:cNvPr>
            <p:cNvSpPr/>
            <p:nvPr/>
          </p:nvSpPr>
          <p:spPr>
            <a:xfrm>
              <a:off x="1068148" y="1666959"/>
              <a:ext cx="4725266" cy="291299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noProof="1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596DDA35-D752-4F4D-9E9F-A1BB08203666}"/>
              </a:ext>
            </a:extLst>
          </p:cNvPr>
          <p:cNvSpPr/>
          <p:nvPr/>
        </p:nvSpPr>
        <p:spPr>
          <a:xfrm>
            <a:off x="5942008" y="355318"/>
            <a:ext cx="5665063" cy="44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1">
                <a:solidFill>
                  <a:schemeClr val="tx1"/>
                </a:solidFill>
              </a:rPr>
              <a:t>Series of </a:t>
            </a:r>
            <a:r>
              <a:rPr lang="en-CA" b="1" noProof="1">
                <a:solidFill>
                  <a:srgbClr val="FF0000"/>
                </a:solidFill>
              </a:rPr>
              <a:t>m</a:t>
            </a:r>
            <a:r>
              <a:rPr lang="en-CA" noProof="1">
                <a:solidFill>
                  <a:schemeClr val="tx1"/>
                </a:solidFill>
              </a:rPr>
              <a:t> groups of </a:t>
            </a:r>
            <a:r>
              <a:rPr lang="en-CA" b="1" noProof="1">
                <a:solidFill>
                  <a:srgbClr val="0000FF"/>
                </a:solidFill>
              </a:rPr>
              <a:t>n</a:t>
            </a:r>
            <a:r>
              <a:rPr lang="en-CA" noProof="1">
                <a:solidFill>
                  <a:schemeClr val="tx1"/>
                </a:solidFill>
              </a:rPr>
              <a:t> vectors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FE1D35-3C75-294D-A0AE-77B0F751C27A}"/>
              </a:ext>
            </a:extLst>
          </p:cNvPr>
          <p:cNvSpPr txBox="1"/>
          <p:nvPr/>
        </p:nvSpPr>
        <p:spPr>
          <a:xfrm>
            <a:off x="5942012" y="5950840"/>
            <a:ext cx="52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noProof="1"/>
              <a:t>Addressing: [</a:t>
            </a:r>
            <a:r>
              <a:rPr lang="en-CA" sz="1400" noProof="1">
                <a:solidFill>
                  <a:srgbClr val="FF0000"/>
                </a:solidFill>
              </a:rPr>
              <a:t>time</a:t>
            </a:r>
            <a:r>
              <a:rPr lang="en-CA" sz="1400" noProof="1"/>
              <a:t>, </a:t>
            </a:r>
            <a:r>
              <a:rPr lang="en-CA" sz="1400" noProof="1">
                <a:solidFill>
                  <a:srgbClr val="00A000"/>
                </a:solidFill>
              </a:rPr>
              <a:t>axis</a:t>
            </a:r>
            <a:r>
              <a:rPr lang="en-CA" sz="1400" noProof="1"/>
              <a:t>,</a:t>
            </a:r>
            <a:r>
              <a:rPr lang="en-CA" sz="1400" noProof="1">
                <a:solidFill>
                  <a:srgbClr val="00C800"/>
                </a:solidFill>
              </a:rPr>
              <a:t> </a:t>
            </a:r>
            <a:r>
              <a:rPr lang="en-CA" sz="1400" noProof="1">
                <a:solidFill>
                  <a:srgbClr val="0000FF"/>
                </a:solidFill>
              </a:rPr>
              <a:t>vector</a:t>
            </a:r>
            <a:r>
              <a:rPr lang="en-CA" sz="1400" noProof="1"/>
              <a:t>]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0CF0A1-0B87-C247-998A-D5FA9BFAACF0}"/>
              </a:ext>
            </a:extLst>
          </p:cNvPr>
          <p:cNvSpPr/>
          <p:nvPr/>
        </p:nvSpPr>
        <p:spPr>
          <a:xfrm>
            <a:off x="5942010" y="359975"/>
            <a:ext cx="5665069" cy="596131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</p:spTree>
    <p:extLst>
      <p:ext uri="{BB962C8B-B14F-4D97-AF65-F5344CB8AC3E}">
        <p14:creationId xmlns:p14="http://schemas.microsoft.com/office/powerpoint/2010/main" val="308870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4451B64-A334-354E-8BEB-DC6CBB06C29E}"/>
              </a:ext>
            </a:extLst>
          </p:cNvPr>
          <p:cNvGrpSpPr/>
          <p:nvPr/>
        </p:nvGrpSpPr>
        <p:grpSpPr>
          <a:xfrm>
            <a:off x="772338" y="355318"/>
            <a:ext cx="4809682" cy="2912992"/>
            <a:chOff x="1068147" y="1666959"/>
            <a:chExt cx="4809682" cy="29129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F7BAAEE-3773-3246-9A12-268081491167}"/>
                </a:ext>
              </a:extLst>
            </p:cNvPr>
            <p:cNvGrpSpPr/>
            <p:nvPr/>
          </p:nvGrpSpPr>
          <p:grpSpPr>
            <a:xfrm>
              <a:off x="1167782" y="2367686"/>
              <a:ext cx="4710047" cy="1569031"/>
              <a:chOff x="1167782" y="2235954"/>
              <a:chExt cx="4710047" cy="15690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AAE76D-BC44-4C40-9B6A-DF4A1FB56C9C}"/>
                  </a:ext>
                </a:extLst>
              </p:cNvPr>
              <p:cNvSpPr txBox="1"/>
              <p:nvPr/>
            </p:nvSpPr>
            <p:spPr>
              <a:xfrm>
                <a:off x="1382688" y="2235954"/>
                <a:ext cx="449514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[[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1.0 ],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1.0 ],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 ...,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1.0 ]]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5130E14-C6C1-F24E-953C-11236A5FE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0823" y="2331998"/>
                <a:ext cx="0" cy="11374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31AFCA-B131-7744-832F-D46E751A14E6}"/>
                  </a:ext>
                </a:extLst>
              </p:cNvPr>
              <p:cNvSpPr txBox="1"/>
              <p:nvPr/>
            </p:nvSpPr>
            <p:spPr>
              <a:xfrm rot="5400000">
                <a:off x="792519" y="2707261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5B3303D-8F07-234D-98C5-BCEE390E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3530804"/>
                <a:ext cx="3750104" cy="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5EC4E-FC96-D347-AF8F-2288AF0A57BD}"/>
                  </a:ext>
                </a:extLst>
              </p:cNvPr>
              <p:cNvSpPr txBox="1"/>
              <p:nvPr/>
            </p:nvSpPr>
            <p:spPr>
              <a:xfrm>
                <a:off x="3018080" y="3497208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7EE1DB-BF0B-E244-8B6C-B0486C019788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points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12FAC-2692-CD4A-A30E-A296A585B935}"/>
                </a:ext>
              </a:extLst>
            </p:cNvPr>
            <p:cNvSpPr txBox="1"/>
            <p:nvPr/>
          </p:nvSpPr>
          <p:spPr>
            <a:xfrm>
              <a:off x="1068147" y="4210898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, </a:t>
              </a:r>
              <a:r>
                <a:rPr lang="en-CA" sz="1400">
                  <a:solidFill>
                    <a:srgbClr val="00A000"/>
                  </a:solidFill>
                </a:rPr>
                <a:t>axis</a:t>
              </a:r>
              <a:r>
                <a:rPr lang="en-CA" sz="1400"/>
                <a:t>]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AFB3652-C406-2F45-A428-E5AFDE3D0E91}"/>
                </a:ext>
              </a:extLst>
            </p:cNvPr>
            <p:cNvSpPr/>
            <p:nvPr/>
          </p:nvSpPr>
          <p:spPr>
            <a:xfrm>
              <a:off x="1068148" y="1666959"/>
              <a:ext cx="4725266" cy="291299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60CE413-2563-AB4C-B787-2EFF6D9DE97D}"/>
              </a:ext>
            </a:extLst>
          </p:cNvPr>
          <p:cNvGrpSpPr/>
          <p:nvPr/>
        </p:nvGrpSpPr>
        <p:grpSpPr>
          <a:xfrm>
            <a:off x="6291722" y="870207"/>
            <a:ext cx="5480467" cy="4934819"/>
            <a:chOff x="5409127" y="830450"/>
            <a:chExt cx="5480467" cy="4934819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C0015C-23DF-5D4D-945F-E236DD8D77B2}"/>
                </a:ext>
              </a:extLst>
            </p:cNvPr>
            <p:cNvSpPr txBox="1"/>
            <p:nvPr/>
          </p:nvSpPr>
          <p:spPr>
            <a:xfrm>
              <a:off x="5677911" y="830450"/>
              <a:ext cx="5211683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]]]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EC09319-8E8D-AB42-9273-62C06EF26CD0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1B99010-2604-9244-B57E-88814CA787AF}"/>
                </a:ext>
              </a:extLst>
            </p:cNvPr>
            <p:cNvGrpSpPr/>
            <p:nvPr/>
          </p:nvGrpSpPr>
          <p:grpSpPr>
            <a:xfrm>
              <a:off x="5453019" y="906451"/>
              <a:ext cx="307777" cy="1034310"/>
              <a:chOff x="5453019" y="906451"/>
              <a:chExt cx="307777" cy="1034310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C3982D7-C2AA-4949-B712-0898D37C7ADD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058AF21-7600-934D-8BB9-46488EFC76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E98B596-9001-D444-A537-8F3796F5A586}"/>
                </a:ext>
              </a:extLst>
            </p:cNvPr>
            <p:cNvGrpSpPr/>
            <p:nvPr/>
          </p:nvGrpSpPr>
          <p:grpSpPr>
            <a:xfrm>
              <a:off x="5453019" y="2272546"/>
              <a:ext cx="307777" cy="1034310"/>
              <a:chOff x="5453019" y="906451"/>
              <a:chExt cx="307777" cy="103431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BC5A869-2AAC-3B4E-A407-5564124DCFE2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B04DBC51-74AF-C241-B1F2-932F928C2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A351F47-B89B-744D-AF83-559A6C237435}"/>
                </a:ext>
              </a:extLst>
            </p:cNvPr>
            <p:cNvGrpSpPr/>
            <p:nvPr/>
          </p:nvGrpSpPr>
          <p:grpSpPr>
            <a:xfrm>
              <a:off x="5465770" y="4221029"/>
              <a:ext cx="307777" cy="1034310"/>
              <a:chOff x="5453019" y="906451"/>
              <a:chExt cx="307777" cy="1034310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B76C558-0987-F64C-B9B8-DEC924BCA08A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C48D669C-9DDB-1C44-8606-B3B4BC5B2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D6F1521-5369-EA45-84F1-322467F01313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01893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03B53C2-BF7F-FA43-B93F-A3DAE13736E4}"/>
                </a:ext>
              </a:extLst>
            </p:cNvPr>
            <p:cNvSpPr txBox="1"/>
            <p:nvPr/>
          </p:nvSpPr>
          <p:spPr>
            <a:xfrm>
              <a:off x="7362384" y="5457492"/>
              <a:ext cx="1107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0000FF"/>
                  </a:solidFill>
                </a:rPr>
                <a:t>dim 2 : point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313CAC5F-48A5-1E46-A011-9D15E0C5D4A1}"/>
              </a:ext>
            </a:extLst>
          </p:cNvPr>
          <p:cNvSpPr/>
          <p:nvPr/>
        </p:nvSpPr>
        <p:spPr>
          <a:xfrm>
            <a:off x="5942008" y="355318"/>
            <a:ext cx="5665063" cy="44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1">
                <a:solidFill>
                  <a:schemeClr val="tx1"/>
                </a:solidFill>
              </a:rPr>
              <a:t>Series of </a:t>
            </a:r>
            <a:r>
              <a:rPr lang="en-CA" b="1" noProof="1">
                <a:solidFill>
                  <a:srgbClr val="FF0000"/>
                </a:solidFill>
              </a:rPr>
              <a:t>m</a:t>
            </a:r>
            <a:r>
              <a:rPr lang="en-CA" noProof="1">
                <a:solidFill>
                  <a:schemeClr val="tx1"/>
                </a:solidFill>
              </a:rPr>
              <a:t> groups of </a:t>
            </a:r>
            <a:r>
              <a:rPr lang="en-CA" b="1" noProof="1">
                <a:solidFill>
                  <a:srgbClr val="0000FF"/>
                </a:solidFill>
              </a:rPr>
              <a:t>n</a:t>
            </a:r>
            <a:r>
              <a:rPr lang="en-CA" noProof="1">
                <a:solidFill>
                  <a:schemeClr val="tx1"/>
                </a:solidFill>
              </a:rPr>
              <a:t> points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B37E04-7779-F941-96C4-EBC3FE0A9C02}"/>
              </a:ext>
            </a:extLst>
          </p:cNvPr>
          <p:cNvSpPr txBox="1"/>
          <p:nvPr/>
        </p:nvSpPr>
        <p:spPr>
          <a:xfrm>
            <a:off x="5942012" y="5950840"/>
            <a:ext cx="52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noProof="1"/>
              <a:t>Addressing: [</a:t>
            </a:r>
            <a:r>
              <a:rPr lang="en-CA" sz="1400" noProof="1">
                <a:solidFill>
                  <a:srgbClr val="FF0000"/>
                </a:solidFill>
              </a:rPr>
              <a:t>time</a:t>
            </a:r>
            <a:r>
              <a:rPr lang="en-CA" sz="1400" noProof="1"/>
              <a:t>, </a:t>
            </a:r>
            <a:r>
              <a:rPr lang="en-CA" sz="1400" noProof="1">
                <a:solidFill>
                  <a:srgbClr val="00A000"/>
                </a:solidFill>
              </a:rPr>
              <a:t>axis</a:t>
            </a:r>
            <a:r>
              <a:rPr lang="en-CA" sz="1400" noProof="1"/>
              <a:t>,</a:t>
            </a:r>
            <a:r>
              <a:rPr lang="en-CA" sz="1400" noProof="1">
                <a:solidFill>
                  <a:srgbClr val="00C800"/>
                </a:solidFill>
              </a:rPr>
              <a:t> </a:t>
            </a:r>
            <a:r>
              <a:rPr lang="en-CA" sz="1400" noProof="1">
                <a:solidFill>
                  <a:srgbClr val="0000FF"/>
                </a:solidFill>
              </a:rPr>
              <a:t>point</a:t>
            </a:r>
            <a:r>
              <a:rPr lang="en-CA" sz="1400" noProof="1"/>
              <a:t>]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4101DBC-2B80-9F45-90E2-DFD73113BF73}"/>
              </a:ext>
            </a:extLst>
          </p:cNvPr>
          <p:cNvSpPr/>
          <p:nvPr/>
        </p:nvSpPr>
        <p:spPr>
          <a:xfrm>
            <a:off x="5942010" y="359975"/>
            <a:ext cx="5665069" cy="596131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C1D2A0B-360B-2C45-A454-F775DE37EBDB}"/>
              </a:ext>
            </a:extLst>
          </p:cNvPr>
          <p:cNvSpPr txBox="1"/>
          <p:nvPr/>
        </p:nvSpPr>
        <p:spPr>
          <a:xfrm rot="5400000">
            <a:off x="5673418" y="3157343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noProof="1">
                <a:solidFill>
                  <a:srgbClr val="FF0000"/>
                </a:solidFill>
              </a:rPr>
              <a:t>dim 0 : time</a:t>
            </a:r>
          </a:p>
        </p:txBody>
      </p:sp>
    </p:spTree>
    <p:extLst>
      <p:ext uri="{BB962C8B-B14F-4D97-AF65-F5344CB8AC3E}">
        <p14:creationId xmlns:p14="http://schemas.microsoft.com/office/powerpoint/2010/main" val="60507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12731</TotalTime>
  <Words>1968</Words>
  <Application>Microsoft Macintosh PowerPoint</Application>
  <PresentationFormat>Widescreen</PresentationFormat>
  <Paragraphs>746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Chénier, Félix</dc:creator>
  <cp:lastModifiedBy>Félix Chénier</cp:lastModifiedBy>
  <cp:revision>84</cp:revision>
  <dcterms:created xsi:type="dcterms:W3CDTF">2020-12-03T13:04:12Z</dcterms:created>
  <dcterms:modified xsi:type="dcterms:W3CDTF">2025-01-24T18:40:37Z</dcterms:modified>
</cp:coreProperties>
</file>