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19E-E275-4197-A4F2-5347421ED42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CFF6-2F12-4CA6-AD40-0BFCBF0E78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9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19E-E275-4197-A4F2-5347421ED42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CFF6-2F12-4CA6-AD40-0BFCBF0E7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43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19E-E275-4197-A4F2-5347421ED42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CFF6-2F12-4CA6-AD40-0BFCBF0E7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73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19E-E275-4197-A4F2-5347421ED42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CFF6-2F12-4CA6-AD40-0BFCBF0E7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5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19E-E275-4197-A4F2-5347421ED42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CFF6-2F12-4CA6-AD40-0BFCBF0E78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27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19E-E275-4197-A4F2-5347421ED42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CFF6-2F12-4CA6-AD40-0BFCBF0E7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64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19E-E275-4197-A4F2-5347421ED42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CFF6-2F12-4CA6-AD40-0BFCBF0E7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73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19E-E275-4197-A4F2-5347421ED42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CFF6-2F12-4CA6-AD40-0BFCBF0E7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71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19E-E275-4197-A4F2-5347421ED42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CFF6-2F12-4CA6-AD40-0BFCBF0E7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5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3D119E-E275-4197-A4F2-5347421ED42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3ACFF6-2F12-4CA6-AD40-0BFCBF0E7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09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19E-E275-4197-A4F2-5347421ED42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CFF6-2F12-4CA6-AD40-0BFCBF0E7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32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3D119E-E275-4197-A4F2-5347421ED42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3ACFF6-2F12-4CA6-AD40-0BFCBF0E789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7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tandard.co.uk/s3fs-public/styles/hero_mobile/public/thumbnails/image/2012/01/03/09/crime-map-415x275.jpg">
            <a:extLst>
              <a:ext uri="{FF2B5EF4-FFF2-40B4-BE49-F238E27FC236}">
                <a16:creationId xmlns:a16="http://schemas.microsoft.com/office/drawing/2014/main" id="{D03A7510-ECA9-44D2-86DA-2D5E49809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60" y="800397"/>
            <a:ext cx="4488671" cy="274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692A05-E164-441D-B59F-22BF19BCB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053" y="800397"/>
            <a:ext cx="2689247" cy="185830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DA75BE-AEB6-4808-8CF5-C8C5DAF08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934" y="800397"/>
            <a:ext cx="2800526" cy="186497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030" name="Picture 6" descr="ผลการค้นหารูปภาพสำหรับ predict crime rate graph">
            <a:extLst>
              <a:ext uri="{FF2B5EF4-FFF2-40B4-BE49-F238E27FC236}">
                <a16:creationId xmlns:a16="http://schemas.microsoft.com/office/drawing/2014/main" id="{B36F790D-612B-4F58-BF5B-1F393BA4B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12135" b="3439"/>
          <a:stretch/>
        </p:blipFill>
        <p:spPr bwMode="auto">
          <a:xfrm>
            <a:off x="6104934" y="2941982"/>
            <a:ext cx="5159414" cy="335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830A8E-296B-4A5E-B380-D9804B2E64A7}"/>
              </a:ext>
            </a:extLst>
          </p:cNvPr>
          <p:cNvCxnSpPr/>
          <p:nvPr/>
        </p:nvCxnSpPr>
        <p:spPr>
          <a:xfrm flipV="1">
            <a:off x="6493565" y="3867084"/>
            <a:ext cx="956707" cy="956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070AF4-F5DB-451D-8E4D-A70473BDE33D}"/>
              </a:ext>
            </a:extLst>
          </p:cNvPr>
          <p:cNvCxnSpPr>
            <a:cxnSpLocks/>
          </p:cNvCxnSpPr>
          <p:nvPr/>
        </p:nvCxnSpPr>
        <p:spPr>
          <a:xfrm>
            <a:off x="7450272" y="3867084"/>
            <a:ext cx="1133946" cy="1763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CB3B82-B696-4DD1-854D-C664B25DA4A6}"/>
              </a:ext>
            </a:extLst>
          </p:cNvPr>
          <p:cNvCxnSpPr>
            <a:cxnSpLocks/>
          </p:cNvCxnSpPr>
          <p:nvPr/>
        </p:nvCxnSpPr>
        <p:spPr>
          <a:xfrm>
            <a:off x="8584218" y="4043386"/>
            <a:ext cx="1633208" cy="11249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8FD1C9F9-4F44-4FB3-A4F8-01B903C7875B}"/>
              </a:ext>
            </a:extLst>
          </p:cNvPr>
          <p:cNvSpPr/>
          <p:nvPr/>
        </p:nvSpPr>
        <p:spPr>
          <a:xfrm>
            <a:off x="10284399" y="5168348"/>
            <a:ext cx="172278" cy="172278"/>
          </a:xfrm>
          <a:prstGeom prst="mathMultiply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80750D7-F00A-497F-B5AE-C78AAAD9B487}"/>
              </a:ext>
            </a:extLst>
          </p:cNvPr>
          <p:cNvSpPr/>
          <p:nvPr/>
        </p:nvSpPr>
        <p:spPr>
          <a:xfrm>
            <a:off x="10523650" y="5254487"/>
            <a:ext cx="172278" cy="172278"/>
          </a:xfrm>
          <a:prstGeom prst="mathMultiply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710DA-12E6-4722-8F5D-02FA6DE4930F}"/>
              </a:ext>
            </a:extLst>
          </p:cNvPr>
          <p:cNvSpPr txBox="1"/>
          <p:nvPr/>
        </p:nvSpPr>
        <p:spPr>
          <a:xfrm>
            <a:off x="6911252" y="318053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Location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76CB45-6C86-4DF4-858A-BD672DC6E5BB}"/>
              </a:ext>
            </a:extLst>
          </p:cNvPr>
          <p:cNvSpPr txBox="1"/>
          <p:nvPr/>
        </p:nvSpPr>
        <p:spPr>
          <a:xfrm>
            <a:off x="9939611" y="289423"/>
            <a:ext cx="116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Location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1F0ABE-7290-4E02-A727-6F7D59FEEFEF}"/>
              </a:ext>
            </a:extLst>
          </p:cNvPr>
          <p:cNvSpPr txBox="1"/>
          <p:nvPr/>
        </p:nvSpPr>
        <p:spPr>
          <a:xfrm>
            <a:off x="149052" y="148776"/>
            <a:ext cx="6344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Airbnb - Safer Travel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E2B941A-2B45-4472-9EA9-6571C35E7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788" y="4195992"/>
            <a:ext cx="5013651" cy="169733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352E244-EE2F-43BA-B4CA-B3F573E2D20F}"/>
              </a:ext>
            </a:extLst>
          </p:cNvPr>
          <p:cNvSpPr txBox="1"/>
          <p:nvPr/>
        </p:nvSpPr>
        <p:spPr>
          <a:xfrm>
            <a:off x="508481" y="3712333"/>
            <a:ext cx="511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10 - Safest Airbnb in Manchester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D5ADBC9-4931-448A-B553-100B7E321CC6}"/>
              </a:ext>
            </a:extLst>
          </p:cNvPr>
          <p:cNvSpPr/>
          <p:nvPr/>
        </p:nvSpPr>
        <p:spPr>
          <a:xfrm>
            <a:off x="2855633" y="1489233"/>
            <a:ext cx="114300" cy="1143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B3C0D08-6CEF-4021-9831-39535103F97A}"/>
              </a:ext>
            </a:extLst>
          </p:cNvPr>
          <p:cNvSpPr/>
          <p:nvPr/>
        </p:nvSpPr>
        <p:spPr>
          <a:xfrm>
            <a:off x="1964480" y="1210151"/>
            <a:ext cx="114300" cy="1143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27F1CFAC-89A8-4BB1-A64D-17BA2228B286}"/>
              </a:ext>
            </a:extLst>
          </p:cNvPr>
          <p:cNvSpPr/>
          <p:nvPr/>
        </p:nvSpPr>
        <p:spPr>
          <a:xfrm>
            <a:off x="1850180" y="2827682"/>
            <a:ext cx="114300" cy="1143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88BA4A1-E7F8-4850-8240-0CE6A83385F4}"/>
              </a:ext>
            </a:extLst>
          </p:cNvPr>
          <p:cNvSpPr/>
          <p:nvPr/>
        </p:nvSpPr>
        <p:spPr>
          <a:xfrm>
            <a:off x="2286000" y="1988310"/>
            <a:ext cx="114300" cy="1143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87E6C250-70D2-4DBF-B90D-371303F64875}"/>
              </a:ext>
            </a:extLst>
          </p:cNvPr>
          <p:cNvSpPr/>
          <p:nvPr/>
        </p:nvSpPr>
        <p:spPr>
          <a:xfrm>
            <a:off x="7621826" y="1539620"/>
            <a:ext cx="114300" cy="1143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C31F345-05DD-4979-8C1E-9F6D988145BF}"/>
              </a:ext>
            </a:extLst>
          </p:cNvPr>
          <p:cNvSpPr/>
          <p:nvPr/>
        </p:nvSpPr>
        <p:spPr>
          <a:xfrm>
            <a:off x="10337852" y="1489233"/>
            <a:ext cx="114300" cy="1143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DE7661BB-8C1D-46C7-8C85-6EDA814DF674}"/>
              </a:ext>
            </a:extLst>
          </p:cNvPr>
          <p:cNvSpPr/>
          <p:nvPr/>
        </p:nvSpPr>
        <p:spPr>
          <a:xfrm>
            <a:off x="6689445" y="1672397"/>
            <a:ext cx="114300" cy="114300"/>
          </a:xfrm>
          <a:prstGeom prst="flowChartConnector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97E5A87A-D430-4B87-A122-6AB66FC3C7B8}"/>
              </a:ext>
            </a:extLst>
          </p:cNvPr>
          <p:cNvSpPr/>
          <p:nvPr/>
        </p:nvSpPr>
        <p:spPr>
          <a:xfrm>
            <a:off x="9479582" y="2196906"/>
            <a:ext cx="114300" cy="114300"/>
          </a:xfrm>
          <a:prstGeom prst="flowChartConnector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D2805FFA-3EDC-4AE6-A812-3A0E4F4FA3B0}"/>
              </a:ext>
            </a:extLst>
          </p:cNvPr>
          <p:cNvSpPr/>
          <p:nvPr/>
        </p:nvSpPr>
        <p:spPr>
          <a:xfrm>
            <a:off x="8527068" y="2434884"/>
            <a:ext cx="114300" cy="114300"/>
          </a:xfrm>
          <a:prstGeom prst="flowChartConnector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C901BF5B-4728-4B1C-9749-D30AD463F647}"/>
              </a:ext>
            </a:extLst>
          </p:cNvPr>
          <p:cNvSpPr/>
          <p:nvPr/>
        </p:nvSpPr>
        <p:spPr>
          <a:xfrm>
            <a:off x="6357730" y="2406553"/>
            <a:ext cx="114300" cy="114300"/>
          </a:xfrm>
          <a:prstGeom prst="flowChartConnector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D01752F1-8F94-49E7-86B8-BC1B8AE0AFBE}"/>
              </a:ext>
            </a:extLst>
          </p:cNvPr>
          <p:cNvSpPr/>
          <p:nvPr/>
        </p:nvSpPr>
        <p:spPr>
          <a:xfrm>
            <a:off x="11465615" y="2406553"/>
            <a:ext cx="114300" cy="114300"/>
          </a:xfrm>
          <a:prstGeom prst="flowChartConnector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26D8918B-BF1A-4BE5-BF91-799E4F5C7F7B}"/>
              </a:ext>
            </a:extLst>
          </p:cNvPr>
          <p:cNvSpPr/>
          <p:nvPr/>
        </p:nvSpPr>
        <p:spPr>
          <a:xfrm>
            <a:off x="10402340" y="1829668"/>
            <a:ext cx="114300" cy="114300"/>
          </a:xfrm>
          <a:prstGeom prst="flowChartConnector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40BF4430-AF34-4E2E-9303-FF9D84B0115E}"/>
              </a:ext>
            </a:extLst>
          </p:cNvPr>
          <p:cNvSpPr/>
          <p:nvPr/>
        </p:nvSpPr>
        <p:spPr>
          <a:xfrm>
            <a:off x="10721115" y="1482373"/>
            <a:ext cx="114300" cy="114300"/>
          </a:xfrm>
          <a:prstGeom prst="flowChartConnector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E17BEB-28D1-4D69-842A-0A73659F045C}"/>
              </a:ext>
            </a:extLst>
          </p:cNvPr>
          <p:cNvSpPr txBox="1"/>
          <p:nvPr/>
        </p:nvSpPr>
        <p:spPr>
          <a:xfrm>
            <a:off x="9593882" y="6355890"/>
            <a:ext cx="249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UK! Team</a:t>
            </a:r>
          </a:p>
        </p:txBody>
      </p:sp>
    </p:spTree>
    <p:extLst>
      <p:ext uri="{BB962C8B-B14F-4D97-AF65-F5344CB8AC3E}">
        <p14:creationId xmlns:p14="http://schemas.microsoft.com/office/powerpoint/2010/main" val="27644246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19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Bodoni MT Black</vt:lpstr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Thanadon F.</dc:creator>
  <cp:lastModifiedBy>Thanadon F.</cp:lastModifiedBy>
  <cp:revision>9</cp:revision>
  <dcterms:created xsi:type="dcterms:W3CDTF">2017-10-31T15:34:28Z</dcterms:created>
  <dcterms:modified xsi:type="dcterms:W3CDTF">2017-10-31T16:46:12Z</dcterms:modified>
</cp:coreProperties>
</file>