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/>
    <p:restoredTop sz="94774"/>
  </p:normalViewPr>
  <p:slideViewPr>
    <p:cSldViewPr snapToGrid="0" snapToObjects="1">
      <p:cViewPr varScale="1">
        <p:scale>
          <a:sx n="138" d="100"/>
          <a:sy n="138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4474E-60FB-7C41-BD1B-CEA78EF7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348892-6519-B349-AB6A-98E331C6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C0569-F431-A749-898C-71FC5C2F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91E9F-0EC6-374F-ACA1-1E6DC1D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EA284-3146-6F4A-9359-58201DC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57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13E1-B1BE-5048-B380-1A643AFC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0A3BE8-3D95-594F-AC8D-452C5CD4B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24E69-505C-FB46-887C-2693C980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45479-AADB-B84E-80A5-52CA0D41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2D448-DF28-144E-8BA3-86F7EE3A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57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3F5077-B5D6-F147-9DCF-259543697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9CD4D-9812-594F-846F-CD332D77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58710-CE7C-3741-AAFC-1FEA5C83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46494-EA74-8F45-8FC1-143680CD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20D77-740B-2147-834B-B4719B50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1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6163A-CDAE-4C40-9FC2-8402E9FF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122ED-9BD8-7847-A0B4-200546A0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E7485-1D08-4E4A-A18A-E5C9D6E6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0CE35-25BA-7D4E-A690-26A1F3E1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5FF74-2303-F948-8BEC-34FC3D81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5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8534-76C4-1141-ABDF-30A454A3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C9775-FB66-2B41-B8A9-72FE2DB3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AD9D3-EA6C-8A49-8EA3-EC5E50DB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96E1E-3ACB-4F4C-94A9-9CA01E3C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8E60-1284-1744-8D07-43AFEF38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4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445DF-B840-FB41-A7CB-CA2557B8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4F8B0-2D8C-8241-9441-D0A77F8C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15D90-718F-284C-AD4E-0C3530658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3241B-9725-DF4D-B065-22B94A0C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FF537-CD9D-F241-826D-3EE44A8E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8829AD-19EC-BB4D-BAB0-9EB6C909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13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FB79D-A9C1-5E4D-BC99-2305F8C1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CFE92-51E2-494C-8019-AEC8A915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9D4B7-F8A2-FB45-9F54-3E967175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EB67CB-1922-C44E-A4AA-8865012C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A9FB86-2374-7C41-A03D-B6FD78300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3BE41-DFA9-9B43-A9C9-6CD719E0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A92D31-C50C-8942-AED2-957D9ECC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39BAE-4B60-714E-B6EA-0DC77CF3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7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D1E47-B2E7-A948-9F3F-19A5DECC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30EAB5-4F64-D743-9BC3-2DECB8C8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D7AA9E-A71A-A743-9679-A8203ED1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08AC8B-1DFE-334B-A990-496B94E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36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3FA0B1-AF80-3A4C-8826-B2122ACD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D588B-6D76-E143-AF6C-02AC2261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8655E-A853-CD44-B6CE-B67D51F7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1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092F6-67CA-3445-8D37-31CACD31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247E-BF8D-A64A-9493-149E84FE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959BB-E9A0-0F44-B7BE-1B7ADFE2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738FF-071F-6A44-AF00-4797B836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7467D-8A6C-1D49-8306-5F4B5AF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11999-8050-424D-9602-2BD31464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88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08EC2-BAE6-8F4D-9695-C24EB485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770AF-999D-6942-9C4B-FA0D8A02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D08D4-B270-C84E-BE85-E544BB83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4482B-3D53-7041-8DBF-55EBE479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EA946-EC1B-3C4E-97F0-F2E410EE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BB836-F9D8-7746-B723-1E1D2991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44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AF3CAC-B0AB-F041-928C-5A0CED87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120EE-FED7-3B42-BB69-DAF7E2AE9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C65A2-E6C0-7A4A-A659-F3B0270AB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BA2E-5B20-394C-B407-26E0F33945A1}" type="datetimeFigureOut">
              <a:rPr kumimoji="1" lang="zh-CN" altLang="en-US" smtClean="0"/>
              <a:t>2020/8/4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451C5-D1E3-C54C-AF95-9FB9E121E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BD7A4-E2DC-8147-A8AF-91B7DBC09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B6D0-9C93-9D40-A9AC-61D83682C3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1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katago-fairyland.oss-cn-beijing.aliyuncs.com/world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E2BDF0-BF8D-3941-A460-D866213EBE4B}"/>
              </a:ext>
            </a:extLst>
          </p:cNvPr>
          <p:cNvSpPr/>
          <p:nvPr/>
        </p:nvSpPr>
        <p:spPr>
          <a:xfrm>
            <a:off x="1285102" y="560966"/>
            <a:ext cx="3323968" cy="4516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world.json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DD1A7C-D6C1-7E4D-BF79-90D500445906}"/>
              </a:ext>
            </a:extLst>
          </p:cNvPr>
          <p:cNvSpPr/>
          <p:nvPr/>
        </p:nvSpPr>
        <p:spPr>
          <a:xfrm>
            <a:off x="6401098" y="3166185"/>
            <a:ext cx="2265107" cy="45169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8F92A1-EEE5-0D48-AF18-002357385FAA}"/>
              </a:ext>
            </a:extLst>
          </p:cNvPr>
          <p:cNvSpPr/>
          <p:nvPr/>
        </p:nvSpPr>
        <p:spPr>
          <a:xfrm>
            <a:off x="6401097" y="3761965"/>
            <a:ext cx="2265107" cy="45169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93794C-6039-A845-B576-4A1D8F1A8777}"/>
              </a:ext>
            </a:extLst>
          </p:cNvPr>
          <p:cNvSpPr/>
          <p:nvPr/>
        </p:nvSpPr>
        <p:spPr>
          <a:xfrm>
            <a:off x="6401097" y="4357745"/>
            <a:ext cx="2265107" cy="45169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ECFAC6-A7A6-0D47-9423-DCF93F0988C1}"/>
              </a:ext>
            </a:extLst>
          </p:cNvPr>
          <p:cNvSpPr txBox="1"/>
          <p:nvPr/>
        </p:nvSpPr>
        <p:spPr>
          <a:xfrm>
            <a:off x="6571687" y="2613985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platform: </a:t>
            </a:r>
            <a:r>
              <a:rPr kumimoji="1" lang="en-US" altLang="zh-CN" dirty="0" err="1">
                <a:solidFill>
                  <a:srgbClr val="FF0000"/>
                </a:solidFill>
              </a:rPr>
              <a:t>aistudio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CC320D-9323-B045-8854-442637547143}"/>
              </a:ext>
            </a:extLst>
          </p:cNvPr>
          <p:cNvSpPr/>
          <p:nvPr/>
        </p:nvSpPr>
        <p:spPr>
          <a:xfrm>
            <a:off x="6096000" y="2397212"/>
            <a:ext cx="2792628" cy="286676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A521A0-E065-D445-88A9-F4D5BF23DC90}"/>
              </a:ext>
            </a:extLst>
          </p:cNvPr>
          <p:cNvSpPr/>
          <p:nvPr/>
        </p:nvSpPr>
        <p:spPr>
          <a:xfrm>
            <a:off x="9342298" y="3166185"/>
            <a:ext cx="2265107" cy="45169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FBBF3A-49D8-2843-B43D-75D6F8891591}"/>
              </a:ext>
            </a:extLst>
          </p:cNvPr>
          <p:cNvSpPr/>
          <p:nvPr/>
        </p:nvSpPr>
        <p:spPr>
          <a:xfrm>
            <a:off x="9342297" y="3761965"/>
            <a:ext cx="2265107" cy="45169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C618F1-CA60-0647-A5A6-EDEA774BEE55}"/>
              </a:ext>
            </a:extLst>
          </p:cNvPr>
          <p:cNvSpPr/>
          <p:nvPr/>
        </p:nvSpPr>
        <p:spPr>
          <a:xfrm>
            <a:off x="9342297" y="4357745"/>
            <a:ext cx="2265107" cy="45169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167522-FE2F-B54E-9E97-80608F89C020}"/>
              </a:ext>
            </a:extLst>
          </p:cNvPr>
          <p:cNvSpPr txBox="1"/>
          <p:nvPr/>
        </p:nvSpPr>
        <p:spPr>
          <a:xfrm>
            <a:off x="9512887" y="2613985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platform: </a:t>
            </a:r>
            <a:r>
              <a:rPr kumimoji="1" lang="en-US" altLang="zh-CN" dirty="0" err="1">
                <a:solidFill>
                  <a:srgbClr val="FF0000"/>
                </a:solidFill>
              </a:rPr>
              <a:t>colab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6A6BF4-128F-EC43-B754-A44DF4FFDF6C}"/>
              </a:ext>
            </a:extLst>
          </p:cNvPr>
          <p:cNvSpPr/>
          <p:nvPr/>
        </p:nvSpPr>
        <p:spPr>
          <a:xfrm>
            <a:off x="9037200" y="2397212"/>
            <a:ext cx="2792628" cy="286676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10BC51-812C-A348-9BA8-6E0A7A190E26}"/>
              </a:ext>
            </a:extLst>
          </p:cNvPr>
          <p:cNvSpPr/>
          <p:nvPr/>
        </p:nvSpPr>
        <p:spPr>
          <a:xfrm>
            <a:off x="6344238" y="582027"/>
            <a:ext cx="2296151" cy="4516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aistudio</a:t>
            </a:r>
            <a:r>
              <a:rPr kumimoji="1" lang="en-US" altLang="zh-CN" dirty="0"/>
              <a:t> bucket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7DC35C-C4D9-434C-8DB0-FDE69A4BC73E}"/>
              </a:ext>
            </a:extLst>
          </p:cNvPr>
          <p:cNvSpPr/>
          <p:nvPr/>
        </p:nvSpPr>
        <p:spPr>
          <a:xfrm>
            <a:off x="9037200" y="582028"/>
            <a:ext cx="2296151" cy="4516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colab</a:t>
            </a:r>
            <a:r>
              <a:rPr kumimoji="1" lang="en-US" altLang="zh-CN" dirty="0"/>
              <a:t> bucket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FB8748-730E-3944-924D-68495B8B7D1E}"/>
              </a:ext>
            </a:extLst>
          </p:cNvPr>
          <p:cNvSpPr/>
          <p:nvPr/>
        </p:nvSpPr>
        <p:spPr>
          <a:xfrm>
            <a:off x="584595" y="3441681"/>
            <a:ext cx="1800259" cy="6405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ikatago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(client)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A1A9FB-D6FF-7D47-BE9D-9B42F065C618}"/>
              </a:ext>
            </a:extLst>
          </p:cNvPr>
          <p:cNvSpPr/>
          <p:nvPr/>
        </p:nvSpPr>
        <p:spPr>
          <a:xfrm>
            <a:off x="3472249" y="3429000"/>
            <a:ext cx="1997231" cy="640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tunnel</a:t>
            </a:r>
          </a:p>
          <a:p>
            <a:pPr algn="ctr"/>
            <a:r>
              <a:rPr kumimoji="1" lang="en-US" altLang="zh-CN" dirty="0"/>
              <a:t>(</a:t>
            </a:r>
            <a:r>
              <a:rPr kumimoji="1" lang="zh-CN" altLang="en-US" dirty="0"/>
              <a:t>非必需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A39B586-3423-234F-BBCB-AC08A2057DE3}"/>
              </a:ext>
            </a:extLst>
          </p:cNvPr>
          <p:cNvCxnSpPr/>
          <p:nvPr/>
        </p:nvCxnSpPr>
        <p:spPr>
          <a:xfrm flipH="1" flipV="1">
            <a:off x="3472249" y="1033718"/>
            <a:ext cx="3299254" cy="136349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753F502-871C-6449-B9D8-AB5D1098C8A6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V="1">
            <a:off x="7492314" y="1033718"/>
            <a:ext cx="0" cy="136349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07C7F4B-8838-D541-94EF-5CE5513B3745}"/>
              </a:ext>
            </a:extLst>
          </p:cNvPr>
          <p:cNvCxnSpPr>
            <a:endCxn id="4" idx="2"/>
          </p:cNvCxnSpPr>
          <p:nvPr/>
        </p:nvCxnSpPr>
        <p:spPr>
          <a:xfrm flipV="1">
            <a:off x="1853514" y="1012657"/>
            <a:ext cx="1093572" cy="237937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5F0C8D8-BF21-B94B-AFA0-2A6948C00B74}"/>
              </a:ext>
            </a:extLst>
          </p:cNvPr>
          <p:cNvCxnSpPr/>
          <p:nvPr/>
        </p:nvCxnSpPr>
        <p:spPr>
          <a:xfrm flipV="1">
            <a:off x="2153021" y="1124465"/>
            <a:ext cx="4432102" cy="226756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471F48D-9711-5A4E-B023-5BD03D27F4C6}"/>
              </a:ext>
            </a:extLst>
          </p:cNvPr>
          <p:cNvCxnSpPr>
            <a:stCxn id="18" idx="3"/>
          </p:cNvCxnSpPr>
          <p:nvPr/>
        </p:nvCxnSpPr>
        <p:spPr>
          <a:xfrm flipV="1">
            <a:off x="2384854" y="3761964"/>
            <a:ext cx="108739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CFAC0D2-B956-0946-8374-593F28EF4B58}"/>
              </a:ext>
            </a:extLst>
          </p:cNvPr>
          <p:cNvCxnSpPr>
            <a:stCxn id="19" idx="3"/>
            <a:endCxn id="5" idx="1"/>
          </p:cNvCxnSpPr>
          <p:nvPr/>
        </p:nvCxnSpPr>
        <p:spPr>
          <a:xfrm flipV="1">
            <a:off x="5469480" y="3392031"/>
            <a:ext cx="931618" cy="35725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ED82380-9A9D-0D4A-BCA2-78C49C90EDC7}"/>
              </a:ext>
            </a:extLst>
          </p:cNvPr>
          <p:cNvSpPr/>
          <p:nvPr/>
        </p:nvSpPr>
        <p:spPr>
          <a:xfrm>
            <a:off x="469557" y="148281"/>
            <a:ext cx="11232292" cy="113682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57FC00-0E09-FD47-A45A-B40409DBD261}"/>
              </a:ext>
            </a:extLst>
          </p:cNvPr>
          <p:cNvSpPr txBox="1"/>
          <p:nvPr/>
        </p:nvSpPr>
        <p:spPr>
          <a:xfrm>
            <a:off x="5084711" y="1482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oss</a:t>
            </a:r>
            <a:r>
              <a:rPr kumimoji="1" lang="en-US" altLang="zh-CN" dirty="0"/>
              <a:t> storage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19E789-044A-8A40-B453-78583A9B40E3}"/>
              </a:ext>
            </a:extLst>
          </p:cNvPr>
          <p:cNvSpPr txBox="1"/>
          <p:nvPr/>
        </p:nvSpPr>
        <p:spPr>
          <a:xfrm>
            <a:off x="4209532" y="1375850"/>
            <a:ext cx="5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A24C4C-D65F-1243-B45A-FC65F09A4B77}"/>
              </a:ext>
            </a:extLst>
          </p:cNvPr>
          <p:cNvSpPr txBox="1"/>
          <p:nvPr/>
        </p:nvSpPr>
        <p:spPr>
          <a:xfrm>
            <a:off x="7506325" y="1775112"/>
            <a:ext cx="5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095A37-EA6C-1A4B-8CBB-F07782FDF089}"/>
              </a:ext>
            </a:extLst>
          </p:cNvPr>
          <p:cNvSpPr txBox="1"/>
          <p:nvPr/>
        </p:nvSpPr>
        <p:spPr>
          <a:xfrm>
            <a:off x="1996647" y="1880830"/>
            <a:ext cx="5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CDE4CA-865C-9C49-8F84-17A5DA3958E0}"/>
              </a:ext>
            </a:extLst>
          </p:cNvPr>
          <p:cNvSpPr txBox="1"/>
          <p:nvPr/>
        </p:nvSpPr>
        <p:spPr>
          <a:xfrm>
            <a:off x="3387811" y="2181681"/>
            <a:ext cx="5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7D2508A-7F6D-6F4D-BFF7-63BA1907BCB3}"/>
              </a:ext>
            </a:extLst>
          </p:cNvPr>
          <p:cNvSpPr txBox="1"/>
          <p:nvPr/>
        </p:nvSpPr>
        <p:spPr>
          <a:xfrm>
            <a:off x="2694070" y="3843721"/>
            <a:ext cx="5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3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604A3A-CCD5-1E44-9D76-1B11FC3CE371}"/>
              </a:ext>
            </a:extLst>
          </p:cNvPr>
          <p:cNvSpPr txBox="1"/>
          <p:nvPr/>
        </p:nvSpPr>
        <p:spPr>
          <a:xfrm>
            <a:off x="951466" y="1210961"/>
            <a:ext cx="10046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ikatago</a:t>
            </a:r>
            <a:r>
              <a:rPr kumimoji="1" lang="en-US" altLang="zh-CN" dirty="0">
                <a:solidFill>
                  <a:schemeClr val="accent1"/>
                </a:solidFill>
              </a:rPr>
              <a:t>-server</a:t>
            </a:r>
            <a:r>
              <a:rPr kumimoji="1" lang="zh-CN" altLang="en-US" dirty="0">
                <a:solidFill>
                  <a:schemeClr val="accent1"/>
                </a:solidFill>
              </a:rPr>
              <a:t>流程</a:t>
            </a:r>
            <a:r>
              <a:rPr kumimoji="1" lang="en-US" altLang="zh-CN" dirty="0">
                <a:solidFill>
                  <a:schemeClr val="accent1"/>
                </a:solidFill>
              </a:rPr>
              <a:t> (</a:t>
            </a:r>
            <a:r>
              <a:rPr kumimoji="1" lang="zh-CN" altLang="en-US" dirty="0">
                <a:solidFill>
                  <a:schemeClr val="accent1"/>
                </a:solidFill>
              </a:rPr>
              <a:t>蓝色箭头</a:t>
            </a:r>
            <a:r>
              <a:rPr kumimoji="1" lang="en-US" altLang="zh-CN" dirty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r>
              <a:rPr kumimoji="1" lang="zh-CN" altLang="en-US" dirty="0"/>
              <a:t>启动时，获取</a:t>
            </a:r>
            <a:r>
              <a:rPr kumimoji="1" lang="en-US" altLang="zh-CN" dirty="0" err="1"/>
              <a:t>world.json</a:t>
            </a:r>
            <a:r>
              <a:rPr kumimoji="1" lang="zh-CN" altLang="en-US" dirty="0"/>
              <a:t>。</a:t>
            </a:r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r>
              <a:rPr kumimoji="1" lang="zh-CN" altLang="en-US" dirty="0"/>
              <a:t>启动时，需要一个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 (</a:t>
            </a:r>
            <a:r>
              <a:rPr kumimoji="1" lang="en-US" altLang="zh-CN" dirty="0" err="1"/>
              <a:t>jwt</a:t>
            </a:r>
            <a:r>
              <a:rPr kumimoji="1" lang="en-US" altLang="zh-CN" dirty="0"/>
              <a:t>), </a:t>
            </a:r>
            <a:r>
              <a:rPr kumimoji="1" lang="zh-CN" altLang="en-US" dirty="0"/>
              <a:t>获取</a:t>
            </a:r>
            <a:r>
              <a:rPr kumimoji="1" lang="en-US" altLang="zh-CN" dirty="0" err="1"/>
              <a:t>world.json</a:t>
            </a:r>
            <a:r>
              <a:rPr kumimoji="1" lang="zh-CN" altLang="en-US" dirty="0"/>
              <a:t>后，可以对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进行验证</a:t>
            </a:r>
            <a:r>
              <a:rPr kumimoji="1" lang="en-US" altLang="zh-CN" dirty="0"/>
              <a:t>.</a:t>
            </a:r>
            <a:r>
              <a:rPr kumimoji="1" lang="zh-CN" altLang="en-US" dirty="0"/>
              <a:t> 然后，</a:t>
            </a:r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r>
              <a:rPr kumimoji="1" lang="zh-CN" altLang="en-US" dirty="0"/>
              <a:t>然后可以用它自己的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，对</a:t>
            </a:r>
            <a:r>
              <a:rPr kumimoji="1" lang="en-US" altLang="zh-CN" dirty="0" err="1"/>
              <a:t>world.json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bucket</a:t>
            </a:r>
            <a:r>
              <a:rPr kumimoji="1" lang="zh-CN" altLang="en-US" dirty="0"/>
              <a:t>信息解密，获取它自己的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bucket</a:t>
            </a:r>
            <a:r>
              <a:rPr kumimoji="1" lang="zh-CN" altLang="en-US" dirty="0"/>
              <a:t>的写权限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r>
              <a:rPr kumimoji="1" lang="zh-CN" altLang="en-US" dirty="0"/>
              <a:t>然后把它所有用户的连接信息</a:t>
            </a:r>
            <a:r>
              <a:rPr kumimoji="1" lang="en-US" altLang="zh-CN" dirty="0"/>
              <a:t>(</a:t>
            </a:r>
            <a:r>
              <a:rPr kumimoji="1" lang="zh-CN" altLang="en-US" dirty="0"/>
              <a:t>主机、帐号、端口</a:t>
            </a:r>
            <a:r>
              <a:rPr kumimoji="1" lang="en-US" altLang="zh-CN" dirty="0"/>
              <a:t>, </a:t>
            </a:r>
            <a:r>
              <a:rPr kumimoji="1" lang="zh-CN" altLang="en-US" dirty="0"/>
              <a:t>不含用户密码）上传到</a:t>
            </a:r>
            <a:r>
              <a:rPr kumimoji="1" lang="en-US" altLang="zh-CN" dirty="0"/>
              <a:t>bucket</a:t>
            </a:r>
            <a:r>
              <a:rPr kumimoji="1" lang="zh-CN" altLang="en-US" dirty="0"/>
              <a:t>中</a:t>
            </a:r>
            <a:r>
              <a:rPr kumimoji="1" lang="en-US" altLang="zh-CN" dirty="0"/>
              <a:t>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392544-3BFE-854C-9CBD-286B98CA1E2B}"/>
              </a:ext>
            </a:extLst>
          </p:cNvPr>
          <p:cNvSpPr txBox="1"/>
          <p:nvPr/>
        </p:nvSpPr>
        <p:spPr>
          <a:xfrm>
            <a:off x="951469" y="564630"/>
            <a:ext cx="911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world.json</a:t>
            </a:r>
            <a:r>
              <a:rPr kumimoji="1" lang="en-US" altLang="zh-CN" b="1" dirty="0"/>
              <a:t>: </a:t>
            </a:r>
            <a:r>
              <a:rPr kumimoji="1" lang="zh-CN" altLang="en-US" dirty="0"/>
              <a:t>一个简单的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文件，内含一些公钥、各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的一些信息等，例子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ikatago-fairyland.oss-cn-beijing.aliyuncs.com</a:t>
            </a:r>
            <a:r>
              <a:rPr kumimoji="1" lang="en-US" altLang="zh-CN" dirty="0">
                <a:hlinkClick r:id="rId2"/>
              </a:rPr>
              <a:t>/</a:t>
            </a:r>
            <a:r>
              <a:rPr kumimoji="1" lang="en-US" altLang="zh-CN" dirty="0" err="1">
                <a:hlinkClick r:id="rId2"/>
              </a:rPr>
              <a:t>world.json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3DF27F-BFEB-BA40-8CA9-E6DC11664886}"/>
              </a:ext>
            </a:extLst>
          </p:cNvPr>
          <p:cNvSpPr txBox="1"/>
          <p:nvPr/>
        </p:nvSpPr>
        <p:spPr>
          <a:xfrm>
            <a:off x="951467" y="3504504"/>
            <a:ext cx="10046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ikatago</a:t>
            </a:r>
            <a:r>
              <a:rPr kumimoji="1" lang="zh-CN" altLang="en-US" dirty="0">
                <a:solidFill>
                  <a:srgbClr val="FF0000"/>
                </a:solidFill>
              </a:rPr>
              <a:t>客户端流程</a:t>
            </a:r>
            <a:r>
              <a:rPr kumimoji="1" lang="en-US" altLang="zh-CN" dirty="0">
                <a:solidFill>
                  <a:srgbClr val="FF0000"/>
                </a:solidFill>
              </a:rPr>
              <a:t> (</a:t>
            </a:r>
            <a:r>
              <a:rPr kumimoji="1" lang="zh-CN" altLang="en-US" dirty="0">
                <a:solidFill>
                  <a:srgbClr val="FF0000"/>
                </a:solidFill>
              </a:rPr>
              <a:t>红色箭头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endParaRPr kumimoji="1"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dirty="0" err="1"/>
              <a:t>ikatago</a:t>
            </a:r>
            <a:r>
              <a:rPr kumimoji="1" lang="zh-CN" altLang="en-US" dirty="0"/>
              <a:t>读取</a:t>
            </a:r>
            <a:r>
              <a:rPr kumimoji="1" lang="en-US" altLang="zh-CN" dirty="0" err="1"/>
              <a:t>world.json</a:t>
            </a:r>
            <a:r>
              <a:rPr kumimoji="1" lang="zh-CN" altLang="en-US" dirty="0"/>
              <a:t>，获得指定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bucket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zh-CN" dirty="0" err="1"/>
              <a:t>ikatago</a:t>
            </a:r>
            <a:r>
              <a:rPr kumimoji="1" lang="zh-CN" altLang="en-US" dirty="0"/>
              <a:t>连接</a:t>
            </a:r>
            <a:r>
              <a:rPr kumimoji="1" lang="en-US" altLang="zh-CN" dirty="0"/>
              <a:t>bucket</a:t>
            </a:r>
            <a:r>
              <a:rPr kumimoji="1" lang="zh-CN" altLang="en-US" dirty="0"/>
              <a:t>，根据用户名，获取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连接信息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err="1"/>
              <a:t>ikatago</a:t>
            </a:r>
            <a:r>
              <a:rPr kumimoji="1" lang="zh-CN" altLang="en-US" dirty="0"/>
              <a:t>根据连接信息，连上</a:t>
            </a:r>
            <a:r>
              <a:rPr kumimoji="1" lang="en-US" altLang="zh-CN" dirty="0" err="1"/>
              <a:t>ikatago</a:t>
            </a:r>
            <a:r>
              <a:rPr kumimoji="1" lang="en-US" altLang="zh-CN" dirty="0"/>
              <a:t>-server</a:t>
            </a:r>
            <a:r>
              <a:rPr kumimoji="1" lang="zh-CN" altLang="en-US" dirty="0"/>
              <a:t>然后跑</a:t>
            </a:r>
            <a:r>
              <a:rPr kumimoji="1" lang="en-US" altLang="zh-CN" dirty="0" err="1"/>
              <a:t>katago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FE2BE1-9DE1-C34A-A9D2-79F98882B08C}"/>
              </a:ext>
            </a:extLst>
          </p:cNvPr>
          <p:cNvSpPr txBox="1"/>
          <p:nvPr/>
        </p:nvSpPr>
        <p:spPr>
          <a:xfrm>
            <a:off x="951466" y="5059384"/>
            <a:ext cx="82670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总结</a:t>
            </a:r>
            <a:r>
              <a:rPr kumimoji="1" lang="en-US" altLang="zh-CN" sz="1600" dirty="0"/>
              <a:t>:</a:t>
            </a:r>
          </a:p>
          <a:p>
            <a:pPr marL="342900" indent="-342900">
              <a:buAutoNum type="arabicPeriod"/>
            </a:pPr>
            <a:r>
              <a:rPr kumimoji="1" lang="zh-CN" altLang="en-US" sz="1600" dirty="0"/>
              <a:t>通过</a:t>
            </a:r>
            <a:r>
              <a:rPr kumimoji="1" lang="en-US" altLang="zh-CN" sz="1600" dirty="0" err="1"/>
              <a:t>oss</a:t>
            </a:r>
            <a:r>
              <a:rPr kumimoji="1" lang="zh-CN" altLang="en-US" sz="1600" dirty="0"/>
              <a:t>的储存，无论</a:t>
            </a:r>
            <a:r>
              <a:rPr kumimoji="1" lang="en-US" altLang="zh-CN" sz="1600" dirty="0" err="1"/>
              <a:t>ssh</a:t>
            </a:r>
            <a:r>
              <a:rPr kumimoji="1" lang="zh-CN" altLang="en-US" sz="1600" dirty="0"/>
              <a:t>的</a:t>
            </a:r>
            <a:r>
              <a:rPr kumimoji="1" lang="en-US" altLang="zh-CN" sz="1600" dirty="0" err="1"/>
              <a:t>ip</a:t>
            </a:r>
            <a:r>
              <a:rPr kumimoji="1" lang="zh-CN" altLang="en-US" sz="1600" dirty="0"/>
              <a:t>、端口怎么变，</a:t>
            </a:r>
            <a:r>
              <a:rPr kumimoji="1" lang="en-US" altLang="zh-CN" sz="1600" dirty="0" err="1"/>
              <a:t>ikatago</a:t>
            </a:r>
            <a:r>
              <a:rPr kumimoji="1" lang="zh-CN" altLang="en-US" sz="1600" dirty="0"/>
              <a:t>都不用改配置，实现一次性配置。</a:t>
            </a:r>
            <a:endParaRPr kumimoji="1" lang="en-US" altLang="zh-CN" sz="1600" dirty="0"/>
          </a:p>
          <a:p>
            <a:pPr marL="342900" indent="-342900">
              <a:buAutoNum type="arabicPeriod"/>
            </a:pPr>
            <a:r>
              <a:rPr kumimoji="1" lang="zh-CN" altLang="en-US" sz="1600" dirty="0"/>
              <a:t>只依赖于</a:t>
            </a:r>
            <a:r>
              <a:rPr kumimoji="1" lang="en-US" altLang="zh-CN" sz="1600" dirty="0" err="1"/>
              <a:t>oss</a:t>
            </a:r>
            <a:r>
              <a:rPr kumimoji="1" lang="zh-CN" altLang="en-US" sz="1600" dirty="0"/>
              <a:t>服务，不依赖于其它需要自己维护的服务，实现长久的可用性。</a:t>
            </a:r>
            <a:endParaRPr kumimoji="1" lang="en-US" altLang="zh-CN" sz="1600" dirty="0"/>
          </a:p>
          <a:p>
            <a:pPr marL="342900" indent="-342900">
              <a:buAutoNum type="arabicPeriod"/>
            </a:pPr>
            <a:r>
              <a:rPr kumimoji="1" lang="en-US" altLang="zh-CN" sz="1600" dirty="0" err="1"/>
              <a:t>ikatago</a:t>
            </a:r>
            <a:r>
              <a:rPr kumimoji="1" lang="en-US" altLang="zh-CN" sz="1600" dirty="0"/>
              <a:t>-server</a:t>
            </a:r>
            <a:r>
              <a:rPr kumimoji="1" lang="zh-CN" altLang="en-US" sz="1600" dirty="0"/>
              <a:t>实现了通用性，除了</a:t>
            </a:r>
            <a:r>
              <a:rPr kumimoji="1" lang="en-US" altLang="zh-CN" sz="1600" dirty="0" err="1"/>
              <a:t>colab</a:t>
            </a:r>
            <a:r>
              <a:rPr kumimoji="1" lang="zh-CN" altLang="en-US" sz="1600" dirty="0"/>
              <a:t>和</a:t>
            </a:r>
            <a:r>
              <a:rPr kumimoji="1" lang="en-US" altLang="zh-CN" sz="1600" dirty="0" err="1"/>
              <a:t>iostudio</a:t>
            </a:r>
            <a:r>
              <a:rPr kumimoji="1" lang="en-US" altLang="zh-CN" sz="1600" dirty="0"/>
              <a:t>, </a:t>
            </a:r>
            <a:r>
              <a:rPr kumimoji="1" lang="zh-CN" altLang="en-US" sz="1600" dirty="0"/>
              <a:t>也可以方便迁移到其它本台，</a:t>
            </a:r>
            <a:br>
              <a:rPr kumimoji="1" lang="en-US" altLang="zh-CN" sz="1600" dirty="0"/>
            </a:br>
            <a:r>
              <a:rPr kumimoji="1" lang="zh-CN" altLang="en-US" sz="1600" dirty="0"/>
              <a:t>比如任何一台租机服务，或自家家用电脑。</a:t>
            </a:r>
            <a:endParaRPr kumimoji="1" lang="en-US" altLang="zh-CN" sz="1600" dirty="0"/>
          </a:p>
          <a:p>
            <a:pPr marL="342900" indent="-342900">
              <a:buAutoNum type="arabicPeriod"/>
            </a:pPr>
            <a:r>
              <a:rPr kumimoji="1" lang="en-US" altLang="zh-CN" sz="1600" dirty="0" err="1"/>
              <a:t>ikatago</a:t>
            </a:r>
            <a:r>
              <a:rPr kumimoji="1" lang="en-US" altLang="zh-CN" sz="1600" dirty="0"/>
              <a:t>-server</a:t>
            </a:r>
            <a:r>
              <a:rPr kumimoji="1" lang="zh-CN" altLang="en-US" sz="1600" dirty="0"/>
              <a:t>和</a:t>
            </a:r>
            <a:r>
              <a:rPr kumimoji="1" lang="en-US" altLang="zh-CN" sz="1600" dirty="0" err="1"/>
              <a:t>ikatago</a:t>
            </a:r>
            <a:r>
              <a:rPr kumimoji="1" lang="zh-CN" altLang="en-US" sz="1600" dirty="0"/>
              <a:t>只要更改</a:t>
            </a:r>
            <a:r>
              <a:rPr kumimoji="1" lang="en-US" altLang="zh-CN" sz="1600" dirty="0" err="1"/>
              <a:t>world.json</a:t>
            </a:r>
            <a:r>
              <a:rPr kumimoji="1" lang="zh-CN" altLang="en-US" sz="1600" dirty="0"/>
              <a:t>的</a:t>
            </a:r>
            <a:r>
              <a:rPr kumimoji="1" lang="en-US" altLang="zh-CN" sz="1600" dirty="0" err="1"/>
              <a:t>url</a:t>
            </a:r>
            <a:r>
              <a:rPr kumimoji="1" lang="zh-CN" altLang="en-US" sz="1600" dirty="0"/>
              <a:t>路径，就实现整个系统迁移。</a:t>
            </a:r>
          </a:p>
        </p:txBody>
      </p:sp>
    </p:spTree>
    <p:extLst>
      <p:ext uri="{BB962C8B-B14F-4D97-AF65-F5344CB8AC3E}">
        <p14:creationId xmlns:p14="http://schemas.microsoft.com/office/powerpoint/2010/main" val="253493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492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282</Words>
  <Application>Microsoft Macintosh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王kinfkong</dc:creator>
  <cp:lastModifiedBy>王kinfkong</cp:lastModifiedBy>
  <cp:revision>4</cp:revision>
  <dcterms:created xsi:type="dcterms:W3CDTF">2020-08-04T06:38:42Z</dcterms:created>
  <dcterms:modified xsi:type="dcterms:W3CDTF">2020-08-04T07:20:19Z</dcterms:modified>
</cp:coreProperties>
</file>