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3076D-187A-48EC-B5DC-E10D9AF9229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E3142-7146-484D-84D5-8EC15E02E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6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&lt;properties&gt;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project.build.sourceEncoding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&gt;UTF-8&lt;/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project.build.sourceEncoding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spring.version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&gt;4.3.2.RELEASE&lt;/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spring.version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&lt;/properties&gt;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&lt;dependencies&gt;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com.bestpay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archaius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-core&lt;/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&lt;version&gt;1.0.0-SNAPSHOT&lt;/version&gt;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com.bestpay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archaius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-client&lt;/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&lt;version&gt;1.0.0-SNAPSHOT&lt;/version&gt;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&gt;spring-web&lt;/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&lt;version&gt;${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spring.version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}&lt;/version&gt;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&gt;spring-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webmvc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&lt;version&gt;${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spring.version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}&lt;/version&gt;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&gt;org.slf4j&lt;/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&gt;slf4j-log4j12&lt;/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&lt;version&gt;1.7.2&lt;/version&gt;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&lt;version&gt;4.11&lt;/version&gt;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&lt;scope&gt;test&lt;/scope&gt;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&lt;/dependencies&gt;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E3142-7146-484D-84D5-8EC15E02E5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6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属性的存放位置既可以在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config.properies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中，也可以在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中。这里需要指明的是如果属性在文件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config.properties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同时存在，那么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中的配置拥有更高的优先级，将覆盖配置文件中的配置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E3142-7146-484D-84D5-8EC15E02E5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3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1/hell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848872" cy="1872208"/>
          </a:xfrm>
        </p:spPr>
        <p:txBody>
          <a:bodyPr/>
          <a:lstStyle/>
          <a:p>
            <a:pPr algn="ctr"/>
            <a:r>
              <a:rPr lang="zh-CN" altLang="en-US" dirty="0" smtClean="0"/>
              <a:t>配置中心客户端配置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29424"/>
          </a:xfrm>
        </p:spPr>
        <p:txBody>
          <a:bodyPr/>
          <a:lstStyle/>
          <a:p>
            <a:r>
              <a:rPr lang="zh-CN" altLang="zh-CN" dirty="0"/>
              <a:t> 添加控制器</a:t>
            </a:r>
            <a:r>
              <a:rPr lang="en-US" altLang="zh-CN" dirty="0" err="1"/>
              <a:t>HelloController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996952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@Controller</a:t>
            </a:r>
            <a:endParaRPr lang="zh-CN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HelloController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    @</a:t>
            </a:r>
            <a:r>
              <a:rPr lang="en-US" altLang="zh-CN" dirty="0" err="1"/>
              <a:t>Autowired</a:t>
            </a:r>
            <a:endParaRPr lang="zh-CN" altLang="zh-CN" dirty="0"/>
          </a:p>
          <a:p>
            <a:r>
              <a:rPr lang="en-US" altLang="zh-CN" dirty="0"/>
              <a:t>    </a:t>
            </a:r>
            <a:r>
              <a:rPr lang="en-US" altLang="zh-CN" dirty="0" err="1"/>
              <a:t>HelloDemo</a:t>
            </a:r>
            <a:r>
              <a:rPr lang="en-US" altLang="zh-CN" dirty="0"/>
              <a:t> </a:t>
            </a:r>
            <a:r>
              <a:rPr lang="en-US" altLang="zh-CN" dirty="0" err="1"/>
              <a:t>helloDemo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//</a:t>
            </a:r>
            <a:r>
              <a:rPr lang="zh-CN" altLang="zh-CN" dirty="0" smtClean="0"/>
              <a:t>在</a:t>
            </a:r>
            <a:r>
              <a:rPr lang="zh-CN" altLang="zh-CN" dirty="0"/>
              <a:t>配置</a:t>
            </a:r>
            <a:r>
              <a:rPr lang="zh-CN" altLang="zh-CN" dirty="0" smtClean="0"/>
              <a:t>中</a:t>
            </a:r>
            <a:r>
              <a:rPr lang="zh-CN" altLang="en-US" dirty="0"/>
              <a:t>获取</a:t>
            </a:r>
            <a:endParaRPr lang="zh-CN" altLang="zh-CN" dirty="0"/>
          </a:p>
          <a:p>
            <a:r>
              <a:rPr lang="en-US" altLang="zh-CN" dirty="0"/>
              <a:t>    @</a:t>
            </a:r>
            <a:r>
              <a:rPr lang="en-US" altLang="zh-CN" dirty="0" err="1"/>
              <a:t>RequestMapping</a:t>
            </a:r>
            <a:r>
              <a:rPr lang="en-US" altLang="zh-CN" dirty="0"/>
              <a:t>("/hello")</a:t>
            </a:r>
            <a:endParaRPr lang="zh-CN" altLang="zh-CN" dirty="0"/>
          </a:p>
          <a:p>
            <a:r>
              <a:rPr lang="en-US" altLang="zh-CN" dirty="0"/>
              <a:t>    public String hello(Model model){</a:t>
            </a:r>
            <a:endParaRPr lang="zh-CN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model.addAttribute</a:t>
            </a:r>
            <a:r>
              <a:rPr lang="en-US" altLang="zh-CN" dirty="0"/>
              <a:t>("message", </a:t>
            </a:r>
            <a:r>
              <a:rPr lang="en-US" altLang="zh-CN" dirty="0" err="1"/>
              <a:t>helloDemo.getHello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        return "index";</a:t>
            </a:r>
            <a:endParaRPr lang="zh-CN" altLang="zh-CN" dirty="0"/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458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altLang="zh-CN" sz="1800" dirty="0" smtClean="0"/>
              <a:t>//</a:t>
            </a:r>
            <a:r>
              <a:rPr lang="zh-CN" altLang="zh-CN" sz="1800" dirty="0" smtClean="0"/>
              <a:t>动态属性</a:t>
            </a:r>
            <a:r>
              <a:rPr lang="zh-CN" altLang="en-US" sz="1800" dirty="0" smtClean="0"/>
              <a:t>获取</a:t>
            </a:r>
            <a:r>
              <a:rPr lang="en-US" altLang="zh-CN" sz="1800" dirty="0"/>
              <a:t>    </a:t>
            </a:r>
            <a:endParaRPr lang="en-US" altLang="zh-CN" sz="1800" dirty="0" smtClean="0"/>
          </a:p>
          <a:p>
            <a:pPr marL="0"/>
            <a:r>
              <a:rPr lang="en-US" altLang="zh-CN" sz="1800" dirty="0" smtClean="0"/>
              <a:t>@</a:t>
            </a:r>
            <a:r>
              <a:rPr lang="en-US" altLang="zh-CN" sz="1800" dirty="0" err="1"/>
              <a:t>RequestMapping</a:t>
            </a:r>
            <a:r>
              <a:rPr lang="en-US" altLang="zh-CN" sz="1800" dirty="0"/>
              <a:t>("/hello/dynamic")</a:t>
            </a:r>
            <a:endParaRPr lang="zh-CN" altLang="zh-CN" sz="1800" dirty="0"/>
          </a:p>
          <a:p>
            <a:pPr marL="0"/>
            <a:r>
              <a:rPr lang="en-US" altLang="zh-CN" sz="1800" dirty="0"/>
              <a:t>    public String </a:t>
            </a:r>
            <a:r>
              <a:rPr lang="en-US" altLang="zh-CN" sz="1800" dirty="0" err="1"/>
              <a:t>helloDynamic</a:t>
            </a:r>
            <a:r>
              <a:rPr lang="en-US" altLang="zh-CN" sz="1800" dirty="0"/>
              <a:t>(Model model){</a:t>
            </a:r>
            <a:endParaRPr lang="zh-CN" altLang="zh-CN" sz="1800" dirty="0"/>
          </a:p>
          <a:p>
            <a:pPr marL="0"/>
            <a:r>
              <a:rPr lang="en-US" altLang="zh-CN" sz="1800" dirty="0"/>
              <a:t>        final </a:t>
            </a:r>
            <a:r>
              <a:rPr lang="en-US" altLang="zh-CN" sz="1800" dirty="0" err="1"/>
              <a:t>DynamicStringProperty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propertyHello</a:t>
            </a:r>
            <a:r>
              <a:rPr lang="en-US" altLang="zh-CN" sz="1800" dirty="0"/>
              <a:t> = </a:t>
            </a:r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DynamicPropertyFactory.getInstance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getStringProperty</a:t>
            </a:r>
            <a:r>
              <a:rPr lang="en-US" altLang="zh-CN" sz="1800" dirty="0"/>
              <a:t>("hello", </a:t>
            </a:r>
            <a:r>
              <a:rPr lang="en-US" altLang="zh-CN" sz="1800" dirty="0" smtClean="0"/>
              <a:t>	"</a:t>
            </a:r>
            <a:r>
              <a:rPr lang="en-US" altLang="zh-CN" sz="1800" dirty="0"/>
              <a:t>default value");</a:t>
            </a:r>
            <a:endParaRPr lang="zh-CN" altLang="zh-CN" sz="1800" dirty="0"/>
          </a:p>
          <a:p>
            <a:pPr marL="0"/>
            <a:r>
              <a:rPr lang="en-US" altLang="zh-CN" sz="1800" dirty="0"/>
              <a:t>        </a:t>
            </a:r>
            <a:r>
              <a:rPr lang="en-US" altLang="zh-CN" sz="1800" dirty="0" err="1"/>
              <a:t>model.addAttribute</a:t>
            </a:r>
            <a:r>
              <a:rPr lang="en-US" altLang="zh-CN" sz="1800" dirty="0"/>
              <a:t>("message", </a:t>
            </a:r>
            <a:r>
              <a:rPr lang="en-US" altLang="zh-CN" sz="1800" dirty="0" err="1"/>
              <a:t>propertyHello.get</a:t>
            </a:r>
            <a:r>
              <a:rPr lang="en-US" altLang="zh-CN" sz="1800" dirty="0"/>
              <a:t>());</a:t>
            </a:r>
            <a:endParaRPr lang="zh-CN" altLang="zh-CN" sz="1800" dirty="0"/>
          </a:p>
          <a:p>
            <a:pPr marL="0"/>
            <a:r>
              <a:rPr lang="en-US" altLang="zh-CN" sz="1800" dirty="0"/>
              <a:t>        return "index";</a:t>
            </a:r>
            <a:endParaRPr lang="zh-CN" altLang="zh-CN" sz="1800" dirty="0"/>
          </a:p>
          <a:p>
            <a:pPr marL="0"/>
            <a:r>
              <a:rPr lang="en-US" altLang="zh-CN" sz="1800" dirty="0"/>
              <a:t>    }</a:t>
            </a:r>
            <a:endParaRPr lang="zh-CN" altLang="zh-CN" sz="1800" dirty="0"/>
          </a:p>
          <a:p>
            <a:pPr marL="0"/>
            <a:r>
              <a:rPr lang="en-US" altLang="zh-CN" sz="1800" dirty="0"/>
              <a:t>}</a:t>
            </a:r>
            <a:endParaRPr lang="zh-CN" altLang="en-US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4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zookeeper</a:t>
            </a:r>
            <a:r>
              <a:rPr lang="zh-CN" altLang="zh-CN" dirty="0"/>
              <a:t>中配置，登录配置系统服务端，在服务端新建项目</a:t>
            </a:r>
            <a:r>
              <a:rPr lang="en-US" altLang="zh-CN" dirty="0" smtClean="0"/>
              <a:t>sample</a:t>
            </a:r>
          </a:p>
          <a:p>
            <a:r>
              <a:rPr lang="zh-CN" altLang="zh-CN" dirty="0"/>
              <a:t>点击查看</a:t>
            </a:r>
            <a:r>
              <a:rPr lang="en-US" altLang="zh-CN" dirty="0"/>
              <a:t>profile</a:t>
            </a:r>
            <a:r>
              <a:rPr lang="zh-CN" altLang="zh-CN" dirty="0" smtClean="0"/>
              <a:t>选项</a:t>
            </a:r>
            <a:endParaRPr lang="en-US" altLang="zh-CN" dirty="0" smtClean="0"/>
          </a:p>
          <a:p>
            <a:r>
              <a:rPr lang="zh-CN" altLang="zh-CN" dirty="0"/>
              <a:t>点击查看</a:t>
            </a:r>
            <a:r>
              <a:rPr lang="en-US" altLang="zh-CN" dirty="0" err="1"/>
              <a:t>config</a:t>
            </a:r>
            <a:r>
              <a:rPr lang="zh-CN" altLang="zh-CN" dirty="0"/>
              <a:t>选项，在其中添加一个属性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6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启动后的客户端中，访问路径</a:t>
            </a:r>
            <a:r>
              <a:rPr lang="en-US" altLang="zh-CN" dirty="0">
                <a:hlinkClick r:id="rId2"/>
              </a:rPr>
              <a:t>http://localhost:</a:t>
            </a:r>
            <a:r>
              <a:rPr lang="en-US" altLang="zh-CN" dirty="0">
                <a:latin typeface="+mn-ea"/>
                <a:hlinkClick r:id="rId2"/>
              </a:rPr>
              <a:t>8081</a:t>
            </a:r>
            <a:r>
              <a:rPr lang="en-US" altLang="zh-CN" dirty="0">
                <a:hlinkClick r:id="rId2"/>
              </a:rPr>
              <a:t>/hello</a:t>
            </a:r>
            <a:r>
              <a:rPr lang="zh-CN" altLang="zh-CN" dirty="0"/>
              <a:t>或者</a:t>
            </a:r>
            <a:r>
              <a:rPr lang="en-US" altLang="zh-CN" dirty="0"/>
              <a:t> </a:t>
            </a:r>
            <a:r>
              <a:rPr lang="en-US" altLang="zh-CN" dirty="0">
                <a:hlinkClick r:id="rId2"/>
              </a:rPr>
              <a:t>http://localhost:</a:t>
            </a:r>
            <a:r>
              <a:rPr lang="en-US" altLang="zh-CN" dirty="0">
                <a:latin typeface="+mn-ea"/>
                <a:hlinkClick r:id="rId2"/>
              </a:rPr>
              <a:t>8081</a:t>
            </a:r>
            <a:r>
              <a:rPr lang="en-US" altLang="zh-CN" dirty="0">
                <a:hlinkClick r:id="rId2"/>
              </a:rPr>
              <a:t>/hello</a:t>
            </a:r>
            <a:r>
              <a:rPr lang="en-US" altLang="zh-CN" dirty="0"/>
              <a:t>/dynamic</a:t>
            </a:r>
            <a:r>
              <a:rPr lang="zh-CN" altLang="zh-CN" dirty="0"/>
              <a:t>会得到如下的结果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4824536" cy="261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6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7772400" cy="1584176"/>
          </a:xfrm>
        </p:spPr>
        <p:txBody>
          <a:bodyPr/>
          <a:lstStyle/>
          <a:p>
            <a:pPr algn="ctr"/>
            <a:r>
              <a:rPr lang="zh-CN" altLang="en-US" sz="8800" dirty="0" smtClean="0"/>
              <a:t>谢谢</a:t>
            </a:r>
            <a:endParaRPr lang="zh-CN" altLang="en-US" sz="8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560" y="5085184"/>
            <a:ext cx="7772400" cy="1509712"/>
          </a:xfrm>
        </p:spPr>
        <p:txBody>
          <a:bodyPr/>
          <a:lstStyle/>
          <a:p>
            <a:pPr algn="r"/>
            <a:r>
              <a:rPr lang="zh-CN" altLang="en-US" dirty="0" smtClean="0"/>
              <a:t>王双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9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Bestpay</a:t>
            </a:r>
            <a:r>
              <a:rPr lang="en-US" altLang="zh-CN" dirty="0" smtClean="0"/>
              <a:t>- </a:t>
            </a:r>
            <a:r>
              <a:rPr lang="en-US" altLang="zh-CN" dirty="0" err="1"/>
              <a:t>archaius</a:t>
            </a:r>
            <a:r>
              <a:rPr lang="en-US" altLang="zh-CN" dirty="0"/>
              <a:t> </a:t>
            </a:r>
            <a:r>
              <a:rPr lang="zh-CN" altLang="zh-CN" dirty="0"/>
              <a:t>客户端</a:t>
            </a:r>
            <a:r>
              <a:rPr lang="en-US" altLang="zh-CN" dirty="0"/>
              <a:t>SDK </a:t>
            </a:r>
            <a:r>
              <a:rPr lang="zh-CN" altLang="zh-CN" dirty="0"/>
              <a:t>支持</a:t>
            </a:r>
            <a:r>
              <a:rPr lang="en-US" altLang="zh-CN" dirty="0"/>
              <a:t>spring</a:t>
            </a:r>
            <a:r>
              <a:rPr lang="zh-CN" altLang="zh-CN" dirty="0"/>
              <a:t>和非</a:t>
            </a:r>
            <a:r>
              <a:rPr lang="en-US" altLang="zh-CN" dirty="0"/>
              <a:t>spring</a:t>
            </a:r>
            <a:r>
              <a:rPr lang="zh-CN" altLang="zh-CN" dirty="0"/>
              <a:t>两种类型项目。</a:t>
            </a:r>
            <a:r>
              <a:rPr lang="en-US" altLang="zh-CN" dirty="0"/>
              <a:t>spring</a:t>
            </a:r>
            <a:r>
              <a:rPr lang="zh-CN" altLang="zh-CN" dirty="0"/>
              <a:t>类型的项目目前支持</a:t>
            </a:r>
            <a:r>
              <a:rPr lang="en-US" altLang="zh-CN" dirty="0"/>
              <a:t>spring </a:t>
            </a:r>
            <a:r>
              <a:rPr lang="en-US" altLang="zh-CN" dirty="0">
                <a:latin typeface="+mn-ea"/>
              </a:rPr>
              <a:t>3.x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spring </a:t>
            </a:r>
            <a:r>
              <a:rPr lang="en-US" altLang="zh-CN" dirty="0" smtClean="0">
                <a:latin typeface="+mn-ea"/>
              </a:rPr>
              <a:t>4.x</a:t>
            </a:r>
          </a:p>
          <a:p>
            <a:r>
              <a:rPr lang="en-US" altLang="zh-CN" dirty="0"/>
              <a:t>JAVA </a:t>
            </a:r>
            <a:r>
              <a:rPr lang="zh-CN" altLang="zh-CN" dirty="0"/>
              <a:t>版本号</a:t>
            </a:r>
            <a:r>
              <a:rPr lang="en-US" altLang="zh-CN" dirty="0"/>
              <a:t>: JDK </a:t>
            </a:r>
            <a:r>
              <a:rPr lang="en-US" altLang="zh-CN" dirty="0" smtClean="0"/>
              <a:t>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9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项目创建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创建 一个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200800" cy="402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2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新建项目内容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543675" cy="3749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err="1"/>
              <a:t>pom</a:t>
            </a:r>
            <a:r>
              <a:rPr lang="zh-CN" altLang="zh-CN" dirty="0"/>
              <a:t>中添加</a:t>
            </a:r>
            <a:r>
              <a:rPr lang="zh-CN" altLang="zh-CN" dirty="0" smtClean="0"/>
              <a:t>依赖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spring</a:t>
            </a:r>
            <a:r>
              <a:rPr lang="zh-CN" altLang="zh-CN" dirty="0"/>
              <a:t>可以使用</a:t>
            </a:r>
            <a:r>
              <a:rPr lang="en-US" altLang="zh-CN" dirty="0"/>
              <a:t>3.x</a:t>
            </a:r>
            <a:r>
              <a:rPr lang="zh-CN" altLang="zh-CN" dirty="0"/>
              <a:t>或者</a:t>
            </a:r>
            <a:r>
              <a:rPr lang="en-US" altLang="zh-CN" dirty="0" smtClean="0"/>
              <a:t>4.x</a:t>
            </a:r>
          </a:p>
          <a:p>
            <a:r>
              <a:rPr lang="zh-CN" altLang="zh-CN" dirty="0" smtClean="0"/>
              <a:t>需要</a:t>
            </a:r>
            <a:r>
              <a:rPr lang="zh-CN" altLang="zh-CN" dirty="0"/>
              <a:t>引入两个依赖</a:t>
            </a:r>
            <a:r>
              <a:rPr lang="en-US" altLang="zh-CN" dirty="0" err="1"/>
              <a:t>archaius</a:t>
            </a:r>
            <a:r>
              <a:rPr lang="en-US" altLang="zh-CN" dirty="0"/>
              <a:t>-core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archaius</a:t>
            </a:r>
            <a:r>
              <a:rPr lang="en-US" altLang="zh-CN" dirty="0" smtClean="0"/>
              <a:t>-client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8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925568"/>
          </a:xfrm>
        </p:spPr>
        <p:txBody>
          <a:bodyPr/>
          <a:lstStyle/>
          <a:p>
            <a:r>
              <a:rPr lang="zh-CN" altLang="zh-CN" dirty="0"/>
              <a:t>资源文件</a:t>
            </a:r>
            <a:r>
              <a:rPr lang="zh-CN" altLang="zh-CN" dirty="0" smtClean="0"/>
              <a:t>配置</a:t>
            </a:r>
            <a:endParaRPr lang="en-US" altLang="zh-CN" dirty="0" smtClean="0"/>
          </a:p>
          <a:p>
            <a:r>
              <a:rPr lang="zh-CN" altLang="zh-CN" dirty="0"/>
              <a:t>在</a:t>
            </a:r>
            <a:r>
              <a:rPr lang="en-US" altLang="zh-CN" dirty="0"/>
              <a:t>resources</a:t>
            </a:r>
            <a:r>
              <a:rPr lang="zh-CN" altLang="zh-CN" dirty="0"/>
              <a:t>目录下新建</a:t>
            </a:r>
            <a:r>
              <a:rPr lang="en-US" altLang="zh-CN" dirty="0"/>
              <a:t> META-INF/</a:t>
            </a:r>
            <a:r>
              <a:rPr lang="en-US" altLang="zh-CN" dirty="0" err="1"/>
              <a:t>conf</a:t>
            </a:r>
            <a:r>
              <a:rPr lang="zh-CN" altLang="zh-CN" dirty="0"/>
              <a:t>目录，新建文件</a:t>
            </a:r>
            <a:r>
              <a:rPr lang="en-US" altLang="zh-CN" dirty="0" err="1"/>
              <a:t>config.properties</a:t>
            </a:r>
            <a:r>
              <a:rPr lang="en-US" altLang="zh-CN" dirty="0"/>
              <a:t> </a:t>
            </a:r>
            <a:r>
              <a:rPr lang="zh-CN" altLang="zh-CN" dirty="0"/>
              <a:t>这是配置文件的默认位置。有两个属性是必须要配置</a:t>
            </a:r>
            <a:r>
              <a:rPr lang="zh-CN" altLang="zh-CN" dirty="0" smtClean="0"/>
              <a:t>的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429309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zkConnectionString</a:t>
            </a:r>
            <a:r>
              <a:rPr lang="en-US" altLang="zh-CN" dirty="0" smtClean="0"/>
              <a:t>=localhost:</a:t>
            </a:r>
            <a:r>
              <a:rPr lang="en-US" altLang="zh-CN" dirty="0" smtClean="0">
                <a:latin typeface="+mn-ea"/>
              </a:rPr>
              <a:t>2181</a:t>
            </a:r>
            <a:r>
              <a:rPr lang="en-US" altLang="zh-CN" dirty="0" smtClean="0"/>
              <a:t>//</a:t>
            </a:r>
            <a:r>
              <a:rPr lang="zh-CN" altLang="zh-CN" dirty="0"/>
              <a:t>连接</a:t>
            </a:r>
            <a:r>
              <a:rPr lang="en-US" altLang="zh-CN" dirty="0"/>
              <a:t>zookeeper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zkConfigRootPath</a:t>
            </a:r>
            <a:r>
              <a:rPr lang="en-US" altLang="zh-CN" dirty="0"/>
              <a:t>=/</a:t>
            </a:r>
            <a:r>
              <a:rPr lang="en-US" altLang="zh-CN" dirty="0" err="1"/>
              <a:t>bestpay</a:t>
            </a:r>
            <a:r>
              <a:rPr lang="en-US" altLang="zh-CN" dirty="0"/>
              <a:t>/</a:t>
            </a:r>
            <a:r>
              <a:rPr lang="en-US" altLang="zh-CN" dirty="0" err="1"/>
              <a:t>config</a:t>
            </a:r>
            <a:r>
              <a:rPr lang="en-US" altLang="zh-CN" dirty="0"/>
              <a:t>/sample/</a:t>
            </a:r>
            <a:r>
              <a:rPr lang="en-US" altLang="zh-CN" dirty="0" err="1"/>
              <a:t>dev</a:t>
            </a:r>
            <a:r>
              <a:rPr lang="en-US" altLang="zh-CN" dirty="0"/>
              <a:t>  //</a:t>
            </a:r>
            <a:r>
              <a:rPr lang="zh-CN" altLang="zh-CN" dirty="0"/>
              <a:t>配置的默认路径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6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r>
              <a:rPr lang="zh-CN" altLang="zh-CN" dirty="0" smtClean="0"/>
              <a:t>配置</a:t>
            </a:r>
            <a:endParaRPr lang="en-US" altLang="zh-CN" dirty="0" smtClean="0"/>
          </a:p>
          <a:p>
            <a:r>
              <a:rPr lang="zh-CN" altLang="zh-CN" dirty="0"/>
              <a:t>使用客户端的</a:t>
            </a:r>
            <a:r>
              <a:rPr lang="en-US" altLang="zh-CN" dirty="0" err="1"/>
              <a:t>com.bestpay.archaius.ArchaiusPropertyPlaceholderConfigurer</a:t>
            </a:r>
            <a:r>
              <a:rPr lang="zh-CN" altLang="zh-CN" dirty="0"/>
              <a:t>替换掉</a:t>
            </a:r>
            <a:r>
              <a:rPr lang="en-US" altLang="zh-CN" dirty="0"/>
              <a:t>spring</a:t>
            </a:r>
            <a:r>
              <a:rPr lang="zh-CN" altLang="zh-CN" dirty="0"/>
              <a:t>默认的</a:t>
            </a:r>
            <a:r>
              <a:rPr lang="en-US" altLang="zh-CN" dirty="0" err="1"/>
              <a:t>PropertyPlaceholderConfigurer</a:t>
            </a:r>
            <a:r>
              <a:rPr lang="zh-CN" altLang="zh-CN" dirty="0"/>
              <a:t>，并对各属性值配置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5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484784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en-US" altLang="zh-CN" dirty="0" err="1"/>
              <a:t>Config</a:t>
            </a:r>
            <a:r>
              <a:rPr lang="en-US" altLang="zh-CN" dirty="0"/>
              <a:t> loading via Spring-</a:t>
            </a:r>
            <a:r>
              <a:rPr lang="en-US" altLang="zh-CN" dirty="0" err="1"/>
              <a:t>Archaius</a:t>
            </a:r>
            <a:r>
              <a:rPr lang="en-US" altLang="zh-CN" dirty="0"/>
              <a:t>--&gt;</a:t>
            </a:r>
            <a:endParaRPr lang="zh-CN" altLang="zh-CN" dirty="0"/>
          </a:p>
          <a:p>
            <a:r>
              <a:rPr lang="en-US" altLang="zh-CN" dirty="0"/>
              <a:t>  </a:t>
            </a:r>
            <a:r>
              <a:rPr lang="en-US" altLang="zh-CN" dirty="0" smtClean="0"/>
              <a:t>&lt;bean class</a:t>
            </a:r>
            <a:r>
              <a:rPr lang="en-US" altLang="zh-CN" dirty="0"/>
              <a:t>="</a:t>
            </a:r>
            <a:r>
              <a:rPr lang="en-US" altLang="zh-CN" dirty="0" err="1"/>
              <a:t>com.bestpay.archaius.ArchaiusPropertyPlaceholderConfigurer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en-US" altLang="zh-CN" dirty="0" smtClean="0"/>
              <a:t>	</a:t>
            </a:r>
            <a:r>
              <a:rPr lang="en-US" altLang="zh-CN" dirty="0"/>
              <a:t> &lt;property name="</a:t>
            </a:r>
            <a:r>
              <a:rPr lang="en-US" altLang="zh-CN" dirty="0" err="1"/>
              <a:t>ignoreResourceNotFound</a:t>
            </a:r>
            <a:r>
              <a:rPr lang="en-US" altLang="zh-CN" dirty="0"/>
              <a:t>" value="true" /&gt;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	 </a:t>
            </a:r>
            <a:r>
              <a:rPr lang="en-US" altLang="zh-CN" dirty="0"/>
              <a:t>&lt;!-- This must come before the locations --&gt;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en-US" altLang="zh-CN" dirty="0" smtClean="0"/>
              <a:t>	</a:t>
            </a:r>
            <a:r>
              <a:rPr lang="en-US" altLang="zh-CN" dirty="0"/>
              <a:t> &lt;property name="</a:t>
            </a:r>
            <a:r>
              <a:rPr lang="en-US" altLang="zh-CN" dirty="0" err="1"/>
              <a:t>initialDelayMillis</a:t>
            </a:r>
            <a:r>
              <a:rPr lang="en-US" altLang="zh-CN" dirty="0"/>
              <a:t>" value="1" /&gt;</a:t>
            </a:r>
            <a:endParaRPr lang="zh-CN" altLang="zh-CN" dirty="0"/>
          </a:p>
          <a:p>
            <a:r>
              <a:rPr lang="en-US" altLang="zh-CN" dirty="0"/>
              <a:t>  </a:t>
            </a:r>
            <a:r>
              <a:rPr lang="en-US" altLang="zh-CN" dirty="0" smtClean="0"/>
              <a:t>	&lt;</a:t>
            </a:r>
            <a:r>
              <a:rPr lang="en-US" altLang="zh-CN" dirty="0"/>
              <a:t>property name="</a:t>
            </a:r>
            <a:r>
              <a:rPr lang="en-US" altLang="zh-CN" dirty="0" err="1"/>
              <a:t>delayMillis</a:t>
            </a:r>
            <a:r>
              <a:rPr lang="en-US" altLang="zh-CN" dirty="0"/>
              <a:t>" value="5000" /&gt;</a:t>
            </a:r>
            <a:endParaRPr lang="zh-CN" altLang="zh-CN" dirty="0"/>
          </a:p>
          <a:p>
            <a:r>
              <a:rPr lang="en-US" altLang="zh-CN" dirty="0"/>
              <a:t>  </a:t>
            </a:r>
            <a:r>
              <a:rPr lang="en-US" altLang="zh-CN" dirty="0" smtClean="0"/>
              <a:t>	&lt;</a:t>
            </a:r>
            <a:r>
              <a:rPr lang="en-US" altLang="zh-CN" dirty="0"/>
              <a:t>property name="</a:t>
            </a:r>
            <a:r>
              <a:rPr lang="en-US" altLang="zh-CN" dirty="0" err="1"/>
              <a:t>ignoreDeletesFromSource</a:t>
            </a:r>
            <a:r>
              <a:rPr lang="en-US" altLang="zh-CN" dirty="0"/>
              <a:t>" value="false" /&gt;</a:t>
            </a:r>
            <a:endParaRPr lang="zh-CN" altLang="zh-CN" dirty="0"/>
          </a:p>
          <a:p>
            <a:r>
              <a:rPr lang="en-US" altLang="zh-CN" dirty="0"/>
              <a:t>   </a:t>
            </a:r>
            <a:r>
              <a:rPr lang="en-US" altLang="zh-CN" dirty="0" smtClean="0"/>
              <a:t>	&lt;</a:t>
            </a:r>
            <a:r>
              <a:rPr lang="en-US" altLang="zh-CN" dirty="0"/>
              <a:t>property name="locations"&gt;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en-US" altLang="zh-CN" dirty="0" smtClean="0"/>
              <a:t>	</a:t>
            </a:r>
            <a:r>
              <a:rPr lang="en-US" altLang="zh-CN" dirty="0"/>
              <a:t> &lt;list&gt;</a:t>
            </a:r>
            <a:endParaRPr lang="zh-CN" altLang="zh-CN" dirty="0"/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		&lt;</a:t>
            </a:r>
            <a:r>
              <a:rPr lang="en-US" altLang="zh-CN" dirty="0"/>
              <a:t>value&gt;</a:t>
            </a:r>
            <a:r>
              <a:rPr lang="en-US" altLang="zh-CN" dirty="0" err="1"/>
              <a:t>classpath</a:t>
            </a:r>
            <a:r>
              <a:rPr lang="en-US" altLang="zh-CN" dirty="0"/>
              <a:t>:/META-INF/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config.properties</a:t>
            </a:r>
            <a:r>
              <a:rPr lang="en-US" altLang="zh-CN" dirty="0"/>
              <a:t>&lt;/value&gt;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en-US" altLang="zh-CN" dirty="0" smtClean="0"/>
              <a:t>	</a:t>
            </a:r>
            <a:r>
              <a:rPr lang="en-US" altLang="zh-CN" dirty="0"/>
              <a:t> &lt;/list&gt;</a:t>
            </a:r>
            <a:endParaRPr lang="zh-CN" altLang="zh-CN" dirty="0"/>
          </a:p>
          <a:p>
            <a:r>
              <a:rPr lang="en-US" altLang="zh-CN" dirty="0"/>
              <a:t>  </a:t>
            </a:r>
            <a:r>
              <a:rPr lang="en-US" altLang="zh-CN" dirty="0" smtClean="0"/>
              <a:t>	&lt;/</a:t>
            </a:r>
            <a:r>
              <a:rPr lang="en-US" altLang="zh-CN" dirty="0"/>
              <a:t>property&gt;</a:t>
            </a:r>
            <a:endParaRPr lang="zh-CN" altLang="zh-CN" dirty="0"/>
          </a:p>
          <a:p>
            <a:r>
              <a:rPr lang="en-US" altLang="zh-CN" dirty="0"/>
              <a:t>  &lt;/bean&gt;</a:t>
            </a:r>
            <a:endParaRPr lang="zh-CN" altLang="zh-CN" dirty="0"/>
          </a:p>
          <a:p>
            <a:r>
              <a:rPr lang="en-US" altLang="zh-CN" dirty="0"/>
              <a:t>  &lt;bean id="</a:t>
            </a:r>
            <a:r>
              <a:rPr lang="en-US" altLang="zh-CN" dirty="0" err="1"/>
              <a:t>helloDemo</a:t>
            </a:r>
            <a:r>
              <a:rPr lang="en-US" altLang="zh-CN" dirty="0"/>
              <a:t>" class="</a:t>
            </a:r>
            <a:r>
              <a:rPr lang="en-US" altLang="zh-CN" dirty="0" err="1"/>
              <a:t>com.bestpay.demo.HelloDemo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	&lt;</a:t>
            </a:r>
            <a:r>
              <a:rPr lang="en-US" altLang="zh-CN" dirty="0"/>
              <a:t>property name="hello" value</a:t>
            </a:r>
            <a:r>
              <a:rPr lang="en-US" altLang="zh-CN"/>
              <a:t>="${</a:t>
            </a:r>
            <a:r>
              <a:rPr lang="en-US" altLang="zh-CN" smtClean="0"/>
              <a:t>hello:worlds</a:t>
            </a:r>
            <a:r>
              <a:rPr lang="en-US" altLang="zh-CN" smtClean="0">
                <a:latin typeface="+mn-ea"/>
              </a:rPr>
              <a:t>123</a:t>
            </a:r>
            <a:r>
              <a:rPr lang="en-US" altLang="zh-CN" dirty="0"/>
              <a:t>}" /&gt;</a:t>
            </a:r>
            <a:endParaRPr lang="zh-CN" altLang="zh-CN" dirty="0"/>
          </a:p>
          <a:p>
            <a:r>
              <a:rPr lang="en-US" altLang="zh-CN" dirty="0"/>
              <a:t>   </a:t>
            </a:r>
            <a:r>
              <a:rPr lang="en-US" altLang="zh-CN" dirty="0" smtClean="0"/>
              <a:t>&lt;/</a:t>
            </a:r>
            <a:r>
              <a:rPr lang="en-US" altLang="zh-CN" dirty="0"/>
              <a:t>bean&gt;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49504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添加</a:t>
            </a:r>
            <a:r>
              <a:rPr lang="zh-CN" altLang="zh-CN" dirty="0"/>
              <a:t>实体类型</a:t>
            </a:r>
            <a:r>
              <a:rPr lang="en-US" altLang="zh-CN" dirty="0"/>
              <a:t> </a:t>
            </a:r>
            <a:r>
              <a:rPr lang="en-US" altLang="zh-CN" dirty="0" err="1"/>
              <a:t>HelloDemo</a:t>
            </a:r>
            <a:r>
              <a:rPr lang="en-US" altLang="zh-CN" dirty="0"/>
              <a:t>,</a:t>
            </a:r>
            <a:r>
              <a:rPr lang="zh-CN" altLang="zh-CN" dirty="0"/>
              <a:t>其中定义了要使用的动态属性</a:t>
            </a:r>
            <a:r>
              <a:rPr lang="en-US" altLang="zh-CN" dirty="0"/>
              <a:t>hello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14096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HelloDemo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    private String hello;</a:t>
            </a:r>
            <a:endParaRPr lang="zh-CN" altLang="zh-CN" dirty="0"/>
          </a:p>
          <a:p>
            <a:r>
              <a:rPr lang="en-US" altLang="zh-CN" dirty="0"/>
              <a:t>    public String </a:t>
            </a:r>
            <a:r>
              <a:rPr lang="en-US" altLang="zh-CN" dirty="0" err="1"/>
              <a:t>getHello</a:t>
            </a:r>
            <a:r>
              <a:rPr lang="en-US" altLang="zh-CN" dirty="0"/>
              <a:t>() {</a:t>
            </a:r>
            <a:endParaRPr lang="zh-CN" altLang="zh-CN" dirty="0"/>
          </a:p>
          <a:p>
            <a:r>
              <a:rPr lang="en-US" altLang="zh-CN" dirty="0"/>
              <a:t>        return hello;</a:t>
            </a:r>
            <a:endParaRPr lang="zh-CN" altLang="zh-CN" dirty="0"/>
          </a:p>
          <a:p>
            <a:r>
              <a:rPr lang="en-US" altLang="zh-CN" dirty="0"/>
              <a:t>    }</a:t>
            </a:r>
            <a:endParaRPr lang="zh-CN" altLang="zh-CN" dirty="0"/>
          </a:p>
          <a:p>
            <a:r>
              <a:rPr lang="en-US" altLang="zh-CN" dirty="0"/>
              <a:t>    public void </a:t>
            </a:r>
            <a:r>
              <a:rPr lang="en-US" altLang="zh-CN" dirty="0" err="1"/>
              <a:t>setHello</a:t>
            </a:r>
            <a:r>
              <a:rPr lang="en-US" altLang="zh-CN" dirty="0"/>
              <a:t>(String hello) {</a:t>
            </a:r>
            <a:endParaRPr lang="zh-CN" altLang="zh-CN" dirty="0"/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this.hello</a:t>
            </a:r>
            <a:r>
              <a:rPr lang="en-US" altLang="zh-CN" dirty="0"/>
              <a:t> = hello;</a:t>
            </a:r>
            <a:endParaRPr lang="zh-CN" altLang="zh-CN" dirty="0"/>
          </a:p>
          <a:p>
            <a:r>
              <a:rPr lang="en-US" altLang="zh-CN" dirty="0"/>
              <a:t>       </a:t>
            </a:r>
            <a:r>
              <a:rPr lang="en-US" altLang="zh-CN" dirty="0" err="1"/>
              <a:t>System.out.println</a:t>
            </a:r>
            <a:r>
              <a:rPr lang="en-US" altLang="zh-CN" dirty="0"/>
              <a:t>("hello value is: " + hello);</a:t>
            </a:r>
            <a:endParaRPr lang="zh-CN" altLang="zh-CN" dirty="0"/>
          </a:p>
          <a:p>
            <a:r>
              <a:rPr lang="en-US" altLang="zh-CN" dirty="0"/>
              <a:t>    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1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</TotalTime>
  <Words>428</Words>
  <Application>Microsoft Office PowerPoint</Application>
  <PresentationFormat>全屏显示(4:3)</PresentationFormat>
  <Paragraphs>115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流畅</vt:lpstr>
      <vt:lpstr>配置中心客户端配置</vt:lpstr>
      <vt:lpstr>前置条件</vt:lpstr>
      <vt:lpstr>项目创建</vt:lpstr>
      <vt:lpstr>项目创建</vt:lpstr>
      <vt:lpstr>项目创建</vt:lpstr>
      <vt:lpstr>项目创建</vt:lpstr>
      <vt:lpstr>PowerPoint 演示文稿</vt:lpstr>
      <vt:lpstr>PowerPoint 演示文稿</vt:lpstr>
      <vt:lpstr>项目创建</vt:lpstr>
      <vt:lpstr>项目创建</vt:lpstr>
      <vt:lpstr>PowerPoint 演示文稿</vt:lpstr>
      <vt:lpstr>添加配置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配置中心客户端配置</dc:title>
  <cp:lastModifiedBy>admin</cp:lastModifiedBy>
  <cp:revision>14</cp:revision>
  <dcterms:modified xsi:type="dcterms:W3CDTF">2016-12-16T07:17:26Z</dcterms:modified>
</cp:coreProperties>
</file>