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3776-FCDB-FB32-55D4-962D1620F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2C139-E251-FC7B-0C79-D2AC5488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FF7A-6F58-13A4-2D31-40FED84B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FDC-342C-4DE3-AB58-3E642B08F1D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A3D1B-6B93-8BA7-4EDC-980BF200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9E76D-165C-CA07-F59F-6E1648D4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D03-0726-4C27-A0AC-6E2F297C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24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6F22-FF01-541D-2605-299962FF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2C93C-9509-C6CE-7007-2332D3ABC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88FD-AB21-45B2-AF44-ADADF96E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FDC-342C-4DE3-AB58-3E642B08F1D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10C8-05E9-E473-04E6-27D43CDF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44FA-2B4D-0934-21AA-C4446759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D03-0726-4C27-A0AC-6E2F297C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2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CA848-D014-872E-447E-93E367D49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60CED-0DDC-C0D0-47F6-4B486CBF5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3B2FC-8301-4DCE-8D74-BAC5F2D7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FDC-342C-4DE3-AB58-3E642B08F1D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0513-ACAF-082B-D8C4-A794A34B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5121-BB08-6BBB-5977-9DF1322F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D03-0726-4C27-A0AC-6E2F297C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73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F4B4-EA77-9035-642B-B2A2A96E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EBBD3-AFA8-702F-AD9B-697C05B01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AAEF-4152-FD49-6DBB-4F4BBEB0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FDC-342C-4DE3-AB58-3E642B08F1D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B1F9-7467-4C6F-D676-736FF618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5981B-0692-1A0A-A5FF-C9A0666D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D03-0726-4C27-A0AC-6E2F297C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86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E1A9-4CD7-3A39-7DBD-40B2599A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B37AE-7F57-E756-D7BA-7E1DA7B8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ACE1A-CFF1-8EC6-7BCE-06332BF1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FDC-342C-4DE3-AB58-3E642B08F1D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C5A9-560D-9F02-46C8-B3FC782C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0650D-409E-4ECC-4AB7-5299A0B3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D03-0726-4C27-A0AC-6E2F297C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3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A89E-1E93-DCF2-7F25-FDE7622C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0EB5-76E3-93D2-420A-6CA915022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D56F2-37EF-D03F-E1F0-B17EB5CC5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B7497-85B6-494B-A163-1D67A8EE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FDC-342C-4DE3-AB58-3E642B08F1D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060EC-0AA3-D626-A34A-ED325869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DEF2A-DD7A-D42C-3962-05448F0B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D03-0726-4C27-A0AC-6E2F297C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83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6800-C94C-B915-1F18-55F7A703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845C6-71F9-DF33-87E9-8681FD1C6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A6417-C6B6-3C08-7294-4E2CFAD59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E12C1-7B66-318E-C5B4-E7570969A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86060-5BD4-C42B-6BC1-38B2F86FC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8817E-9A14-DB5E-BBB7-6441A620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FDC-342C-4DE3-AB58-3E642B08F1D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62F52-FA80-DE2C-9FA1-FF028638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6A9EC-C5A0-919A-E933-1CB60745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D03-0726-4C27-A0AC-6E2F297C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0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81DE-EBE9-9788-A77F-301A3AD2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5269F-FE7A-5A7D-BC9C-6AFBB643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FDC-342C-4DE3-AB58-3E642B08F1D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3A6FD-A4D4-619D-45FD-79E10D1F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C4EC7-8FA2-55AF-9637-2CDC52D7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D03-0726-4C27-A0AC-6E2F297C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9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8AE88-9ADD-1411-20F5-99CD4C5B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FDC-342C-4DE3-AB58-3E642B08F1D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AF6CA-21FB-1869-D751-98857C42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CC75D-6B36-0B4C-2508-82A2B10D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D03-0726-4C27-A0AC-6E2F297C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46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A6FC-70AC-9017-5601-25AF7022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EAF3-684C-B00F-C06C-B725EA81C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425F0-48D3-4759-B80A-85269D245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B19D2-0096-8898-46D3-47A1373E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FDC-342C-4DE3-AB58-3E642B08F1D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E90AB-CC64-23CC-2FB9-60133FFC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BF65C-5975-2134-103C-6AD5982A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D03-0726-4C27-A0AC-6E2F297C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00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0EC8-2F83-27B2-378A-09F480A6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8020A-175B-F9BE-859F-E376445D8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CD228-FF5E-C337-A7E2-7F3A171B9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C2768-690C-1E92-05B0-D4BA1A45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BFDC-342C-4DE3-AB58-3E642B08F1D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C2C0B-38AD-C73E-5FC7-AFFFCBBB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9CA1B-B394-254C-439B-107C3CE9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D03-0726-4C27-A0AC-6E2F297C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52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75E0-F75B-79A4-DD2C-073FABC4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EACAA-0C5C-11B3-226E-BC4117989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AD1E3-9B11-95D9-4AA0-360A438F4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4BFDC-342C-4DE3-AB58-3E642B08F1D8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81006-3D16-B157-E385-5A166E09B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95371-343B-5184-6C80-A938EDDCA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33D03-0726-4C27-A0AC-6E2F297CA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23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r.asp" TargetMode="External"/><Relationship Id="rId2" Type="http://schemas.openxmlformats.org/officeDocument/2006/relationships/hyperlink" Target="https://www.w3schools.com/TAgs/tag_bod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caption.asp" TargetMode="External"/><Relationship Id="rId5" Type="http://schemas.openxmlformats.org/officeDocument/2006/relationships/hyperlink" Target="https://www.w3schools.com/TAgs/tag_canvas.asp" TargetMode="External"/><Relationship Id="rId4" Type="http://schemas.openxmlformats.org/officeDocument/2006/relationships/hyperlink" Target="https://www.w3schools.com/TAgs/tag_button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section.asp" TargetMode="External"/><Relationship Id="rId2" Type="http://schemas.openxmlformats.org/officeDocument/2006/relationships/hyperlink" Target="https://www.w3schools.com/TAgs/tag_scrip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TAgs/tag_small.asp" TargetMode="External"/><Relationship Id="rId4" Type="http://schemas.openxmlformats.org/officeDocument/2006/relationships/hyperlink" Target="https://www.w3schools.com/TAgs/tag_select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title.asp" TargetMode="External"/><Relationship Id="rId3" Type="http://schemas.openxmlformats.org/officeDocument/2006/relationships/hyperlink" Target="https://www.w3schools.com/TAgs/tag_textarea.asp" TargetMode="External"/><Relationship Id="rId7" Type="http://schemas.openxmlformats.org/officeDocument/2006/relationships/hyperlink" Target="https://www.w3schools.com/TAgs/tag_time.asp" TargetMode="External"/><Relationship Id="rId2" Type="http://schemas.openxmlformats.org/officeDocument/2006/relationships/hyperlink" Target="https://www.w3schools.com/TAgs/tag_templa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thead.asp" TargetMode="External"/><Relationship Id="rId5" Type="http://schemas.openxmlformats.org/officeDocument/2006/relationships/hyperlink" Target="https://www.w3schools.com/TAgs/tag_th.asp" TargetMode="External"/><Relationship Id="rId4" Type="http://schemas.openxmlformats.org/officeDocument/2006/relationships/hyperlink" Target="https://www.w3schools.com/TAgs/tag_tfoot.asp" TargetMode="External"/><Relationship Id="rId9" Type="http://schemas.openxmlformats.org/officeDocument/2006/relationships/hyperlink" Target="https://www.w3schools.com/TAgs/tag_tr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EBBA-A310-9F1B-5A6F-F9ED900D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FORMS TAG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C947-E874-D286-4632-768CC13F1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A.Fathima</a:t>
            </a:r>
            <a:endParaRPr lang="en-US" dirty="0"/>
          </a:p>
          <a:p>
            <a:r>
              <a:rPr lang="en-US" dirty="0"/>
              <a:t>21come013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49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EB9B-4CA0-19DA-6262-6B5C55C1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5A7E7-7706-CB23-CF3C-2CFA783F3F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6832901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146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098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&lt;div&gt;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Defines a section in a document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313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&lt;dl&gt;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Defines a description 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161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&lt;dt&gt;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term/name in a description 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13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&lt;em&gt;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Defines emphasized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052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12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52FF27-6EB1-850E-ACFC-82F3C21C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A163D-7688-9878-589A-7977380D0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&lt;html&gt; … &lt;/html&gt; — The root element.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&lt;head&gt; … &lt;/head&gt; — The document head.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&lt;title&gt; … &lt;/title&gt; — The page title.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&lt;body&gt; … &lt;/body&gt; — The page's content.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&lt;h1&gt; … &lt;/h1&gt; — A section heading.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&lt;p&gt; … &lt;/p&gt; — A paragraph.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&lt;a&gt; … &lt;/a&gt; — A link.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 — An image.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2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5A14-8499-61E6-B8CF-5DABAA9D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040C6A-5B1D-1894-809A-CF9B0E82D8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949734"/>
          <a:ext cx="10515600" cy="21031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4113107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61928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2"/>
                        </a:rPr>
                        <a:t>&lt;body&gt;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Defines the document's body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198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3"/>
                        </a:rPr>
                        <a:t>&lt;br&gt;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single line break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8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4"/>
                        </a:rPr>
                        <a:t>&lt;button&gt;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Defines a clickable button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359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5"/>
                        </a:rPr>
                        <a:t>&lt;canvas&gt;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Used to draw graphics, on the fly, via scripting (usually JavaScript)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441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6"/>
                        </a:rPr>
                        <a:t>&lt;caption&gt;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Defines a table caption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6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8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2293-E8F5-65E9-FBF8-EC8C854E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EE862B6-7499-8B83-A1E7-BC8652E4DB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269774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7165183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065462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2"/>
                        </a:rPr>
                        <a:t>&lt;script&gt;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Defines a client-side 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326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3"/>
                        </a:rPr>
                        <a:t>&lt;section&gt;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Defines a section in a document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68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4"/>
                        </a:rPr>
                        <a:t>&lt;select&gt;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Defines a drop-down 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697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5"/>
                        </a:rPr>
                        <a:t>&lt;small&gt;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Defines smaller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765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4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5903-4C87-4916-B63E-A1023E81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6FAD00-1896-C58F-20B9-27391BECA9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01094"/>
          <a:ext cx="10515600" cy="3200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1659468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10621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2"/>
                        </a:rPr>
                        <a:t>&lt;template&gt;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container for content that should be hidden when the page loads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373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3"/>
                        </a:rPr>
                        <a:t>&lt;textarea&gt;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multiline input control (text area)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873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4"/>
                        </a:rPr>
                        <a:t>&lt;tfoot&gt;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Groups the footer content in a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14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5"/>
                        </a:rPr>
                        <a:t>&lt;th&gt;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header cell in a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666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6"/>
                        </a:rPr>
                        <a:t>&lt;thead&gt;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Groups the header content in a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415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7"/>
                        </a:rPr>
                        <a:t>&lt;time&gt;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specific time (or datetime)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137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8"/>
                        </a:rPr>
                        <a:t>&lt;title&gt;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title for the document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131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hlinkClick r:id="rId9"/>
                        </a:rPr>
                        <a:t>&lt;tr&gt;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row in a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28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57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312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HTML FORMS TAG</vt:lpstr>
      <vt:lpstr>HTML TAGS</vt:lpstr>
      <vt:lpstr>HTML TAGS</vt:lpstr>
      <vt:lpstr>HTML TAGS</vt:lpstr>
      <vt:lpstr>HTML TAGS</vt:lpstr>
      <vt:lpstr>HTML TAG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TAG</dc:title>
  <dc:creator>uglab</dc:creator>
  <cp:lastModifiedBy>uglab</cp:lastModifiedBy>
  <cp:revision>1</cp:revision>
  <dcterms:created xsi:type="dcterms:W3CDTF">2022-08-22T05:12:15Z</dcterms:created>
  <dcterms:modified xsi:type="dcterms:W3CDTF">2022-08-22T05:21:37Z</dcterms:modified>
</cp:coreProperties>
</file>