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14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3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3DB5F4-3D80-49A0-A05F-E75A8B27565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4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7D58-B64E-488C-8D88-733EEE45B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with </a:t>
            </a:r>
            <a:r>
              <a:rPr lang="en-US" dirty="0" err="1"/>
              <a:t>Cevelop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D968C-B65B-4881-94B6-2D42AA4BA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1225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F9CA-8696-445A-AA1B-9D1088D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Enum?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C316-8FB9-42B1-8B7C-28E5B78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Enumeration</a:t>
            </a:r>
          </a:p>
          <a:p>
            <a:r>
              <a:rPr lang="en-US" dirty="0"/>
              <a:t>Collection of elements of which the first one has value of 0</a:t>
            </a:r>
          </a:p>
          <a:p>
            <a:pPr lvl="1"/>
            <a:r>
              <a:rPr lang="en-US" dirty="0"/>
              <a:t>The value of the proceeding element increments by one</a:t>
            </a:r>
          </a:p>
          <a:p>
            <a:r>
              <a:rPr lang="en-US" dirty="0"/>
              <a:t>You can assign values to the element and the proceeding elements with increment off of that</a:t>
            </a:r>
          </a:p>
        </p:txBody>
      </p:sp>
      <p:pic>
        <p:nvPicPr>
          <p:cNvPr id="4" name="Picture 6" descr="Earth, Water, Air and Fire – Tehuelche">
            <a:extLst>
              <a:ext uri="{FF2B5EF4-FFF2-40B4-BE49-F238E27FC236}">
                <a16:creationId xmlns:a16="http://schemas.microsoft.com/office/drawing/2014/main" id="{C0C52C3B-B6DC-43A3-80C4-FD5D9684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6" y="4452938"/>
            <a:ext cx="4876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75C-05E1-44E7-83FF-458A3FDB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Implement Enum?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9125-48A2-409B-8545-A54DD887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[name (optional)] {//elements you want to put in};</a:t>
            </a:r>
          </a:p>
          <a:p>
            <a:pPr lvl="1"/>
            <a:r>
              <a:rPr lang="en-US" dirty="0"/>
              <a:t>If you want to put in two or more elements separate each with a comma </a:t>
            </a:r>
          </a:p>
        </p:txBody>
      </p:sp>
      <p:pic>
        <p:nvPicPr>
          <p:cNvPr id="5" name="Picture 2" descr="Bitesize Modern C++: enum class - Sticky Bits - Powered by ...">
            <a:extLst>
              <a:ext uri="{FF2B5EF4-FFF2-40B4-BE49-F238E27FC236}">
                <a16:creationId xmlns:a16="http://schemas.microsoft.com/office/drawing/2014/main" id="{5D698C73-5699-4776-8FD6-A879FE52F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8070" r="2815" b="8070"/>
          <a:stretch/>
        </p:blipFill>
        <p:spPr bwMode="auto">
          <a:xfrm>
            <a:off x="1368480" y="3429000"/>
            <a:ext cx="8070607" cy="32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40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2ACF-312B-4269-9721-01ACE26E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Use Of Enum?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6AA8-6B09-40BB-947F-7C48B768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index</a:t>
            </a:r>
          </a:p>
          <a:p>
            <a:pPr lvl="1"/>
            <a:r>
              <a:rPr lang="en-US" dirty="0"/>
              <a:t>Ex. image[FOREST]</a:t>
            </a:r>
          </a:p>
          <a:p>
            <a:r>
              <a:rPr lang="en-US" dirty="0"/>
              <a:t>Switch Case Statement</a:t>
            </a:r>
          </a:p>
          <a:p>
            <a:pPr lvl="1"/>
            <a:r>
              <a:rPr lang="en-US" dirty="0"/>
              <a:t>Ex switch (</a:t>
            </a:r>
            <a:r>
              <a:rPr lang="en-US" dirty="0" err="1"/>
              <a:t>cardsuit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Case SPADE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2" name="Picture 4" descr="How can we refer to the last elements of C++ array int num [20 ...">
            <a:extLst>
              <a:ext uri="{FF2B5EF4-FFF2-40B4-BE49-F238E27FC236}">
                <a16:creationId xmlns:a16="http://schemas.microsoft.com/office/drawing/2014/main" id="{78334DEF-117A-46D1-BFD3-FACFF5F47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2061"/>
            <a:ext cx="4736826" cy="15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itch Case Statement in C/C++ Tutorial with Examples – POFTUT">
            <a:extLst>
              <a:ext uri="{FF2B5EF4-FFF2-40B4-BE49-F238E27FC236}">
                <a16:creationId xmlns:a16="http://schemas.microsoft.com/office/drawing/2014/main" id="{E11A321A-6DE6-4656-97DD-0E5348D1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86" y="1377584"/>
            <a:ext cx="5098014" cy="52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0285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1014</TotalTime>
  <Words>108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C++ with Cevelop</vt:lpstr>
      <vt:lpstr>What is Enum?</vt:lpstr>
      <vt:lpstr>How Do You Implement Enum?</vt:lpstr>
      <vt:lpstr>What’s The Use Of Enum?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with Cevelop</dc:title>
  <dc:creator>George Ebeid</dc:creator>
  <cp:lastModifiedBy>George Ebeid</cp:lastModifiedBy>
  <cp:revision>22</cp:revision>
  <dcterms:created xsi:type="dcterms:W3CDTF">2020-07-17T15:12:19Z</dcterms:created>
  <dcterms:modified xsi:type="dcterms:W3CDTF">2020-08-15T21:55:07Z</dcterms:modified>
</cp:coreProperties>
</file>