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orbel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MX9OGv1JFJx70nvjjgA1RT7W3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Italic.fntdata"/><Relationship Id="rId10" Type="http://schemas.openxmlformats.org/officeDocument/2006/relationships/font" Target="fonts/Corbel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9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0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0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0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0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0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</a:pPr>
            <a:r>
              <a:rPr lang="en-US"/>
              <a:t>C++ with Cevelop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/>
              <a:t>Typedef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What is Typedef?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Renaming a datatype or a container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Very useful if your data type and container is a lot for you to type and is reusable</a:t>
            </a:r>
            <a:endParaRPr/>
          </a:p>
        </p:txBody>
      </p:sp>
      <p:pic>
        <p:nvPicPr>
          <p:cNvPr id="145" name="Google Shape;1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00" y="3031650"/>
            <a:ext cx="4498700" cy="30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How Do You Implement Typedef?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typedef [</a:t>
            </a:r>
            <a:r>
              <a:rPr lang="en-US">
                <a:solidFill>
                  <a:schemeClr val="accent5"/>
                </a:solidFill>
              </a:rPr>
              <a:t>data type(int, double, etc..) or container(Vector, etc.)</a:t>
            </a:r>
            <a:r>
              <a:rPr lang="en-US"/>
              <a:t>] [</a:t>
            </a:r>
            <a:r>
              <a:rPr lang="en-US">
                <a:solidFill>
                  <a:schemeClr val="accent3"/>
                </a:solidFill>
              </a:rPr>
              <a:t>name you want to give this data type or container</a:t>
            </a:r>
            <a:r>
              <a:rPr lang="en-US"/>
              <a:t>]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8656" l="12463" r="12635" t="14325"/>
          <a:stretch/>
        </p:blipFill>
        <p:spPr>
          <a:xfrm>
            <a:off x="4297300" y="2805975"/>
            <a:ext cx="2678451" cy="39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2020-07-17T15:12:19Z</dcterms:created>
  <dc:creator>George Ebeid</dc:creator>
</cp:coreProperties>
</file>