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4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3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3DB5F4-3D80-49A0-A05F-E75A8B27565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4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7D58-B64E-488C-8D88-733EEE45B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with </a:t>
            </a:r>
            <a:r>
              <a:rPr lang="en-US" dirty="0" err="1"/>
              <a:t>Cevelop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D968C-B65B-4881-94B6-2D42AA4BA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1225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9CA-8696-445A-AA1B-9D1088D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C316-8FB9-42B1-8B7C-28E5B78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 collection of object that was implemented as class templates</a:t>
            </a:r>
          </a:p>
          <a:p>
            <a:endParaRPr lang="en-US" dirty="0"/>
          </a:p>
        </p:txBody>
      </p:sp>
      <p:pic>
        <p:nvPicPr>
          <p:cNvPr id="1030" name="Picture 6" descr="Containers in C++ STL">
            <a:extLst>
              <a:ext uri="{FF2B5EF4-FFF2-40B4-BE49-F238E27FC236}">
                <a16:creationId xmlns:a16="http://schemas.microsoft.com/office/drawing/2014/main" id="{13338075-5950-492F-93BB-82C46337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38" y="2505722"/>
            <a:ext cx="6364773" cy="406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631B-56BA-4840-9B1B-190CED44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BA32-6C28-4A80-9FDA-29DCD5AE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array but array size can be adjusted</a:t>
            </a:r>
          </a:p>
          <a:p>
            <a:r>
              <a:rPr lang="en-US" dirty="0"/>
              <a:t>Part of the STL library</a:t>
            </a:r>
          </a:p>
        </p:txBody>
      </p:sp>
      <p:pic>
        <p:nvPicPr>
          <p:cNvPr id="2050" name="Picture 2" descr="C++ Vector | Learn 5 Types of Functions Associated with Vector ...">
            <a:extLst>
              <a:ext uri="{FF2B5EF4-FFF2-40B4-BE49-F238E27FC236}">
                <a16:creationId xmlns:a16="http://schemas.microsoft.com/office/drawing/2014/main" id="{5F48F4BE-3320-4F04-836B-EF146F48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3" y="3272997"/>
            <a:ext cx="6148434" cy="321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DC3-DD21-4C14-BB59-065067E9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FDE2-02F6-442A-8645-DE115B17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Vector Library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#include &lt;vector&gt;)</a:t>
            </a:r>
          </a:p>
          <a:p>
            <a:r>
              <a:rPr lang="en-US" dirty="0"/>
              <a:t>Make sure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namespace std</a:t>
            </a:r>
            <a:r>
              <a:rPr lang="en-US" dirty="0"/>
              <a:t> is implemented before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main type in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&lt;[data type]&gt; [name]</a:t>
            </a:r>
          </a:p>
        </p:txBody>
      </p:sp>
    </p:spTree>
    <p:extLst>
      <p:ext uri="{BB962C8B-B14F-4D97-AF65-F5344CB8AC3E}">
        <p14:creationId xmlns:p14="http://schemas.microsoft.com/office/powerpoint/2010/main" val="16471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DAAB-5C14-4DB3-B6A0-9188673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D047-F701-4898-AD14-A5BAC0B6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put values into vector, but I typically do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[vector name].pushback([values you want to assign based on datatype])</a:t>
            </a:r>
          </a:p>
        </p:txBody>
      </p:sp>
    </p:spTree>
    <p:extLst>
      <p:ext uri="{BB962C8B-B14F-4D97-AF65-F5344CB8AC3E}">
        <p14:creationId xmlns:p14="http://schemas.microsoft.com/office/powerpoint/2010/main" val="7386276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832</TotalTime>
  <Words>102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C++ with Cevelop</vt:lpstr>
      <vt:lpstr>Containers</vt:lpstr>
      <vt:lpstr>Vectors</vt:lpstr>
      <vt:lpstr>How to Declare Vectors</vt:lpstr>
      <vt:lpstr>How to Assign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with Cevelop</dc:title>
  <dc:creator>George Ebeid</dc:creator>
  <cp:lastModifiedBy>George Ebeid</cp:lastModifiedBy>
  <cp:revision>14</cp:revision>
  <dcterms:created xsi:type="dcterms:W3CDTF">2020-07-17T15:12:19Z</dcterms:created>
  <dcterms:modified xsi:type="dcterms:W3CDTF">2020-08-08T13:51:34Z</dcterms:modified>
</cp:coreProperties>
</file>