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4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5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58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714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71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73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74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53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0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0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3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5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1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5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1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1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B5F4-3D80-49A0-A05F-E75A8B27565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6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A3DB5F4-3D80-49A0-A05F-E75A8B27565E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6045ECA-F553-40E5-8512-E1B1752B0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24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7D58-B64E-488C-8D88-733EEE45B8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with </a:t>
            </a:r>
            <a:r>
              <a:rPr lang="en-US" dirty="0" err="1"/>
              <a:t>Cevelop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D968C-B65B-4881-94B6-2D42AA4BA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Better Way to Write Class</a:t>
            </a:r>
          </a:p>
        </p:txBody>
      </p:sp>
    </p:spTree>
    <p:extLst>
      <p:ext uri="{BB962C8B-B14F-4D97-AF65-F5344CB8AC3E}">
        <p14:creationId xmlns:p14="http://schemas.microsoft.com/office/powerpoint/2010/main" val="312255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F9CA-8696-445A-AA1B-9D1088D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We Learned On How to Write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9C316-8FB9-42B1-8B7C-28E5B78FA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write class on the same file as our Main function</a:t>
            </a:r>
          </a:p>
          <a:p>
            <a:r>
              <a:rPr lang="en-US" dirty="0"/>
              <a:t>This is cumbersome, disorganized, and Hard to Follow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458FEC-613D-4CDF-BE57-CF0C994AE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147" y="3257550"/>
            <a:ext cx="3442993" cy="337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8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631B-56BA-4840-9B1B-190CED44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Way to Write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5BA32-6C28-4A80-9FDA-29DCD5AE1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Syntax is the Same</a:t>
            </a:r>
          </a:p>
          <a:p>
            <a:r>
              <a:rPr lang="en-US" dirty="0"/>
              <a:t>The Class is at the header file and constructor/destructor/function definition is at the source files</a:t>
            </a:r>
          </a:p>
          <a:p>
            <a:pPr lvl="1"/>
            <a:r>
              <a:rPr lang="en-US" dirty="0"/>
              <a:t>Caution: .</a:t>
            </a:r>
            <a:r>
              <a:rPr lang="en-US" dirty="0" err="1"/>
              <a:t>cpp</a:t>
            </a:r>
            <a:r>
              <a:rPr lang="en-US" dirty="0"/>
              <a:t> files must declare the header that contains the class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28C132-BD3F-44B3-8624-C74E5432F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62927"/>
              </p:ext>
            </p:extLst>
          </p:nvPr>
        </p:nvGraphicFramePr>
        <p:xfrm>
          <a:off x="1401686" y="3844606"/>
          <a:ext cx="81280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543589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73672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Header Files (ex. </a:t>
                      </a:r>
                      <a:r>
                        <a:rPr lang="en-US" dirty="0" err="1"/>
                        <a:t>car.h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 File (ex. car.cpp)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5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car</a:t>
                      </a:r>
                    </a:p>
                    <a:p>
                      <a:r>
                        <a:rPr lang="en-US" dirty="0"/>
                        <a:t>{</a:t>
                      </a:r>
                    </a:p>
                    <a:p>
                      <a:r>
                        <a:rPr lang="en-US" dirty="0"/>
                        <a:t>public:</a:t>
                      </a:r>
                    </a:p>
                    <a:p>
                      <a:r>
                        <a:rPr lang="en-US" dirty="0"/>
                        <a:t>    car();</a:t>
                      </a:r>
                    </a:p>
                    <a:p>
                      <a:r>
                        <a:rPr lang="en-US" dirty="0"/>
                        <a:t>    ~car();</a:t>
                      </a:r>
                    </a:p>
                    <a:p>
                      <a:r>
                        <a:rPr lang="en-US" dirty="0"/>
                        <a:t>private: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#include “</a:t>
                      </a:r>
                      <a:r>
                        <a:rPr lang="en-US" dirty="0" err="1"/>
                        <a:t>car.h</a:t>
                      </a:r>
                      <a:r>
                        <a:rPr lang="en-US" dirty="0"/>
                        <a:t>”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car::car {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}</a:t>
                      </a:r>
                    </a:p>
                    <a:p>
                      <a:r>
                        <a:rPr lang="en-US" dirty="0"/>
                        <a:t>car::~car{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60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67910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804</TotalTime>
  <Words>130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Corbel</vt:lpstr>
      <vt:lpstr>Depth</vt:lpstr>
      <vt:lpstr>C++ with Cevelop</vt:lpstr>
      <vt:lpstr>What We Learned On How to Write Class</vt:lpstr>
      <vt:lpstr>Better Way to Write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with Cevelop</dc:title>
  <dc:creator>George Ebeid</dc:creator>
  <cp:lastModifiedBy>George Ebeid</cp:lastModifiedBy>
  <cp:revision>10</cp:revision>
  <dcterms:created xsi:type="dcterms:W3CDTF">2020-07-17T15:12:19Z</dcterms:created>
  <dcterms:modified xsi:type="dcterms:W3CDTF">2020-08-01T01:27:47Z</dcterms:modified>
</cp:coreProperties>
</file>