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gkCFAEjVg4VxqwHwkQy+ScEGk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3" Type="http://customschemas.google.com/relationships/presentationmetadata" Target="metadata"/><Relationship Id="rId12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9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0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0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0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0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0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</a:pPr>
            <a:r>
              <a:rPr lang="en-US"/>
              <a:t>C++ with Cevelop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/>
              <a:t>Polymorphism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What is Polymorphism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Greek for “many forms”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The base class can take many forms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Ie The base class can be any class that inherit from the base class.</a:t>
            </a:r>
            <a:endParaRPr/>
          </a:p>
        </p:txBody>
      </p:sp>
      <p:pic>
        <p:nvPicPr>
          <p:cNvPr descr="A picture containing different, table&#10;&#10;Description automatically generated" id="145" name="Google Shape;1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050" y="3406775"/>
            <a:ext cx="3086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How to implement Polymorphism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Declare a base class variable and set it to a new inherited class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Virtual and abstract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Ex. Virtual void print_name() for car class</a:t>
            </a:r>
            <a:endParaRPr/>
          </a:p>
        </p:txBody>
      </p:sp>
      <p:grpSp>
        <p:nvGrpSpPr>
          <p:cNvPr id="152" name="Google Shape;152;p3"/>
          <p:cNvGrpSpPr/>
          <p:nvPr/>
        </p:nvGrpSpPr>
        <p:grpSpPr>
          <a:xfrm>
            <a:off x="1870620" y="3477244"/>
            <a:ext cx="8126909" cy="2875309"/>
            <a:chOff x="545" y="1271678"/>
            <a:chExt cx="8126909" cy="2875309"/>
          </a:xfrm>
        </p:grpSpPr>
        <p:sp>
          <p:nvSpPr>
            <p:cNvPr id="153" name="Google Shape;153;p3"/>
            <p:cNvSpPr/>
            <p:nvPr/>
          </p:nvSpPr>
          <p:spPr>
            <a:xfrm>
              <a:off x="4064000" y="2459823"/>
              <a:ext cx="2875309" cy="49902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C68C1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54" name="Google Shape;154;p3"/>
            <p:cNvSpPr/>
            <p:nvPr/>
          </p:nvSpPr>
          <p:spPr>
            <a:xfrm>
              <a:off x="4018280" y="2459823"/>
              <a:ext cx="91440" cy="49902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C68C1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55" name="Google Shape;155;p3"/>
            <p:cNvSpPr/>
            <p:nvPr/>
          </p:nvSpPr>
          <p:spPr>
            <a:xfrm>
              <a:off x="1188690" y="2459823"/>
              <a:ext cx="2875309" cy="49902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C68C1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56" name="Google Shape;156;p3"/>
            <p:cNvSpPr/>
            <p:nvPr/>
          </p:nvSpPr>
          <p:spPr>
            <a:xfrm>
              <a:off x="2875855" y="1271678"/>
              <a:ext cx="2376289" cy="1188144"/>
            </a:xfrm>
            <a:prstGeom prst="rect">
              <a:avLst/>
            </a:prstGeom>
            <a:solidFill>
              <a:srgbClr val="FBB01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2875855" y="1271678"/>
              <a:ext cx="2376289" cy="1188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Car</a:t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45" y="2958843"/>
              <a:ext cx="2376289" cy="1188144"/>
            </a:xfrm>
            <a:prstGeom prst="rect">
              <a:avLst/>
            </a:prstGeom>
            <a:solidFill>
              <a:srgbClr val="FBB01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545" y="2958843"/>
              <a:ext cx="2376289" cy="1188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Ferrari</a:t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875855" y="2958843"/>
              <a:ext cx="2376289" cy="1188144"/>
            </a:xfrm>
            <a:prstGeom prst="rect">
              <a:avLst/>
            </a:prstGeom>
            <a:solidFill>
              <a:srgbClr val="FBB01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2875855" y="2958843"/>
              <a:ext cx="2376289" cy="1188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Ford</a:t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751165" y="2958843"/>
              <a:ext cx="2376289" cy="1188144"/>
            </a:xfrm>
            <a:prstGeom prst="rect">
              <a:avLst/>
            </a:prstGeom>
            <a:solidFill>
              <a:srgbClr val="FBB01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5751165" y="2958843"/>
              <a:ext cx="2376289" cy="1188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Chevy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Virtual vs Abstract Function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Virtual function allows the base class the option to have its own definition and inherited class can overwrite the function of the base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Abstract class does not allow the base class to have its own definition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All inherited class must overwrite the base class function</a:t>
            </a:r>
            <a:endParaRPr/>
          </a:p>
        </p:txBody>
      </p:sp>
      <p:grpSp>
        <p:nvGrpSpPr>
          <p:cNvPr id="170" name="Google Shape;170;p4"/>
          <p:cNvGrpSpPr/>
          <p:nvPr/>
        </p:nvGrpSpPr>
        <p:grpSpPr>
          <a:xfrm>
            <a:off x="299084" y="4905540"/>
            <a:ext cx="5311247" cy="1879125"/>
            <a:chOff x="356" y="484460"/>
            <a:chExt cx="5311247" cy="1879125"/>
          </a:xfrm>
        </p:grpSpPr>
        <p:sp>
          <p:nvSpPr>
            <p:cNvPr id="171" name="Google Shape;171;p4"/>
            <p:cNvSpPr/>
            <p:nvPr/>
          </p:nvSpPr>
          <p:spPr>
            <a:xfrm>
              <a:off x="2655980" y="1260958"/>
              <a:ext cx="1879125" cy="32612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C68C1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72" name="Google Shape;172;p4"/>
            <p:cNvSpPr/>
            <p:nvPr/>
          </p:nvSpPr>
          <p:spPr>
            <a:xfrm>
              <a:off x="2610260" y="1260958"/>
              <a:ext cx="91440" cy="32612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C68C1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73" name="Google Shape;173;p4"/>
            <p:cNvSpPr/>
            <p:nvPr/>
          </p:nvSpPr>
          <p:spPr>
            <a:xfrm>
              <a:off x="776854" y="1260958"/>
              <a:ext cx="1879125" cy="32612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C68C1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74" name="Google Shape;174;p4"/>
            <p:cNvSpPr/>
            <p:nvPr/>
          </p:nvSpPr>
          <p:spPr>
            <a:xfrm>
              <a:off x="1879481" y="484460"/>
              <a:ext cx="1552996" cy="776498"/>
            </a:xfrm>
            <a:prstGeom prst="rect">
              <a:avLst/>
            </a:prstGeom>
            <a:solidFill>
              <a:srgbClr val="FBB01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1879481" y="484460"/>
              <a:ext cx="1552996" cy="776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Car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FF0000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virtual v</a:t>
              </a:r>
              <a:r>
                <a:rPr b="0" i="0" lang="en-US" sz="15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oid print_car_type()</a:t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56" y="1587087"/>
              <a:ext cx="1552996" cy="776498"/>
            </a:xfrm>
            <a:prstGeom prst="rect">
              <a:avLst/>
            </a:prstGeom>
            <a:solidFill>
              <a:srgbClr val="FBB01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356" y="1587087"/>
              <a:ext cx="1552996" cy="776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Ferrari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FF0000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v</a:t>
              </a:r>
              <a:r>
                <a:rPr b="0" i="0" lang="en-US" sz="15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oid print_car_type()</a:t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79481" y="1587087"/>
              <a:ext cx="1552996" cy="776498"/>
            </a:xfrm>
            <a:prstGeom prst="rect">
              <a:avLst/>
            </a:prstGeom>
            <a:solidFill>
              <a:srgbClr val="FBB01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1879481" y="1587087"/>
              <a:ext cx="1552996" cy="776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Ford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FF0000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v</a:t>
              </a:r>
              <a:r>
                <a:rPr b="0" i="0" lang="en-US" sz="15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oid print_car_type()</a:t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758607" y="1587087"/>
              <a:ext cx="1552996" cy="776498"/>
            </a:xfrm>
            <a:prstGeom prst="rect">
              <a:avLst/>
            </a:prstGeom>
            <a:solidFill>
              <a:srgbClr val="FBB01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3758607" y="1587087"/>
              <a:ext cx="1552996" cy="776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Chevy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FF0000"/>
                </a:buClr>
                <a:buSzPts val="1500"/>
                <a:buFont typeface="Corbel"/>
                <a:buNone/>
              </a:pPr>
              <a:r>
                <a:rPr lang="en-US" sz="15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v</a:t>
              </a:r>
              <a:r>
                <a:rPr b="0" i="0" lang="en-US" sz="15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oid print_car_type()</a:t>
              </a:r>
              <a:endParaRPr/>
            </a:p>
          </p:txBody>
        </p:sp>
      </p:grpSp>
      <p:sp>
        <p:nvSpPr>
          <p:cNvPr id="182" name="Google Shape;182;p4"/>
          <p:cNvSpPr/>
          <p:nvPr/>
        </p:nvSpPr>
        <p:spPr>
          <a:xfrm>
            <a:off x="995713" y="4383798"/>
            <a:ext cx="41964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BDDAA8"/>
                </a:solidFill>
                <a:latin typeface="Corbel"/>
                <a:ea typeface="Corbel"/>
                <a:cs typeface="Corbel"/>
                <a:sym typeface="Corbel"/>
              </a:rPr>
              <a:t>Normal Virtual Functions</a:t>
            </a:r>
            <a:endParaRPr b="1" i="0" sz="5400" u="none" cap="none" strike="noStrike">
              <a:solidFill>
                <a:srgbClr val="BDDAA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3" name="Google Shape;183;p4"/>
          <p:cNvGrpSpPr/>
          <p:nvPr/>
        </p:nvGrpSpPr>
        <p:grpSpPr>
          <a:xfrm>
            <a:off x="6432316" y="4905540"/>
            <a:ext cx="5311247" cy="1879125"/>
            <a:chOff x="356" y="484460"/>
            <a:chExt cx="5311247" cy="1879125"/>
          </a:xfrm>
        </p:grpSpPr>
        <p:sp>
          <p:nvSpPr>
            <p:cNvPr id="184" name="Google Shape;184;p4"/>
            <p:cNvSpPr/>
            <p:nvPr/>
          </p:nvSpPr>
          <p:spPr>
            <a:xfrm>
              <a:off x="2655980" y="1260958"/>
              <a:ext cx="1879125" cy="32612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7C9F67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85" name="Google Shape;185;p4"/>
            <p:cNvSpPr/>
            <p:nvPr/>
          </p:nvSpPr>
          <p:spPr>
            <a:xfrm>
              <a:off x="2610260" y="1260958"/>
              <a:ext cx="91440" cy="32612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7C9F67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86" name="Google Shape;186;p4"/>
            <p:cNvSpPr/>
            <p:nvPr/>
          </p:nvSpPr>
          <p:spPr>
            <a:xfrm>
              <a:off x="776854" y="1260958"/>
              <a:ext cx="1879125" cy="32612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7C9F67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87" name="Google Shape;187;p4"/>
            <p:cNvSpPr/>
            <p:nvPr/>
          </p:nvSpPr>
          <p:spPr>
            <a:xfrm>
              <a:off x="1879481" y="484460"/>
              <a:ext cx="1552996" cy="776498"/>
            </a:xfrm>
            <a:prstGeom prst="rect">
              <a:avLst/>
            </a:prstGeom>
            <a:solidFill>
              <a:srgbClr val="5E8F3A">
                <a:alpha val="80000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1879481" y="484460"/>
              <a:ext cx="1552996" cy="776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Car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virtual v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oid print_car_type() = 0</a:t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56" y="1587087"/>
              <a:ext cx="1552996" cy="776498"/>
            </a:xfrm>
            <a:prstGeom prst="rect">
              <a:avLst/>
            </a:prstGeom>
            <a:solidFill>
              <a:srgbClr val="5E8F3A">
                <a:alpha val="6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356" y="1587087"/>
              <a:ext cx="1552996" cy="776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Ferrari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oid print_car_type()</a:t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879481" y="1587087"/>
              <a:ext cx="1552996" cy="776498"/>
            </a:xfrm>
            <a:prstGeom prst="rect">
              <a:avLst/>
            </a:prstGeom>
            <a:solidFill>
              <a:srgbClr val="5E8F3A">
                <a:alpha val="6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1879481" y="1587087"/>
              <a:ext cx="1552996" cy="776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Ford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oid print_car_type()</a:t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758607" y="1587087"/>
              <a:ext cx="1552996" cy="776498"/>
            </a:xfrm>
            <a:prstGeom prst="rect">
              <a:avLst/>
            </a:prstGeom>
            <a:solidFill>
              <a:srgbClr val="5E8F3A">
                <a:alpha val="6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758607" y="1587087"/>
              <a:ext cx="1552996" cy="776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Chevy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lang="en-US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oid print_car_type()</a:t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95" name="Google Shape;195;p4"/>
          <p:cNvSpPr/>
          <p:nvPr/>
        </p:nvSpPr>
        <p:spPr>
          <a:xfrm>
            <a:off x="7488481" y="4286143"/>
            <a:ext cx="32191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EE0A2"/>
                </a:solidFill>
                <a:latin typeface="Corbel"/>
                <a:ea typeface="Corbel"/>
                <a:cs typeface="Corbel"/>
                <a:sym typeface="Corbel"/>
              </a:rPr>
              <a:t>Abstract Functions</a:t>
            </a:r>
            <a:endParaRPr b="1" i="0" sz="54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2020-07-17T15:12:19Z</dcterms:created>
  <dc:creator>George Ebeid</dc:creator>
</cp:coreProperties>
</file>