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Gill Sans"/>
      <p:regular r:id="rId9"/>
      <p:bold r:id="rId10"/>
    </p:embeddedFon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/1+IfYeHjhtJbp7vc0IuYHQP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font" Target="fonts/GillSans-bold.fntdata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GillSans-regular.fntdata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6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10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0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1C4A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coffee cup&#10;&#10;Description automatically generated" id="107" name="Google Shape;107;p1"/>
          <p:cNvPicPr preferRelativeResize="0"/>
          <p:nvPr/>
        </p:nvPicPr>
        <p:blipFill rotWithShape="1">
          <a:blip r:embed="rId3">
            <a:alphaModFix/>
          </a:blip>
          <a:srcRect b="-1" l="0" r="-1" t="284"/>
          <a:stretch/>
        </p:blipFill>
        <p:spPr>
          <a:xfrm>
            <a:off x="20" y="-22"/>
            <a:ext cx="12191977" cy="6858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-5400000">
            <a:off x="-1103377" y="1100316"/>
            <a:ext cx="6858003" cy="465734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643466" y="643467"/>
            <a:ext cx="5452529" cy="356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6000">
                <a:solidFill>
                  <a:schemeClr val="lt1"/>
                </a:solidFill>
              </a:rPr>
              <a:t>Java With IntelliJ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643466" y="4551031"/>
            <a:ext cx="5449479" cy="1663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Conditional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Statement Part III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Switch/Case Statement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We learned that…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Conditional statement is a statement that happens as a result of something that happened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You implement if else statement by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</a:pPr>
            <a:r>
              <a:rPr lang="en-US"/>
              <a:t>If(//condition that you want to control)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</a:pPr>
            <a:r>
              <a:rPr lang="en-US"/>
              <a:t>Else //if the statement is false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You can also have more than one condition with else if </a:t>
            </a:r>
            <a:r>
              <a:rPr lang="en-US"/>
              <a:t>statement</a:t>
            </a:r>
            <a:r>
              <a:rPr lang="en-US"/>
              <a:t> by</a:t>
            </a:r>
            <a:endParaRPr/>
          </a:p>
          <a:p>
            <a:pPr indent="-182880" lvl="1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else if (//what other condition if the if statement is false)</a:t>
            </a:r>
            <a:endParaRPr/>
          </a:p>
        </p:txBody>
      </p:sp>
      <p:pic>
        <p:nvPicPr>
          <p:cNvPr descr="Java if-else-if ladder with Examples - GeeksforGeeks"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6838" y="2616794"/>
            <a:ext cx="3395663" cy="381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Switch Case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What if you want to have a multiple condition with the same variable but are sick and tired of else if statement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That’s where the switch case statement comes into play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Switch case is equivalent to [else] if (var == value/var)</a:t>
            </a:r>
            <a:endParaRPr/>
          </a:p>
        </p:txBody>
      </p:sp>
      <p:pic>
        <p:nvPicPr>
          <p:cNvPr descr="How to Use Hierarchical Bayes for Choice Modeling in Displayr ..."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591090"/>
            <a:ext cx="5086349" cy="271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How To Implement The Switch Case Statement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1066800" y="2103125"/>
            <a:ext cx="60237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Put in switch keyword followed by two curly braces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In between the two curly braces you put in case [value]: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you must put break at the end of each condition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You may put in </a:t>
            </a:r>
            <a:r>
              <a:rPr lang="en-US"/>
              <a:t>default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default is equivalent to else statement.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if you want to use default, you have to put it at the end of all the cases or it does not work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must put in break at the end</a:t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446" y="2176025"/>
            <a:ext cx="4145754" cy="38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AnalogousFromLightSeedLeftStep">
      <a:dk1>
        <a:srgbClr val="000000"/>
      </a:dk1>
      <a:lt1>
        <a:srgbClr val="FFFFFF"/>
      </a:lt1>
      <a:dk2>
        <a:srgbClr val="413324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2020-07-18T18:06:55Z</dcterms:created>
  <dc:creator>George Ebeid</dc:creator>
</cp:coreProperties>
</file>