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8"/>
  </p:notesMasterIdLst>
  <p:sldIdLst>
    <p:sldId id="256" r:id="rId2"/>
    <p:sldId id="257" r:id="rId3"/>
    <p:sldId id="260" r:id="rId4"/>
    <p:sldId id="258" r:id="rId5"/>
    <p:sldId id="262" r:id="rId6"/>
    <p:sldId id="263"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i4WZMw6Nsguu9bnmyx+hFlF9SZN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1" name="Google Shape;3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2" name="Google Shape;3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9" name="Google Shape;4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9"/>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64" name="Google Shape;164;p9"/>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9"/>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9"/>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1446212" y="609599"/>
            <a:ext cx="9302700" cy="27483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19"/>
          <p:cNvSpPr txBox="1">
            <a:spLocks noGrp="1"/>
          </p:cNvSpPr>
          <p:nvPr>
            <p:ph type="body" idx="1"/>
          </p:nvPr>
        </p:nvSpPr>
        <p:spPr>
          <a:xfrm>
            <a:off x="1720644" y="3365557"/>
            <a:ext cx="8752200" cy="5490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90" name="Google Shape;290;p19"/>
          <p:cNvSpPr txBox="1">
            <a:spLocks noGrp="1"/>
          </p:cNvSpPr>
          <p:nvPr>
            <p:ph type="body" idx="2"/>
          </p:nvPr>
        </p:nvSpPr>
        <p:spPr>
          <a:xfrm>
            <a:off x="1141411" y="4309919"/>
            <a:ext cx="9906000" cy="1489500"/>
          </a:xfrm>
          <a:prstGeom prst="rect">
            <a:avLst/>
          </a:prstGeom>
          <a:noFill/>
          <a:ln>
            <a:noFill/>
          </a:ln>
        </p:spPr>
        <p:txBody>
          <a:bodyPr spcFirstLastPara="1" wrap="square" lIns="91425" tIns="45700" rIns="91425" bIns="45700" anchor="ctr"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91" name="Google Shape;291;p19"/>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19"/>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3" name="Google Shape;293;p19"/>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
        <p:nvSpPr>
          <p:cNvPr id="294" name="Google Shape;294;p19"/>
          <p:cNvSpPr txBox="1"/>
          <p:nvPr/>
        </p:nvSpPr>
        <p:spPr>
          <a:xfrm>
            <a:off x="903512" y="732394"/>
            <a:ext cx="609600" cy="5847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
        <p:nvSpPr>
          <p:cNvPr id="295" name="Google Shape;295;p19"/>
          <p:cNvSpPr txBox="1"/>
          <p:nvPr/>
        </p:nvSpPr>
        <p:spPr>
          <a:xfrm>
            <a:off x="10537370" y="2764972"/>
            <a:ext cx="609600" cy="5847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96"/>
        <p:cNvGrpSpPr/>
        <p:nvPr/>
      </p:nvGrpSpPr>
      <p:grpSpPr>
        <a:xfrm>
          <a:off x="0" y="0"/>
          <a:ext cx="0" cy="0"/>
          <a:chOff x="0" y="0"/>
          <a:chExt cx="0" cy="0"/>
        </a:xfrm>
      </p:grpSpPr>
      <p:sp>
        <p:nvSpPr>
          <p:cNvPr id="297" name="Google Shape;297;p20"/>
          <p:cNvSpPr txBox="1">
            <a:spLocks noGrp="1"/>
          </p:cNvSpPr>
          <p:nvPr>
            <p:ph type="title"/>
          </p:nvPr>
        </p:nvSpPr>
        <p:spPr>
          <a:xfrm>
            <a:off x="1141410" y="2134041"/>
            <a:ext cx="9906000" cy="2511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20"/>
          <p:cNvSpPr txBox="1">
            <a:spLocks noGrp="1"/>
          </p:cNvSpPr>
          <p:nvPr>
            <p:ph type="body" idx="1"/>
          </p:nvPr>
        </p:nvSpPr>
        <p:spPr>
          <a:xfrm>
            <a:off x="1141364" y="4657655"/>
            <a:ext cx="9904500" cy="11406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99" name="Google Shape;299;p20"/>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20"/>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20"/>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302"/>
        <p:cNvGrpSpPr/>
        <p:nvPr/>
      </p:nvGrpSpPr>
      <p:grpSpPr>
        <a:xfrm>
          <a:off x="0" y="0"/>
          <a:ext cx="0" cy="0"/>
          <a:chOff x="0" y="0"/>
          <a:chExt cx="0" cy="0"/>
        </a:xfrm>
      </p:grpSpPr>
      <p:sp>
        <p:nvSpPr>
          <p:cNvPr id="303" name="Google Shape;303;p21"/>
          <p:cNvSpPr txBox="1">
            <a:spLocks noGrp="1"/>
          </p:cNvSpPr>
          <p:nvPr>
            <p:ph type="title"/>
          </p:nvPr>
        </p:nvSpPr>
        <p:spPr>
          <a:xfrm>
            <a:off x="1141413" y="609600"/>
            <a:ext cx="9906000" cy="1905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21"/>
          <p:cNvSpPr txBox="1">
            <a:spLocks noGrp="1"/>
          </p:cNvSpPr>
          <p:nvPr>
            <p:ph type="body" idx="1"/>
          </p:nvPr>
        </p:nvSpPr>
        <p:spPr>
          <a:xfrm>
            <a:off x="1141410" y="2674463"/>
            <a:ext cx="3196800"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05" name="Google Shape;305;p21"/>
          <p:cNvSpPr txBox="1">
            <a:spLocks noGrp="1"/>
          </p:cNvSpPr>
          <p:nvPr>
            <p:ph type="body" idx="2"/>
          </p:nvPr>
        </p:nvSpPr>
        <p:spPr>
          <a:xfrm>
            <a:off x="1127918" y="3360263"/>
            <a:ext cx="3208800" cy="24309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06" name="Google Shape;306;p21"/>
          <p:cNvSpPr txBox="1">
            <a:spLocks noGrp="1"/>
          </p:cNvSpPr>
          <p:nvPr>
            <p:ph type="body" idx="3"/>
          </p:nvPr>
        </p:nvSpPr>
        <p:spPr>
          <a:xfrm>
            <a:off x="4514766" y="2677635"/>
            <a:ext cx="3184500"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07" name="Google Shape;307;p21"/>
          <p:cNvSpPr txBox="1">
            <a:spLocks noGrp="1"/>
          </p:cNvSpPr>
          <p:nvPr>
            <p:ph type="body" idx="4"/>
          </p:nvPr>
        </p:nvSpPr>
        <p:spPr>
          <a:xfrm>
            <a:off x="4504213" y="3363435"/>
            <a:ext cx="3195900" cy="24309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08" name="Google Shape;308;p21"/>
          <p:cNvSpPr txBox="1">
            <a:spLocks noGrp="1"/>
          </p:cNvSpPr>
          <p:nvPr>
            <p:ph type="body" idx="5"/>
          </p:nvPr>
        </p:nvSpPr>
        <p:spPr>
          <a:xfrm>
            <a:off x="7852442" y="2674463"/>
            <a:ext cx="3195000"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09" name="Google Shape;309;p21"/>
          <p:cNvSpPr txBox="1">
            <a:spLocks noGrp="1"/>
          </p:cNvSpPr>
          <p:nvPr>
            <p:ph type="body" idx="6"/>
          </p:nvPr>
        </p:nvSpPr>
        <p:spPr>
          <a:xfrm>
            <a:off x="7852442" y="3360263"/>
            <a:ext cx="3195000" cy="24309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10" name="Google Shape;310;p21"/>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21"/>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2" name="Google Shape;312;p21"/>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13"/>
        <p:cNvGrpSpPr/>
        <p:nvPr/>
      </p:nvGrpSpPr>
      <p:grpSpPr>
        <a:xfrm>
          <a:off x="0" y="0"/>
          <a:ext cx="0" cy="0"/>
          <a:chOff x="0" y="0"/>
          <a:chExt cx="0" cy="0"/>
        </a:xfrm>
      </p:grpSpPr>
      <p:sp>
        <p:nvSpPr>
          <p:cNvPr id="314" name="Google Shape;314;p22"/>
          <p:cNvSpPr txBox="1">
            <a:spLocks noGrp="1"/>
          </p:cNvSpPr>
          <p:nvPr>
            <p:ph type="title"/>
          </p:nvPr>
        </p:nvSpPr>
        <p:spPr>
          <a:xfrm>
            <a:off x="1141411" y="609600"/>
            <a:ext cx="9906000" cy="1905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22"/>
          <p:cNvSpPr txBox="1">
            <a:spLocks noGrp="1"/>
          </p:cNvSpPr>
          <p:nvPr>
            <p:ph type="body" idx="1"/>
          </p:nvPr>
        </p:nvSpPr>
        <p:spPr>
          <a:xfrm>
            <a:off x="1141413" y="4404596"/>
            <a:ext cx="3195300" cy="5763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16" name="Google Shape;316;p22"/>
          <p:cNvSpPr>
            <a:spLocks noGrp="1"/>
          </p:cNvSpPr>
          <p:nvPr>
            <p:ph type="pic" idx="2"/>
          </p:nvPr>
        </p:nvSpPr>
        <p:spPr>
          <a:xfrm>
            <a:off x="1141413" y="2666998"/>
            <a:ext cx="319530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317" name="Google Shape;317;p22"/>
          <p:cNvSpPr txBox="1">
            <a:spLocks noGrp="1"/>
          </p:cNvSpPr>
          <p:nvPr>
            <p:ph type="body" idx="3"/>
          </p:nvPr>
        </p:nvSpPr>
        <p:spPr>
          <a:xfrm>
            <a:off x="1141413" y="4980858"/>
            <a:ext cx="3195300" cy="8178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18" name="Google Shape;318;p22"/>
          <p:cNvSpPr txBox="1">
            <a:spLocks noGrp="1"/>
          </p:cNvSpPr>
          <p:nvPr>
            <p:ph type="body" idx="4"/>
          </p:nvPr>
        </p:nvSpPr>
        <p:spPr>
          <a:xfrm>
            <a:off x="4489053" y="4404596"/>
            <a:ext cx="3200400" cy="5763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19" name="Google Shape;319;p22"/>
          <p:cNvSpPr>
            <a:spLocks noGrp="1"/>
          </p:cNvSpPr>
          <p:nvPr>
            <p:ph type="pic" idx="5"/>
          </p:nvPr>
        </p:nvSpPr>
        <p:spPr>
          <a:xfrm>
            <a:off x="4489053" y="2666998"/>
            <a:ext cx="319890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320" name="Google Shape;320;p22"/>
          <p:cNvSpPr txBox="1">
            <a:spLocks noGrp="1"/>
          </p:cNvSpPr>
          <p:nvPr>
            <p:ph type="body" idx="6"/>
          </p:nvPr>
        </p:nvSpPr>
        <p:spPr>
          <a:xfrm>
            <a:off x="4487593" y="4980857"/>
            <a:ext cx="3200400" cy="8103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21" name="Google Shape;321;p22"/>
          <p:cNvSpPr txBox="1">
            <a:spLocks noGrp="1"/>
          </p:cNvSpPr>
          <p:nvPr>
            <p:ph type="body" idx="7"/>
          </p:nvPr>
        </p:nvSpPr>
        <p:spPr>
          <a:xfrm>
            <a:off x="7852567" y="4404595"/>
            <a:ext cx="3190800" cy="5763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322" name="Google Shape;322;p22"/>
          <p:cNvSpPr>
            <a:spLocks noGrp="1"/>
          </p:cNvSpPr>
          <p:nvPr>
            <p:ph type="pic" idx="8"/>
          </p:nvPr>
        </p:nvSpPr>
        <p:spPr>
          <a:xfrm>
            <a:off x="7852442" y="2666998"/>
            <a:ext cx="319500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323" name="Google Shape;323;p22"/>
          <p:cNvSpPr txBox="1">
            <a:spLocks noGrp="1"/>
          </p:cNvSpPr>
          <p:nvPr>
            <p:ph type="body" idx="9"/>
          </p:nvPr>
        </p:nvSpPr>
        <p:spPr>
          <a:xfrm>
            <a:off x="7852442" y="4980854"/>
            <a:ext cx="3195000" cy="8103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324" name="Google Shape;324;p22"/>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5" name="Google Shape;325;p22"/>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22"/>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7"/>
        <p:cNvGrpSpPr/>
        <p:nvPr/>
      </p:nvGrpSpPr>
      <p:grpSpPr>
        <a:xfrm>
          <a:off x="0" y="0"/>
          <a:ext cx="0" cy="0"/>
          <a:chOff x="0" y="0"/>
          <a:chExt cx="0" cy="0"/>
        </a:xfrm>
      </p:grpSpPr>
      <p:sp>
        <p:nvSpPr>
          <p:cNvPr id="328" name="Google Shape;328;p23"/>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9" name="Google Shape;329;p23"/>
          <p:cNvSpPr txBox="1">
            <a:spLocks noGrp="1"/>
          </p:cNvSpPr>
          <p:nvPr>
            <p:ph type="body" idx="1"/>
          </p:nvPr>
        </p:nvSpPr>
        <p:spPr>
          <a:xfrm rot="5400000">
            <a:off x="4323512" y="-932612"/>
            <a:ext cx="3541800" cy="9906000"/>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330" name="Google Shape;330;p23"/>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1" name="Google Shape;331;p23"/>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2" name="Google Shape;332;p23"/>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3"/>
        <p:cNvGrpSpPr/>
        <p:nvPr/>
      </p:nvGrpSpPr>
      <p:grpSpPr>
        <a:xfrm>
          <a:off x="0" y="0"/>
          <a:ext cx="0" cy="0"/>
          <a:chOff x="0" y="0"/>
          <a:chExt cx="0" cy="0"/>
        </a:xfrm>
      </p:grpSpPr>
      <p:sp>
        <p:nvSpPr>
          <p:cNvPr id="334" name="Google Shape;334;p24"/>
          <p:cNvSpPr txBox="1">
            <a:spLocks noGrp="1"/>
          </p:cNvSpPr>
          <p:nvPr>
            <p:ph type="title"/>
          </p:nvPr>
        </p:nvSpPr>
        <p:spPr>
          <a:xfrm rot="5400000">
            <a:off x="7454161" y="2197949"/>
            <a:ext cx="5181600" cy="2004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5" name="Google Shape;335;p24"/>
          <p:cNvSpPr txBox="1">
            <a:spLocks noGrp="1"/>
          </p:cNvSpPr>
          <p:nvPr>
            <p:ph type="body" idx="1"/>
          </p:nvPr>
        </p:nvSpPr>
        <p:spPr>
          <a:xfrm rot="5400000">
            <a:off x="2424849" y="-673950"/>
            <a:ext cx="5181600" cy="7748700"/>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336" name="Google Shape;336;p24"/>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7" name="Google Shape;337;p24"/>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8" name="Google Shape;338;p24"/>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8"/>
        <p:cNvGrpSpPr/>
        <p:nvPr/>
      </p:nvGrpSpPr>
      <p:grpSpPr>
        <a:xfrm>
          <a:off x="0" y="0"/>
          <a:ext cx="0" cy="0"/>
          <a:chOff x="0" y="0"/>
          <a:chExt cx="0" cy="0"/>
        </a:xfrm>
      </p:grpSpPr>
      <p:sp>
        <p:nvSpPr>
          <p:cNvPr id="239" name="Google Shape;239;p10"/>
          <p:cNvSpPr txBox="1">
            <a:spLocks noGrp="1"/>
          </p:cNvSpPr>
          <p:nvPr>
            <p:ph type="title"/>
          </p:nvPr>
        </p:nvSpPr>
        <p:spPr>
          <a:xfrm>
            <a:off x="1141411" y="1419226"/>
            <a:ext cx="99060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10"/>
          <p:cNvSpPr txBox="1">
            <a:spLocks noGrp="1"/>
          </p:cNvSpPr>
          <p:nvPr>
            <p:ph type="body" idx="1"/>
          </p:nvPr>
        </p:nvSpPr>
        <p:spPr>
          <a:xfrm>
            <a:off x="1141411" y="4424362"/>
            <a:ext cx="9906000" cy="13749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241" name="Google Shape;241;p10"/>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p10"/>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10"/>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4"/>
        <p:cNvGrpSpPr/>
        <p:nvPr/>
      </p:nvGrpSpPr>
      <p:grpSpPr>
        <a:xfrm>
          <a:off x="0" y="0"/>
          <a:ext cx="0" cy="0"/>
          <a:chOff x="0" y="0"/>
          <a:chExt cx="0" cy="0"/>
        </a:xfrm>
      </p:grpSpPr>
      <p:sp>
        <p:nvSpPr>
          <p:cNvPr id="245" name="Google Shape;245;p11"/>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11"/>
          <p:cNvSpPr txBox="1">
            <a:spLocks noGrp="1"/>
          </p:cNvSpPr>
          <p:nvPr>
            <p:ph type="body" idx="1"/>
          </p:nvPr>
        </p:nvSpPr>
        <p:spPr>
          <a:xfrm>
            <a:off x="1141410" y="2249486"/>
            <a:ext cx="4878300" cy="3541800"/>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47" name="Google Shape;247;p11"/>
          <p:cNvSpPr txBox="1">
            <a:spLocks noGrp="1"/>
          </p:cNvSpPr>
          <p:nvPr>
            <p:ph type="body" idx="2"/>
          </p:nvPr>
        </p:nvSpPr>
        <p:spPr>
          <a:xfrm>
            <a:off x="6172200" y="2249486"/>
            <a:ext cx="4875300" cy="3541800"/>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48" name="Google Shape;248;p11"/>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9" name="Google Shape;249;p11"/>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11"/>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sp>
        <p:nvSpPr>
          <p:cNvPr id="252" name="Google Shape;252;p13"/>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13"/>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13"/>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5" name="Google Shape;255;p13"/>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6"/>
        <p:cNvGrpSpPr/>
        <p:nvPr/>
      </p:nvGrpSpPr>
      <p:grpSpPr>
        <a:xfrm>
          <a:off x="0" y="0"/>
          <a:ext cx="0" cy="0"/>
          <a:chOff x="0" y="0"/>
          <a:chExt cx="0" cy="0"/>
        </a:xfrm>
      </p:grpSpPr>
      <p:sp>
        <p:nvSpPr>
          <p:cNvPr id="257" name="Google Shape;257;p14"/>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14"/>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4"/>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60"/>
        <p:cNvGrpSpPr/>
        <p:nvPr/>
      </p:nvGrpSpPr>
      <p:grpSpPr>
        <a:xfrm>
          <a:off x="0" y="0"/>
          <a:ext cx="0" cy="0"/>
          <a:chOff x="0" y="0"/>
          <a:chExt cx="0" cy="0"/>
        </a:xfrm>
      </p:grpSpPr>
      <p:sp>
        <p:nvSpPr>
          <p:cNvPr id="261" name="Google Shape;261;p15"/>
          <p:cNvSpPr txBox="1">
            <a:spLocks noGrp="1"/>
          </p:cNvSpPr>
          <p:nvPr>
            <p:ph type="title"/>
          </p:nvPr>
        </p:nvSpPr>
        <p:spPr>
          <a:xfrm>
            <a:off x="1146705" y="609601"/>
            <a:ext cx="3855900" cy="1639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15"/>
          <p:cNvSpPr txBox="1">
            <a:spLocks noGrp="1"/>
          </p:cNvSpPr>
          <p:nvPr>
            <p:ph type="body" idx="1"/>
          </p:nvPr>
        </p:nvSpPr>
        <p:spPr>
          <a:xfrm>
            <a:off x="5156200" y="592666"/>
            <a:ext cx="5891100" cy="5198400"/>
          </a:xfrm>
          <a:prstGeom prst="rect">
            <a:avLst/>
          </a:prstGeom>
          <a:noFill/>
          <a:ln>
            <a:noFill/>
          </a:ln>
        </p:spPr>
        <p:txBody>
          <a:bodyPr spcFirstLastPara="1" wrap="square" lIns="91425" tIns="45700" rIns="91425" bIns="45700" anchor="ctr"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63" name="Google Shape;263;p15"/>
          <p:cNvSpPr txBox="1">
            <a:spLocks noGrp="1"/>
          </p:cNvSpPr>
          <p:nvPr>
            <p:ph type="body" idx="2"/>
          </p:nvPr>
        </p:nvSpPr>
        <p:spPr>
          <a:xfrm>
            <a:off x="1146705" y="2249486"/>
            <a:ext cx="3855900" cy="35418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64" name="Google Shape;264;p15"/>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15"/>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6" name="Google Shape;266;p15"/>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67"/>
        <p:cNvGrpSpPr/>
        <p:nvPr/>
      </p:nvGrpSpPr>
      <p:grpSpPr>
        <a:xfrm>
          <a:off x="0" y="0"/>
          <a:ext cx="0" cy="0"/>
          <a:chOff x="0" y="0"/>
          <a:chExt cx="0" cy="0"/>
        </a:xfrm>
      </p:grpSpPr>
      <p:sp>
        <p:nvSpPr>
          <p:cNvPr id="268" name="Google Shape;268;p16"/>
          <p:cNvSpPr txBox="1">
            <a:spLocks noGrp="1"/>
          </p:cNvSpPr>
          <p:nvPr>
            <p:ph type="title"/>
          </p:nvPr>
        </p:nvSpPr>
        <p:spPr>
          <a:xfrm>
            <a:off x="1141413" y="609600"/>
            <a:ext cx="5934600" cy="1639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16"/>
          <p:cNvSpPr>
            <a:spLocks noGrp="1"/>
          </p:cNvSpPr>
          <p:nvPr>
            <p:ph type="pic" idx="2"/>
          </p:nvPr>
        </p:nvSpPr>
        <p:spPr>
          <a:xfrm>
            <a:off x="7380721" y="609601"/>
            <a:ext cx="3666600" cy="5181600"/>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70" name="Google Shape;270;p16"/>
          <p:cNvSpPr txBox="1">
            <a:spLocks noGrp="1"/>
          </p:cNvSpPr>
          <p:nvPr>
            <p:ph type="body" idx="1"/>
          </p:nvPr>
        </p:nvSpPr>
        <p:spPr>
          <a:xfrm>
            <a:off x="1141410" y="2249486"/>
            <a:ext cx="5934600" cy="35418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71" name="Google Shape;271;p16"/>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p16"/>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16"/>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274"/>
        <p:cNvGrpSpPr/>
        <p:nvPr/>
      </p:nvGrpSpPr>
      <p:grpSpPr>
        <a:xfrm>
          <a:off x="0" y="0"/>
          <a:ext cx="0" cy="0"/>
          <a:chOff x="0" y="0"/>
          <a:chExt cx="0" cy="0"/>
        </a:xfrm>
      </p:grpSpPr>
      <p:sp>
        <p:nvSpPr>
          <p:cNvPr id="275" name="Google Shape;275;p17"/>
          <p:cNvSpPr txBox="1">
            <a:spLocks noGrp="1"/>
          </p:cNvSpPr>
          <p:nvPr>
            <p:ph type="title"/>
          </p:nvPr>
        </p:nvSpPr>
        <p:spPr>
          <a:xfrm>
            <a:off x="1141410" y="4304664"/>
            <a:ext cx="9912300" cy="819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17"/>
          <p:cNvSpPr>
            <a:spLocks noGrp="1"/>
          </p:cNvSpPr>
          <p:nvPr>
            <p:ph type="pic" idx="2"/>
          </p:nvPr>
        </p:nvSpPr>
        <p:spPr>
          <a:xfrm>
            <a:off x="1141411" y="606426"/>
            <a:ext cx="9912300" cy="3299700"/>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77" name="Google Shape;277;p17"/>
          <p:cNvSpPr txBox="1">
            <a:spLocks noGrp="1"/>
          </p:cNvSpPr>
          <p:nvPr>
            <p:ph type="body" idx="1"/>
          </p:nvPr>
        </p:nvSpPr>
        <p:spPr>
          <a:xfrm>
            <a:off x="1141364" y="5124020"/>
            <a:ext cx="9910800" cy="6825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78" name="Google Shape;278;p17"/>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17"/>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0" name="Google Shape;280;p17"/>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281"/>
        <p:cNvGrpSpPr/>
        <p:nvPr/>
      </p:nvGrpSpPr>
      <p:grpSpPr>
        <a:xfrm>
          <a:off x="0" y="0"/>
          <a:ext cx="0" cy="0"/>
          <a:chOff x="0" y="0"/>
          <a:chExt cx="0" cy="0"/>
        </a:xfrm>
      </p:grpSpPr>
      <p:sp>
        <p:nvSpPr>
          <p:cNvPr id="282" name="Google Shape;282;p18"/>
          <p:cNvSpPr txBox="1">
            <a:spLocks noGrp="1"/>
          </p:cNvSpPr>
          <p:nvPr>
            <p:ph type="title"/>
          </p:nvPr>
        </p:nvSpPr>
        <p:spPr>
          <a:xfrm>
            <a:off x="1141456" y="609600"/>
            <a:ext cx="9906000" cy="3429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18"/>
          <p:cNvSpPr txBox="1">
            <a:spLocks noGrp="1"/>
          </p:cNvSpPr>
          <p:nvPr>
            <p:ph type="body" idx="1"/>
          </p:nvPr>
        </p:nvSpPr>
        <p:spPr>
          <a:xfrm>
            <a:off x="1141410" y="4419599"/>
            <a:ext cx="9904500" cy="1371600"/>
          </a:xfrm>
          <a:prstGeom prst="rect">
            <a:avLst/>
          </a:prstGeom>
          <a:noFill/>
          <a:ln>
            <a:noFill/>
          </a:ln>
        </p:spPr>
        <p:txBody>
          <a:bodyPr spcFirstLastPara="1" wrap="square" lIns="91425" tIns="45700" rIns="91425" bIns="45700" anchor="ctr" anchorCtr="0">
            <a:no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284" name="Google Shape;284;p18"/>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5" name="Google Shape;285;p18"/>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18"/>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114"/>
        <p:cNvGrpSpPr/>
        <p:nvPr/>
      </p:nvGrpSpPr>
      <p:grpSpPr>
        <a:xfrm>
          <a:off x="0" y="0"/>
          <a:ext cx="0" cy="0"/>
          <a:chOff x="0" y="0"/>
          <a:chExt cx="0" cy="0"/>
        </a:xfrm>
      </p:grpSpPr>
      <p:pic>
        <p:nvPicPr>
          <p:cNvPr id="115" name="Google Shape;115;p5" descr="\\DROBO-FS\QuickDrops\JB\PPTX NG\Droplets\LightingOverlay.png"/>
          <p:cNvPicPr preferRelativeResize="0"/>
          <p:nvPr/>
        </p:nvPicPr>
        <p:blipFill rotWithShape="1">
          <a:blip r:embed="rId18">
            <a:alphaModFix amt="30000"/>
          </a:blip>
          <a:srcRect/>
          <a:stretch/>
        </p:blipFill>
        <p:spPr>
          <a:xfrm>
            <a:off x="0" y="-1"/>
            <a:ext cx="12192005" cy="6858000"/>
          </a:xfrm>
          <a:prstGeom prst="rect">
            <a:avLst/>
          </a:prstGeom>
          <a:noFill/>
          <a:ln>
            <a:noFill/>
          </a:ln>
        </p:spPr>
      </p:pic>
      <p:grpSp>
        <p:nvGrpSpPr>
          <p:cNvPr id="116" name="Google Shape;116;p5"/>
          <p:cNvGrpSpPr/>
          <p:nvPr/>
        </p:nvGrpSpPr>
        <p:grpSpPr>
          <a:xfrm>
            <a:off x="-14288" y="0"/>
            <a:ext cx="12053888" cy="6858001"/>
            <a:chOff x="-14288" y="0"/>
            <a:chExt cx="12053888" cy="6858001"/>
          </a:xfrm>
        </p:grpSpPr>
        <p:grpSp>
          <p:nvGrpSpPr>
            <p:cNvPr id="117" name="Google Shape;117;p5"/>
            <p:cNvGrpSpPr/>
            <p:nvPr/>
          </p:nvGrpSpPr>
          <p:grpSpPr>
            <a:xfrm>
              <a:off x="-14288" y="0"/>
              <a:ext cx="1220788" cy="6858001"/>
              <a:chOff x="-14288" y="0"/>
              <a:chExt cx="1220788" cy="6858001"/>
            </a:xfrm>
          </p:grpSpPr>
          <p:sp>
            <p:nvSpPr>
              <p:cNvPr id="118" name="Google Shape;118;p5"/>
              <p:cNvSpPr/>
              <p:nvPr/>
            </p:nvSpPr>
            <p:spPr>
              <a:xfrm>
                <a:off x="114300" y="4763"/>
                <a:ext cx="23700" cy="2181300"/>
              </a:xfrm>
              <a:prstGeom prst="rect">
                <a:avLst/>
              </a:pr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12" scaled="0"/>
              </a:gradFill>
              <a:ln>
                <a:noFill/>
              </a:ln>
            </p:spPr>
          </p:sp>
          <p:sp>
            <p:nvSpPr>
              <p:cNvPr id="122" name="Google Shape;122;p5"/>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12" scaled="0"/>
              </a:gradFill>
              <a:ln>
                <a:noFill/>
              </a:ln>
            </p:spPr>
          </p:sp>
          <p:sp>
            <p:nvSpPr>
              <p:cNvPr id="124" name="Google Shape;124;p5"/>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12" scaled="0"/>
              </a:gradFill>
              <a:ln>
                <a:noFill/>
              </a:ln>
            </p:spPr>
          </p:sp>
          <p:sp>
            <p:nvSpPr>
              <p:cNvPr id="125" name="Google Shape;125;p5"/>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5"/>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5"/>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12" scaled="0"/>
              </a:gradFill>
              <a:ln>
                <a:noFill/>
              </a:ln>
            </p:spPr>
          </p:sp>
          <p:sp>
            <p:nvSpPr>
              <p:cNvPr id="128" name="Google Shape;128;p5"/>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9" name="Google Shape;129;p5"/>
              <p:cNvCxnSpPr/>
              <p:nvPr/>
            </p:nvCxnSpPr>
            <p:spPr>
              <a:xfrm>
                <a:off x="-4763" y="9525"/>
                <a:ext cx="0" cy="0"/>
              </a:xfrm>
              <a:prstGeom prst="straightConnector1">
                <a:avLst/>
              </a:prstGeom>
              <a:gradFill>
                <a:gsLst>
                  <a:gs pos="0">
                    <a:schemeClr val="lt2"/>
                  </a:gs>
                  <a:gs pos="100000">
                    <a:srgbClr val="3B95DE"/>
                  </a:gs>
                </a:gsLst>
                <a:lin ang="5400012" scaled="0"/>
              </a:gradFill>
              <a:ln w="9525" cap="flat" cmpd="sng">
                <a:solidFill>
                  <a:srgbClr val="FFFFFF"/>
                </a:solidFill>
                <a:prstDash val="solid"/>
                <a:miter lim="800000"/>
                <a:headEnd type="none" w="sm" len="sm"/>
                <a:tailEnd type="none" w="sm" len="sm"/>
              </a:ln>
            </p:spPr>
          </p:cxnSp>
          <p:sp>
            <p:nvSpPr>
              <p:cNvPr id="130" name="Google Shape;130;p5"/>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12" scaled="0"/>
              </a:gradFill>
              <a:ln>
                <a:noFill/>
              </a:ln>
            </p:spPr>
          </p:sp>
          <p:sp>
            <p:nvSpPr>
              <p:cNvPr id="131" name="Google Shape;131;p5"/>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12" scaled="0"/>
              </a:gradFill>
              <a:ln>
                <a:noFill/>
              </a:ln>
            </p:spPr>
          </p:sp>
          <p:sp>
            <p:nvSpPr>
              <p:cNvPr id="132" name="Google Shape;132;p5"/>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12" scaled="0"/>
              </a:gradFill>
              <a:ln>
                <a:noFill/>
              </a:ln>
            </p:spPr>
          </p:sp>
          <p:sp>
            <p:nvSpPr>
              <p:cNvPr id="133" name="Google Shape;133;p5"/>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5"/>
              <p:cNvSpPr/>
              <p:nvPr/>
            </p:nvSpPr>
            <p:spPr>
              <a:xfrm>
                <a:off x="133350" y="4662488"/>
                <a:ext cx="23700" cy="2181300"/>
              </a:xfrm>
              <a:prstGeom prst="rect">
                <a:avLst/>
              </a:pr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5"/>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12" scaled="0"/>
              </a:gradFill>
              <a:ln>
                <a:noFill/>
              </a:ln>
            </p:spPr>
          </p:sp>
          <p:sp>
            <p:nvSpPr>
              <p:cNvPr id="136" name="Google Shape;136;p5"/>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5"/>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12" scaled="0"/>
              </a:gradFill>
              <a:ln>
                <a:noFill/>
              </a:ln>
            </p:spPr>
          </p:sp>
          <p:sp>
            <p:nvSpPr>
              <p:cNvPr id="138" name="Google Shape;138;p5"/>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5"/>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12" scaled="0"/>
              </a:gradFill>
              <a:ln>
                <a:noFill/>
              </a:ln>
            </p:spPr>
          </p:sp>
          <p:sp>
            <p:nvSpPr>
              <p:cNvPr id="140" name="Google Shape;140;p5"/>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12" scaled="0"/>
              </a:gradFill>
              <a:ln>
                <a:noFill/>
              </a:ln>
            </p:spPr>
          </p:sp>
          <p:sp>
            <p:nvSpPr>
              <p:cNvPr id="141" name="Google Shape;141;p5"/>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5"/>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5"/>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12" scaled="0"/>
              </a:gradFill>
              <a:ln>
                <a:noFill/>
              </a:ln>
            </p:spPr>
          </p:sp>
          <p:sp>
            <p:nvSpPr>
              <p:cNvPr id="144" name="Google Shape;144;p5"/>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5"/>
            <p:cNvGrpSpPr/>
            <p:nvPr/>
          </p:nvGrpSpPr>
          <p:grpSpPr>
            <a:xfrm>
              <a:off x="11364912" y="0"/>
              <a:ext cx="674688" cy="6848476"/>
              <a:chOff x="11364912" y="0"/>
              <a:chExt cx="674688" cy="6848476"/>
            </a:xfrm>
          </p:grpSpPr>
          <p:sp>
            <p:nvSpPr>
              <p:cNvPr id="146" name="Google Shape;146;p5"/>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12" scaled="0"/>
              </a:gradFill>
              <a:ln>
                <a:noFill/>
              </a:ln>
            </p:spPr>
          </p:sp>
          <p:sp>
            <p:nvSpPr>
              <p:cNvPr id="147" name="Google Shape;147;p5"/>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5"/>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12" scaled="0"/>
              </a:gradFill>
              <a:ln>
                <a:noFill/>
              </a:ln>
            </p:spPr>
          </p:sp>
          <p:sp>
            <p:nvSpPr>
              <p:cNvPr id="150" name="Google Shape;150;p5"/>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12" scaled="0"/>
              </a:gradFill>
              <a:ln>
                <a:noFill/>
              </a:ln>
            </p:spPr>
          </p:sp>
          <p:sp>
            <p:nvSpPr>
              <p:cNvPr id="152" name="Google Shape;152;p5"/>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12" scaled="0"/>
              </a:gradFill>
              <a:ln>
                <a:noFill/>
              </a:ln>
            </p:spPr>
          </p:sp>
          <p:sp>
            <p:nvSpPr>
              <p:cNvPr id="154" name="Google Shape;154;p5"/>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
              <p:cNvSpPr/>
              <p:nvPr/>
            </p:nvSpPr>
            <p:spPr>
              <a:xfrm>
                <a:off x="11939587" y="6596063"/>
                <a:ext cx="23700" cy="252300"/>
              </a:xfrm>
              <a:prstGeom prst="rect">
                <a:avLst/>
              </a:prstGeom>
              <a:gradFill>
                <a:gsLst>
                  <a:gs pos="0">
                    <a:srgbClr val="82FFFF">
                      <a:alpha val="80000"/>
                    </a:srgbClr>
                  </a:gs>
                  <a:gs pos="100000">
                    <a:srgbClr val="3B95DE">
                      <a:alpha val="6000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6" name="Google Shape;156;p5"/>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7" name="Google Shape;157;p5"/>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58" name="Google Shape;158;p5"/>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59" name="Google Shape;159;p5"/>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0" name="Google Shape;160;p5"/>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7" name="Google Shape;347;p1"/>
          <p:cNvSpPr txBox="1">
            <a:spLocks noGrp="1"/>
          </p:cNvSpPr>
          <p:nvPr>
            <p:ph type="title"/>
          </p:nvPr>
        </p:nvSpPr>
        <p:spPr>
          <a:xfrm>
            <a:off x="1141456" y="609600"/>
            <a:ext cx="9906000" cy="3429000"/>
          </a:xfrm>
        </p:spPr>
        <p:txBody>
          <a:bodyPr spcFirstLastPara="1" wrap="square" lIns="91425" tIns="45700" rIns="91425" bIns="45700" anchor="ctr" anchorCtr="0">
            <a:normAutofit/>
          </a:bodyPr>
          <a:lstStyle/>
          <a:p>
            <a:pPr marL="0" lvl="0" indent="0" rtl="0">
              <a:spcBef>
                <a:spcPts val="0"/>
              </a:spcBef>
              <a:spcAft>
                <a:spcPts val="0"/>
              </a:spcAft>
              <a:buClr>
                <a:srgbClr val="FFFFFF"/>
              </a:buClr>
              <a:buSzPts val="4800"/>
              <a:buFont typeface="Twentieth Century"/>
              <a:buNone/>
            </a:pPr>
            <a:r>
              <a:rPr lang="en-US" dirty="0"/>
              <a:t>ELECTRONICS 101</a:t>
            </a:r>
          </a:p>
        </p:txBody>
      </p:sp>
      <p:sp>
        <p:nvSpPr>
          <p:cNvPr id="348" name="Google Shape;348;p1"/>
          <p:cNvSpPr txBox="1">
            <a:spLocks noGrp="1"/>
          </p:cNvSpPr>
          <p:nvPr>
            <p:ph type="body" idx="1"/>
          </p:nvPr>
        </p:nvSpPr>
        <p:spPr>
          <a:xfrm>
            <a:off x="1141456" y="2484267"/>
            <a:ext cx="9904500" cy="1371600"/>
          </a:xfrm>
        </p:spPr>
        <p:txBody>
          <a:bodyPr spcFirstLastPara="1" wrap="square" lIns="91425" tIns="45700" rIns="91425" bIns="45700" anchor="ctr" anchorCtr="0">
            <a:normAutofit/>
          </a:bodyPr>
          <a:lstStyle/>
          <a:p>
            <a:pPr marL="0" lvl="0" indent="0" rtl="0">
              <a:spcBef>
                <a:spcPts val="0"/>
              </a:spcBef>
              <a:spcAft>
                <a:spcPts val="600"/>
              </a:spcAft>
              <a:buClr>
                <a:schemeClr val="lt2"/>
              </a:buClr>
              <a:buSzPts val="2500"/>
              <a:buNone/>
            </a:pPr>
            <a:r>
              <a:rPr lang="en-US" sz="2800" dirty="0"/>
              <a:t>Capacitor</a:t>
            </a:r>
            <a:endParaRPr lang="en-US" sz="2400" dirty="0"/>
          </a:p>
        </p:txBody>
      </p:sp>
      <p:pic>
        <p:nvPicPr>
          <p:cNvPr id="1026" name="Picture 2">
            <a:extLst>
              <a:ext uri="{FF2B5EF4-FFF2-40B4-BE49-F238E27FC236}">
                <a16:creationId xmlns:a16="http://schemas.microsoft.com/office/drawing/2014/main" id="{EEB16D2C-0C28-4689-88FC-E58B362CD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278" y="3215566"/>
            <a:ext cx="5558440" cy="32449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3"/>
        <p:cNvGrpSpPr/>
        <p:nvPr/>
      </p:nvGrpSpPr>
      <p:grpSpPr>
        <a:xfrm>
          <a:off x="0" y="0"/>
          <a:ext cx="0" cy="0"/>
          <a:chOff x="0" y="0"/>
          <a:chExt cx="0" cy="0"/>
        </a:xfrm>
      </p:grpSpPr>
      <p:sp>
        <p:nvSpPr>
          <p:cNvPr id="403" name="Google Shape;403;p2"/>
          <p:cNvSpPr txBox="1">
            <a:spLocks noGrp="1"/>
          </p:cNvSpPr>
          <p:nvPr>
            <p:ph type="title"/>
          </p:nvPr>
        </p:nvSpPr>
        <p:spPr>
          <a:xfrm>
            <a:off x="1143001" y="1007533"/>
            <a:ext cx="9905998" cy="1092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What is a Capacitor?</a:t>
            </a:r>
            <a:endParaRPr dirty="0"/>
          </a:p>
        </p:txBody>
      </p:sp>
      <p:sp>
        <p:nvSpPr>
          <p:cNvPr id="404" name="Google Shape;404;p2"/>
          <p:cNvSpPr txBox="1">
            <a:spLocks noGrp="1"/>
          </p:cNvSpPr>
          <p:nvPr>
            <p:ph type="body" idx="1"/>
          </p:nvPr>
        </p:nvSpPr>
        <p:spPr>
          <a:xfrm>
            <a:off x="1147226" y="1820584"/>
            <a:ext cx="9906000" cy="3454500"/>
          </a:xfrm>
          <a:prstGeom prst="rect">
            <a:avLst/>
          </a:prstGeom>
          <a:noFill/>
          <a:ln>
            <a:noFill/>
          </a:ln>
        </p:spPr>
        <p:txBody>
          <a:bodyPr spcFirstLastPara="1" wrap="square" lIns="91425" tIns="45700" rIns="91425" bIns="45700" anchor="ctr" anchorCtr="0">
            <a:normAutofit/>
          </a:bodyPr>
          <a:lstStyle/>
          <a:p>
            <a:pPr marL="457200" lvl="0" indent="-355600" algn="l" rtl="0">
              <a:lnSpc>
                <a:spcPct val="120000"/>
              </a:lnSpc>
              <a:spcBef>
                <a:spcPts val="0"/>
              </a:spcBef>
              <a:spcAft>
                <a:spcPts val="0"/>
              </a:spcAft>
              <a:buSzPts val="2000"/>
              <a:buChar char="•"/>
            </a:pPr>
            <a:r>
              <a:rPr lang="en-US" sz="2000" dirty="0"/>
              <a:t>A component that stores charge</a:t>
            </a:r>
            <a:endParaRPr sz="2000" dirty="0"/>
          </a:p>
          <a:p>
            <a:pPr marL="457200" lvl="0" indent="-355600" algn="l" rtl="0">
              <a:lnSpc>
                <a:spcPct val="120000"/>
              </a:lnSpc>
              <a:spcBef>
                <a:spcPts val="0"/>
              </a:spcBef>
              <a:spcAft>
                <a:spcPts val="0"/>
              </a:spcAft>
              <a:buSzPts val="2000"/>
              <a:buChar char="•"/>
            </a:pPr>
            <a:r>
              <a:rPr lang="en-US" sz="2000" dirty="0"/>
              <a:t>Very useful for mostly AC circuits</a:t>
            </a:r>
            <a:endParaRPr sz="2000" dirty="0"/>
          </a:p>
          <a:p>
            <a:pPr marL="457200" lvl="0" indent="-355600" algn="l" rtl="0">
              <a:lnSpc>
                <a:spcPct val="120000"/>
              </a:lnSpc>
              <a:spcBef>
                <a:spcPts val="0"/>
              </a:spcBef>
              <a:spcAft>
                <a:spcPts val="0"/>
              </a:spcAft>
              <a:buSzPts val="2000"/>
              <a:buChar char="•"/>
            </a:pPr>
            <a:r>
              <a:rPr lang="en-US" sz="2000" dirty="0"/>
              <a:t>There are different kinds of Capacitor</a:t>
            </a:r>
            <a:endParaRPr sz="2000" dirty="0"/>
          </a:p>
          <a:p>
            <a:pPr marL="457200" lvl="0" indent="-355600" algn="l" rtl="0">
              <a:lnSpc>
                <a:spcPct val="120000"/>
              </a:lnSpc>
              <a:spcBef>
                <a:spcPts val="0"/>
              </a:spcBef>
              <a:spcAft>
                <a:spcPts val="0"/>
              </a:spcAft>
              <a:buSzPts val="2000"/>
              <a:buChar char="•"/>
            </a:pPr>
            <a:r>
              <a:rPr lang="en-US" sz="2000" dirty="0"/>
              <a:t>Measured in Farad (F)</a:t>
            </a:r>
            <a:endParaRPr sz="2000" dirty="0"/>
          </a:p>
          <a:p>
            <a:pPr marL="457200" lvl="0" indent="-355600" algn="l" rtl="0">
              <a:lnSpc>
                <a:spcPct val="120000"/>
              </a:lnSpc>
              <a:spcBef>
                <a:spcPts val="0"/>
              </a:spcBef>
              <a:spcAft>
                <a:spcPts val="0"/>
              </a:spcAft>
              <a:buSzPts val="2000"/>
              <a:buChar char="•"/>
            </a:pPr>
            <a:r>
              <a:rPr lang="en-US" sz="2000" dirty="0"/>
              <a:t>Most (if not all) have dipole material</a:t>
            </a:r>
            <a:endParaRPr sz="2000" dirty="0"/>
          </a:p>
          <a:p>
            <a:pPr marL="457200" lvl="0" indent="-355600" algn="l" rtl="0">
              <a:lnSpc>
                <a:spcPct val="120000"/>
              </a:lnSpc>
              <a:spcBef>
                <a:spcPts val="0"/>
              </a:spcBef>
              <a:spcAft>
                <a:spcPts val="0"/>
              </a:spcAft>
              <a:buSzPts val="2000"/>
              <a:buChar char="•"/>
            </a:pPr>
            <a:r>
              <a:rPr lang="en-US" sz="2000" dirty="0"/>
              <a:t>Discharge when the device shuts off or </a:t>
            </a:r>
            <a:br>
              <a:rPr lang="en-US" sz="2000" dirty="0"/>
            </a:br>
            <a:r>
              <a:rPr lang="en-US" sz="2000" dirty="0"/>
              <a:t>circuit is broken</a:t>
            </a:r>
            <a:endParaRPr sz="2000" dirty="0"/>
          </a:p>
          <a:p>
            <a:pPr marL="457200" lvl="0" indent="-355600" algn="l" rtl="0">
              <a:lnSpc>
                <a:spcPct val="120000"/>
              </a:lnSpc>
              <a:spcBef>
                <a:spcPts val="0"/>
              </a:spcBef>
              <a:spcAft>
                <a:spcPts val="0"/>
              </a:spcAft>
              <a:buSzPts val="2000"/>
              <a:buChar char="•"/>
            </a:pPr>
            <a:r>
              <a:rPr lang="en-US" sz="2000" dirty="0"/>
              <a:t>Symbol for Capacitor</a:t>
            </a:r>
            <a:endParaRPr sz="2000" dirty="0"/>
          </a:p>
        </p:txBody>
      </p:sp>
      <p:pic>
        <p:nvPicPr>
          <p:cNvPr id="405" name="Google Shape;405;p2"/>
          <p:cNvPicPr preferRelativeResize="0"/>
          <p:nvPr/>
        </p:nvPicPr>
        <p:blipFill>
          <a:blip r:embed="rId4">
            <a:alphaModFix/>
          </a:blip>
          <a:stretch>
            <a:fillRect/>
          </a:stretch>
        </p:blipFill>
        <p:spPr>
          <a:xfrm>
            <a:off x="6037575" y="2498875"/>
            <a:ext cx="5011424" cy="2916824"/>
          </a:xfrm>
          <a:prstGeom prst="rect">
            <a:avLst/>
          </a:prstGeom>
          <a:noFill/>
          <a:ln>
            <a:noFill/>
          </a:ln>
        </p:spPr>
      </p:pic>
      <p:pic>
        <p:nvPicPr>
          <p:cNvPr id="406" name="Google Shape;406;p2"/>
          <p:cNvPicPr preferRelativeResize="0"/>
          <p:nvPr/>
        </p:nvPicPr>
        <p:blipFill rotWithShape="1">
          <a:blip r:embed="rId5">
            <a:alphaModFix/>
          </a:blip>
          <a:srcRect r="40373"/>
          <a:stretch/>
        </p:blipFill>
        <p:spPr>
          <a:xfrm>
            <a:off x="1776400" y="5007575"/>
            <a:ext cx="1638650" cy="1029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7C8E-90D4-47F4-8366-F349BC233278}"/>
              </a:ext>
            </a:extLst>
          </p:cNvPr>
          <p:cNvSpPr>
            <a:spLocks noGrp="1"/>
          </p:cNvSpPr>
          <p:nvPr>
            <p:ph type="title"/>
          </p:nvPr>
        </p:nvSpPr>
        <p:spPr/>
        <p:txBody>
          <a:bodyPr/>
          <a:lstStyle/>
          <a:p>
            <a:r>
              <a:rPr lang="en-US" dirty="0"/>
              <a:t>Capacitance Equation(s)</a:t>
            </a:r>
          </a:p>
        </p:txBody>
      </p:sp>
      <p:sp>
        <p:nvSpPr>
          <p:cNvPr id="3" name="Text Placeholder 2">
            <a:extLst>
              <a:ext uri="{FF2B5EF4-FFF2-40B4-BE49-F238E27FC236}">
                <a16:creationId xmlns:a16="http://schemas.microsoft.com/office/drawing/2014/main" id="{0BD4C82B-32FE-4D6C-BEFF-728C4F3B054C}"/>
              </a:ext>
            </a:extLst>
          </p:cNvPr>
          <p:cNvSpPr>
            <a:spLocks noGrp="1"/>
          </p:cNvSpPr>
          <p:nvPr>
            <p:ph type="body" idx="1"/>
          </p:nvPr>
        </p:nvSpPr>
        <p:spPr>
          <a:xfrm>
            <a:off x="1141413" y="2097218"/>
            <a:ext cx="9906000" cy="3541800"/>
          </a:xfrm>
        </p:spPr>
        <p:txBody>
          <a:bodyPr/>
          <a:lstStyle/>
          <a:p>
            <a:r>
              <a:rPr lang="en-US" dirty="0"/>
              <a:t>C = Q/V</a:t>
            </a:r>
          </a:p>
          <a:p>
            <a:pPr lvl="1"/>
            <a:r>
              <a:rPr lang="en-US" dirty="0"/>
              <a:t>Where: </a:t>
            </a:r>
          </a:p>
          <a:p>
            <a:pPr lvl="2"/>
            <a:r>
              <a:rPr lang="en-US" dirty="0"/>
              <a:t>C – capacitance</a:t>
            </a:r>
          </a:p>
          <a:p>
            <a:pPr lvl="2"/>
            <a:r>
              <a:rPr lang="en-US" dirty="0"/>
              <a:t>Q – Charge (</a:t>
            </a:r>
            <a:r>
              <a:rPr lang="en-US" b="0" i="0" dirty="0">
                <a:solidFill>
                  <a:schemeClr val="bg1"/>
                </a:solidFill>
                <a:effectLst/>
                <a:latin typeface="ui-sans-serif"/>
              </a:rPr>
              <a:t>1.6 x 10^-19 C</a:t>
            </a:r>
            <a:r>
              <a:rPr lang="en-US" dirty="0"/>
              <a:t>) </a:t>
            </a:r>
          </a:p>
          <a:p>
            <a:pPr lvl="2"/>
            <a:r>
              <a:rPr lang="en-US" dirty="0"/>
              <a:t>V – Voltage</a:t>
            </a:r>
          </a:p>
          <a:p>
            <a:r>
              <a:rPr lang="en-US" dirty="0"/>
              <a:t>C = (</a:t>
            </a:r>
            <a:r>
              <a:rPr lang="el-GR" i="0" dirty="0">
                <a:solidFill>
                  <a:schemeClr val="bg1"/>
                </a:solidFill>
                <a:effectLst/>
              </a:rPr>
              <a:t>ε</a:t>
            </a:r>
            <a:r>
              <a:rPr lang="en-US" i="0" dirty="0">
                <a:solidFill>
                  <a:schemeClr val="bg1"/>
                </a:solidFill>
                <a:effectLst/>
              </a:rPr>
              <a:t> * A</a:t>
            </a:r>
            <a:r>
              <a:rPr lang="en-US" dirty="0"/>
              <a:t>)/d</a:t>
            </a:r>
          </a:p>
          <a:p>
            <a:pPr lvl="1"/>
            <a:r>
              <a:rPr lang="en-US" dirty="0"/>
              <a:t>Where:</a:t>
            </a:r>
          </a:p>
          <a:p>
            <a:pPr lvl="2"/>
            <a:r>
              <a:rPr lang="el-GR" i="0" dirty="0">
                <a:solidFill>
                  <a:schemeClr val="bg1"/>
                </a:solidFill>
                <a:effectLst/>
              </a:rPr>
              <a:t>ε</a:t>
            </a:r>
            <a:r>
              <a:rPr lang="en-US" i="0" dirty="0">
                <a:solidFill>
                  <a:schemeClr val="bg1"/>
                </a:solidFill>
                <a:effectLst/>
              </a:rPr>
              <a:t> – Permittivity (for free space or air - 0.0088 </a:t>
            </a:r>
            <a:r>
              <a:rPr lang="en-US" i="0" dirty="0" err="1">
                <a:solidFill>
                  <a:schemeClr val="bg1"/>
                </a:solidFill>
                <a:effectLst/>
              </a:rPr>
              <a:t>nF</a:t>
            </a:r>
            <a:r>
              <a:rPr lang="en-US" i="0" dirty="0">
                <a:solidFill>
                  <a:schemeClr val="bg1"/>
                </a:solidFill>
                <a:effectLst/>
              </a:rPr>
              <a:t>/m)</a:t>
            </a:r>
          </a:p>
          <a:p>
            <a:pPr lvl="2"/>
            <a:r>
              <a:rPr lang="en-US" dirty="0">
                <a:solidFill>
                  <a:schemeClr val="bg1"/>
                </a:solidFill>
              </a:rPr>
              <a:t>A – Surface area of the plate</a:t>
            </a:r>
          </a:p>
          <a:p>
            <a:pPr lvl="2"/>
            <a:r>
              <a:rPr lang="en-US" dirty="0">
                <a:solidFill>
                  <a:schemeClr val="bg1"/>
                </a:solidFill>
              </a:rPr>
              <a:t>d – distance between the two plates</a:t>
            </a:r>
            <a:endParaRPr lang="en-US" dirty="0"/>
          </a:p>
        </p:txBody>
      </p:sp>
    </p:spTree>
    <p:extLst>
      <p:ext uri="{BB962C8B-B14F-4D97-AF65-F5344CB8AC3E}">
        <p14:creationId xmlns:p14="http://schemas.microsoft.com/office/powerpoint/2010/main" val="421757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0"/>
        <p:cNvGrpSpPr/>
        <p:nvPr/>
      </p:nvGrpSpPr>
      <p:grpSpPr>
        <a:xfrm>
          <a:off x="0" y="0"/>
          <a:ext cx="0" cy="0"/>
          <a:chOff x="0" y="0"/>
          <a:chExt cx="0" cy="0"/>
        </a:xfrm>
      </p:grpSpPr>
      <p:sp>
        <p:nvSpPr>
          <p:cNvPr id="440" name="Google Shape;440;p3"/>
          <p:cNvSpPr txBox="1">
            <a:spLocks noGrp="1"/>
          </p:cNvSpPr>
          <p:nvPr>
            <p:ph type="title"/>
          </p:nvPr>
        </p:nvSpPr>
        <p:spPr>
          <a:xfrm>
            <a:off x="1143001" y="1007533"/>
            <a:ext cx="9905998" cy="1092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dirty="0"/>
              <a:t>Anatomy of Capacitor</a:t>
            </a:r>
            <a:endParaRPr dirty="0"/>
          </a:p>
        </p:txBody>
      </p:sp>
      <p:pic>
        <p:nvPicPr>
          <p:cNvPr id="441" name="Google Shape;441;p3"/>
          <p:cNvPicPr preferRelativeResize="0"/>
          <p:nvPr/>
        </p:nvPicPr>
        <p:blipFill>
          <a:blip r:embed="rId4">
            <a:alphaModFix/>
          </a:blip>
          <a:stretch>
            <a:fillRect/>
          </a:stretch>
        </p:blipFill>
        <p:spPr>
          <a:xfrm>
            <a:off x="3151075" y="2381672"/>
            <a:ext cx="5409774" cy="333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1EB0-4BAB-4D6D-9A89-031F29B0781D}"/>
              </a:ext>
            </a:extLst>
          </p:cNvPr>
          <p:cNvSpPr>
            <a:spLocks noGrp="1"/>
          </p:cNvSpPr>
          <p:nvPr>
            <p:ph type="title"/>
          </p:nvPr>
        </p:nvSpPr>
        <p:spPr/>
        <p:txBody>
          <a:bodyPr/>
          <a:lstStyle/>
          <a:p>
            <a:r>
              <a:rPr lang="en-US" dirty="0"/>
              <a:t>How Capacitor works?</a:t>
            </a:r>
          </a:p>
        </p:txBody>
      </p:sp>
      <p:sp>
        <p:nvSpPr>
          <p:cNvPr id="3" name="Text Placeholder 2">
            <a:extLst>
              <a:ext uri="{FF2B5EF4-FFF2-40B4-BE49-F238E27FC236}">
                <a16:creationId xmlns:a16="http://schemas.microsoft.com/office/drawing/2014/main" id="{F5AE4CF0-99B1-4AD5-92C8-D097A0552092}"/>
              </a:ext>
            </a:extLst>
          </p:cNvPr>
          <p:cNvSpPr>
            <a:spLocks noGrp="1"/>
          </p:cNvSpPr>
          <p:nvPr>
            <p:ph type="body" idx="1"/>
          </p:nvPr>
        </p:nvSpPr>
        <p:spPr/>
        <p:txBody>
          <a:bodyPr/>
          <a:lstStyle/>
          <a:p>
            <a:r>
              <a:rPr lang="en-US" dirty="0"/>
              <a:t>When the Capacitor is fully charged, the current stops flowing towards the capacitor</a:t>
            </a:r>
          </a:p>
          <a:p>
            <a:r>
              <a:rPr lang="en-US" dirty="0"/>
              <a:t>If the circuit is disconnected and the capacitor is fully charged and wired in parallel towards other components (e.g. resistors, LEDs), the amount of charge stored in the capacitor gets discharged towards that component</a:t>
            </a:r>
          </a:p>
          <a:p>
            <a:pPr lvl="1"/>
            <a:r>
              <a:rPr lang="en-US" dirty="0"/>
              <a:t>In other words, capacitor acts like a makeshift battery</a:t>
            </a:r>
          </a:p>
        </p:txBody>
      </p:sp>
    </p:spTree>
    <p:extLst>
      <p:ext uri="{BB962C8B-B14F-4D97-AF65-F5344CB8AC3E}">
        <p14:creationId xmlns:p14="http://schemas.microsoft.com/office/powerpoint/2010/main" val="118509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61BC-076B-4C56-A548-3E1A359DAA45}"/>
              </a:ext>
            </a:extLst>
          </p:cNvPr>
          <p:cNvSpPr>
            <a:spLocks noGrp="1"/>
          </p:cNvSpPr>
          <p:nvPr>
            <p:ph type="title"/>
          </p:nvPr>
        </p:nvSpPr>
        <p:spPr/>
        <p:txBody>
          <a:bodyPr/>
          <a:lstStyle/>
          <a:p>
            <a:r>
              <a:rPr lang="en-US" dirty="0"/>
              <a:t>Capacitor Uses</a:t>
            </a:r>
          </a:p>
        </p:txBody>
      </p:sp>
      <p:sp>
        <p:nvSpPr>
          <p:cNvPr id="3" name="Text Placeholder 2">
            <a:extLst>
              <a:ext uri="{FF2B5EF4-FFF2-40B4-BE49-F238E27FC236}">
                <a16:creationId xmlns:a16="http://schemas.microsoft.com/office/drawing/2014/main" id="{6AD35B77-29A6-44BF-85EE-196B841C7F71}"/>
              </a:ext>
            </a:extLst>
          </p:cNvPr>
          <p:cNvSpPr>
            <a:spLocks noGrp="1"/>
          </p:cNvSpPr>
          <p:nvPr>
            <p:ph type="body" idx="1"/>
          </p:nvPr>
        </p:nvSpPr>
        <p:spPr/>
        <p:txBody>
          <a:bodyPr/>
          <a:lstStyle/>
          <a:p>
            <a:r>
              <a:rPr lang="en-US" dirty="0"/>
              <a:t>Instance where you need to filter out noise and</a:t>
            </a:r>
            <a:br>
              <a:rPr lang="en-US" dirty="0"/>
            </a:br>
            <a:r>
              <a:rPr lang="en-US" dirty="0"/>
              <a:t>certain frequencies</a:t>
            </a:r>
          </a:p>
          <a:p>
            <a:pPr lvl="1"/>
            <a:r>
              <a:rPr lang="en-US" dirty="0"/>
              <a:t>Radios (variable capacitor)</a:t>
            </a:r>
          </a:p>
          <a:p>
            <a:r>
              <a:rPr lang="en-US" dirty="0"/>
              <a:t>Super Capacitor</a:t>
            </a:r>
          </a:p>
          <a:p>
            <a:r>
              <a:rPr lang="en-US" dirty="0"/>
              <a:t>Infrastructure</a:t>
            </a:r>
          </a:p>
          <a:p>
            <a:pPr lvl="1"/>
            <a:r>
              <a:rPr lang="en-US" dirty="0"/>
              <a:t>Microgrid</a:t>
            </a:r>
          </a:p>
          <a:p>
            <a:r>
              <a:rPr lang="en-US" dirty="0"/>
              <a:t>Generate Waveform</a:t>
            </a:r>
          </a:p>
          <a:p>
            <a:pPr lvl="1"/>
            <a:r>
              <a:rPr lang="en-US" dirty="0"/>
              <a:t>Sine Wave</a:t>
            </a:r>
          </a:p>
        </p:txBody>
      </p:sp>
      <p:pic>
        <p:nvPicPr>
          <p:cNvPr id="1026" name="Picture 2">
            <a:extLst>
              <a:ext uri="{FF2B5EF4-FFF2-40B4-BE49-F238E27FC236}">
                <a16:creationId xmlns:a16="http://schemas.microsoft.com/office/drawing/2014/main" id="{160A8728-7125-4E2F-88E8-38AEF0B91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2970" y="5126477"/>
            <a:ext cx="2515339" cy="18865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1F47B6-6AE6-4418-AA47-6F45FE28F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419" y="3270004"/>
            <a:ext cx="2054890" cy="196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71CE239-BD2F-48DF-B2DD-EBEEE5AA1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0282" y="2367302"/>
            <a:ext cx="3548160" cy="18054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3B3B20A-6C6D-41F9-A7B3-F10FFF1E0C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3404" y="4290521"/>
            <a:ext cx="402907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510353"/>
      </p:ext>
    </p:extLst>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220</Words>
  <Application>Microsoft Office PowerPoint</Application>
  <PresentationFormat>Widescreen</PresentationFormat>
  <Paragraphs>34</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Twentieth Century</vt:lpstr>
      <vt:lpstr>ui-sans-serif</vt:lpstr>
      <vt:lpstr>Circuit</vt:lpstr>
      <vt:lpstr>ELECTRONICS 101</vt:lpstr>
      <vt:lpstr>What is a Capacitor?</vt:lpstr>
      <vt:lpstr>Capacitance Equation(s)</vt:lpstr>
      <vt:lpstr>Anatomy of Capacitor</vt:lpstr>
      <vt:lpstr>How Capacitor works?</vt:lpstr>
      <vt:lpstr>Capacitor 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101</dc:title>
  <dc:creator>George Ebeid</dc:creator>
  <cp:lastModifiedBy>George Ebeid</cp:lastModifiedBy>
  <cp:revision>9</cp:revision>
  <dcterms:created xsi:type="dcterms:W3CDTF">2020-08-08T22:44:00Z</dcterms:created>
  <dcterms:modified xsi:type="dcterms:W3CDTF">2021-06-10T00:27:02Z</dcterms:modified>
</cp:coreProperties>
</file>