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9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F3FA-10D3-4B5C-AA51-74BC5898278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40DEE3-7B8B-4902-91B1-9CE90830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411E-61E7-475B-BA81-7CCE055F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Basics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9613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2A78-C38E-4B89-84B6-113732A5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 is made up of atoms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EC15-793F-4F9D-942D-56D1B145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atoms we would not exist</a:t>
            </a:r>
          </a:p>
          <a:p>
            <a:r>
              <a:rPr lang="en-US" dirty="0"/>
              <a:t>What makes up atoms</a:t>
            </a:r>
          </a:p>
          <a:p>
            <a:pPr lvl="1"/>
            <a:r>
              <a:rPr lang="en-US" dirty="0"/>
              <a:t>Protons (+)</a:t>
            </a:r>
          </a:p>
          <a:p>
            <a:pPr lvl="1"/>
            <a:r>
              <a:rPr lang="en-US" dirty="0"/>
              <a:t>Electrons (-)</a:t>
            </a:r>
          </a:p>
          <a:p>
            <a:pPr lvl="1"/>
            <a:r>
              <a:rPr lang="en-US" dirty="0"/>
              <a:t>Neutrons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80C62-F39B-4D47-BE40-EC06F13B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45" y="2507270"/>
            <a:ext cx="3283931" cy="32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679-156B-4A89-8B45-1180750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have to do with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8016-F7CE-4028-84E9-AD7396A0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tend to use and abuse atoms</a:t>
            </a:r>
          </a:p>
          <a:p>
            <a:r>
              <a:rPr lang="en-US" dirty="0"/>
              <a:t>Charge attraction</a:t>
            </a:r>
          </a:p>
        </p:txBody>
      </p:sp>
      <p:pic>
        <p:nvPicPr>
          <p:cNvPr id="5" name="Picture 4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FD54F132-4B61-48A9-9124-B218AAAF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49" y="2806504"/>
            <a:ext cx="3808124" cy="24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B73E-D0CF-41FA-B399-F96F475B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7E9D-F38A-4DA9-8EE6-9D702168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</a:t>
            </a:r>
          </a:p>
          <a:p>
            <a:r>
              <a:rPr lang="en-US" dirty="0"/>
              <a:t>Insulator</a:t>
            </a:r>
          </a:p>
          <a:p>
            <a:r>
              <a:rPr lang="en-US" dirty="0"/>
              <a:t>Semiconductor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76CC94-850D-4EAA-8B2A-38C10A3C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03" y="1838103"/>
            <a:ext cx="3334215" cy="3181794"/>
          </a:xfrm>
          <a:prstGeom prst="rect">
            <a:avLst/>
          </a:prstGeom>
        </p:spPr>
      </p:pic>
      <p:pic>
        <p:nvPicPr>
          <p:cNvPr id="11" name="Picture 10" descr="A close up of a reptile&#10;&#10;Description automatically generated">
            <a:extLst>
              <a:ext uri="{FF2B5EF4-FFF2-40B4-BE49-F238E27FC236}">
                <a16:creationId xmlns:a16="http://schemas.microsoft.com/office/drawing/2014/main" id="{2238448C-9939-4796-8595-BF2545761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1"/>
          <a:stretch/>
        </p:blipFill>
        <p:spPr>
          <a:xfrm>
            <a:off x="7858125" y="2249487"/>
            <a:ext cx="3334215" cy="17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Electronics 101</vt:lpstr>
      <vt:lpstr>Everything is made up of atoms</vt:lpstr>
      <vt:lpstr>What does that have to do with Electricity</vt:lpstr>
      <vt:lpstr>Types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</dc:title>
  <dc:creator>George Ebeid</dc:creator>
  <cp:lastModifiedBy>George Ebeid</cp:lastModifiedBy>
  <cp:revision>7</cp:revision>
  <dcterms:created xsi:type="dcterms:W3CDTF">2020-07-19T12:56:56Z</dcterms:created>
  <dcterms:modified xsi:type="dcterms:W3CDTF">2020-07-24T13:18:04Z</dcterms:modified>
</cp:coreProperties>
</file>