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irUflvWwBYAkPFnaEeqJ5EgXBx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0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1" name="Google Shape;3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2" name="Google Shape;37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8" name="Google Shape;40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a0bba07b4f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a0bba07b4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Google Shape;53;p8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8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8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8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8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8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8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8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8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8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8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8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8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8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8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8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8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8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8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8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8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8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8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8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8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8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8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8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8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8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8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8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8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8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8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8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000" cap="none">
                <a:solidFill>
                  <a:schemeClr val="dk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1" name="Google Shape;111;p8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8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8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6"/>
          <p:cNvSpPr txBox="1"/>
          <p:nvPr>
            <p:ph type="title"/>
          </p:nvPr>
        </p:nvSpPr>
        <p:spPr>
          <a:xfrm>
            <a:off x="1141413" y="609600"/>
            <a:ext cx="5934600" cy="16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16"/>
          <p:cNvSpPr/>
          <p:nvPr>
            <p:ph idx="2" type="pic"/>
          </p:nvPr>
        </p:nvSpPr>
        <p:spPr>
          <a:xfrm>
            <a:off x="7380721" y="609601"/>
            <a:ext cx="3666600" cy="5181600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70" name="Google Shape;270;p16"/>
          <p:cNvSpPr txBox="1"/>
          <p:nvPr>
            <p:ph idx="1" type="body"/>
          </p:nvPr>
        </p:nvSpPr>
        <p:spPr>
          <a:xfrm>
            <a:off x="1141410" y="2249486"/>
            <a:ext cx="59346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271" name="Google Shape;271;p16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16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16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7"/>
          <p:cNvSpPr txBox="1"/>
          <p:nvPr>
            <p:ph type="title"/>
          </p:nvPr>
        </p:nvSpPr>
        <p:spPr>
          <a:xfrm>
            <a:off x="1141410" y="4304664"/>
            <a:ext cx="99123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17"/>
          <p:cNvSpPr/>
          <p:nvPr>
            <p:ph idx="2" type="pic"/>
          </p:nvPr>
        </p:nvSpPr>
        <p:spPr>
          <a:xfrm>
            <a:off x="1141411" y="606426"/>
            <a:ext cx="9912300" cy="3299700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77" name="Google Shape;277;p17"/>
          <p:cNvSpPr txBox="1"/>
          <p:nvPr>
            <p:ph idx="1" type="body"/>
          </p:nvPr>
        </p:nvSpPr>
        <p:spPr>
          <a:xfrm>
            <a:off x="1141364" y="5124020"/>
            <a:ext cx="99108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278" name="Google Shape;278;p17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17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17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8"/>
          <p:cNvSpPr txBox="1"/>
          <p:nvPr>
            <p:ph type="title"/>
          </p:nvPr>
        </p:nvSpPr>
        <p:spPr>
          <a:xfrm>
            <a:off x="1141456" y="609600"/>
            <a:ext cx="9906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18"/>
          <p:cNvSpPr txBox="1"/>
          <p:nvPr>
            <p:ph idx="1" type="body"/>
          </p:nvPr>
        </p:nvSpPr>
        <p:spPr>
          <a:xfrm>
            <a:off x="1141410" y="4419599"/>
            <a:ext cx="99045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284" name="Google Shape;284;p18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18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18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9"/>
          <p:cNvSpPr txBox="1"/>
          <p:nvPr>
            <p:ph type="title"/>
          </p:nvPr>
        </p:nvSpPr>
        <p:spPr>
          <a:xfrm>
            <a:off x="1446212" y="609599"/>
            <a:ext cx="9302700" cy="27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19"/>
          <p:cNvSpPr txBox="1"/>
          <p:nvPr>
            <p:ph idx="1" type="body"/>
          </p:nvPr>
        </p:nvSpPr>
        <p:spPr>
          <a:xfrm>
            <a:off x="1720644" y="3365557"/>
            <a:ext cx="87522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290" name="Google Shape;290;p19"/>
          <p:cNvSpPr txBox="1"/>
          <p:nvPr>
            <p:ph idx="2" type="body"/>
          </p:nvPr>
        </p:nvSpPr>
        <p:spPr>
          <a:xfrm>
            <a:off x="1141411" y="4309919"/>
            <a:ext cx="9906000" cy="148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291" name="Google Shape;291;p19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19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19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4" name="Google Shape;294;p19"/>
          <p:cNvSpPr txBox="1"/>
          <p:nvPr/>
        </p:nvSpPr>
        <p:spPr>
          <a:xfrm>
            <a:off x="903512" y="732394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9"/>
          <p:cNvSpPr txBox="1"/>
          <p:nvPr/>
        </p:nvSpPr>
        <p:spPr>
          <a:xfrm>
            <a:off x="10537370" y="2764972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0"/>
          <p:cNvSpPr txBox="1"/>
          <p:nvPr>
            <p:ph type="title"/>
          </p:nvPr>
        </p:nvSpPr>
        <p:spPr>
          <a:xfrm>
            <a:off x="1141410" y="2134041"/>
            <a:ext cx="9906000" cy="251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20"/>
          <p:cNvSpPr txBox="1"/>
          <p:nvPr>
            <p:ph idx="1" type="body"/>
          </p:nvPr>
        </p:nvSpPr>
        <p:spPr>
          <a:xfrm>
            <a:off x="1141364" y="4657655"/>
            <a:ext cx="99045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299" name="Google Shape;299;p20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20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20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1"/>
          <p:cNvSpPr txBox="1"/>
          <p:nvPr>
            <p:ph type="title"/>
          </p:nvPr>
        </p:nvSpPr>
        <p:spPr>
          <a:xfrm>
            <a:off x="1141413" y="609600"/>
            <a:ext cx="99060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21"/>
          <p:cNvSpPr txBox="1"/>
          <p:nvPr>
            <p:ph idx="1" type="body"/>
          </p:nvPr>
        </p:nvSpPr>
        <p:spPr>
          <a:xfrm>
            <a:off x="1141410" y="2674463"/>
            <a:ext cx="3196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305" name="Google Shape;305;p21"/>
          <p:cNvSpPr txBox="1"/>
          <p:nvPr>
            <p:ph idx="2" type="body"/>
          </p:nvPr>
        </p:nvSpPr>
        <p:spPr>
          <a:xfrm>
            <a:off x="1127918" y="3360263"/>
            <a:ext cx="3208800" cy="24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306" name="Google Shape;306;p21"/>
          <p:cNvSpPr txBox="1"/>
          <p:nvPr>
            <p:ph idx="3" type="body"/>
          </p:nvPr>
        </p:nvSpPr>
        <p:spPr>
          <a:xfrm>
            <a:off x="4514766" y="2677635"/>
            <a:ext cx="31845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307" name="Google Shape;307;p21"/>
          <p:cNvSpPr txBox="1"/>
          <p:nvPr>
            <p:ph idx="4" type="body"/>
          </p:nvPr>
        </p:nvSpPr>
        <p:spPr>
          <a:xfrm>
            <a:off x="4504213" y="3363435"/>
            <a:ext cx="3195900" cy="24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308" name="Google Shape;308;p21"/>
          <p:cNvSpPr txBox="1"/>
          <p:nvPr>
            <p:ph idx="5" type="body"/>
          </p:nvPr>
        </p:nvSpPr>
        <p:spPr>
          <a:xfrm>
            <a:off x="7852442" y="2674463"/>
            <a:ext cx="3195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309" name="Google Shape;309;p21"/>
          <p:cNvSpPr txBox="1"/>
          <p:nvPr>
            <p:ph idx="6" type="body"/>
          </p:nvPr>
        </p:nvSpPr>
        <p:spPr>
          <a:xfrm>
            <a:off x="7852442" y="3360263"/>
            <a:ext cx="3195000" cy="24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310" name="Google Shape;310;p21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21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1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2"/>
          <p:cNvSpPr txBox="1"/>
          <p:nvPr>
            <p:ph type="title"/>
          </p:nvPr>
        </p:nvSpPr>
        <p:spPr>
          <a:xfrm>
            <a:off x="1141411" y="609600"/>
            <a:ext cx="99060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22"/>
          <p:cNvSpPr txBox="1"/>
          <p:nvPr>
            <p:ph idx="1" type="body"/>
          </p:nvPr>
        </p:nvSpPr>
        <p:spPr>
          <a:xfrm>
            <a:off x="1141413" y="4404596"/>
            <a:ext cx="31953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316" name="Google Shape;316;p22"/>
          <p:cNvSpPr/>
          <p:nvPr>
            <p:ph idx="2" type="pic"/>
          </p:nvPr>
        </p:nvSpPr>
        <p:spPr>
          <a:xfrm>
            <a:off x="1141413" y="2666998"/>
            <a:ext cx="319530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17" name="Google Shape;317;p22"/>
          <p:cNvSpPr txBox="1"/>
          <p:nvPr>
            <p:ph idx="3" type="body"/>
          </p:nvPr>
        </p:nvSpPr>
        <p:spPr>
          <a:xfrm>
            <a:off x="1141413" y="4980858"/>
            <a:ext cx="31953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318" name="Google Shape;318;p22"/>
          <p:cNvSpPr txBox="1"/>
          <p:nvPr>
            <p:ph idx="4" type="body"/>
          </p:nvPr>
        </p:nvSpPr>
        <p:spPr>
          <a:xfrm>
            <a:off x="4489053" y="4404596"/>
            <a:ext cx="3200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319" name="Google Shape;319;p22"/>
          <p:cNvSpPr/>
          <p:nvPr>
            <p:ph idx="5" type="pic"/>
          </p:nvPr>
        </p:nvSpPr>
        <p:spPr>
          <a:xfrm>
            <a:off x="4489053" y="2666998"/>
            <a:ext cx="319890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20" name="Google Shape;320;p22"/>
          <p:cNvSpPr txBox="1"/>
          <p:nvPr>
            <p:ph idx="6" type="body"/>
          </p:nvPr>
        </p:nvSpPr>
        <p:spPr>
          <a:xfrm>
            <a:off x="4487593" y="4980857"/>
            <a:ext cx="32004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321" name="Google Shape;321;p22"/>
          <p:cNvSpPr txBox="1"/>
          <p:nvPr>
            <p:ph idx="7" type="body"/>
          </p:nvPr>
        </p:nvSpPr>
        <p:spPr>
          <a:xfrm>
            <a:off x="7852567" y="4404595"/>
            <a:ext cx="31908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322" name="Google Shape;322;p22"/>
          <p:cNvSpPr/>
          <p:nvPr>
            <p:ph idx="8" type="pic"/>
          </p:nvPr>
        </p:nvSpPr>
        <p:spPr>
          <a:xfrm>
            <a:off x="7852442" y="2666998"/>
            <a:ext cx="319500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23" name="Google Shape;323;p22"/>
          <p:cNvSpPr txBox="1"/>
          <p:nvPr>
            <p:ph idx="9" type="body"/>
          </p:nvPr>
        </p:nvSpPr>
        <p:spPr>
          <a:xfrm>
            <a:off x="7852442" y="4980854"/>
            <a:ext cx="31950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324" name="Google Shape;324;p22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22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6" name="Google Shape;326;p22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3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23"/>
          <p:cNvSpPr txBox="1"/>
          <p:nvPr>
            <p:ph idx="1" type="body"/>
          </p:nvPr>
        </p:nvSpPr>
        <p:spPr>
          <a:xfrm rot="5400000">
            <a:off x="4323512" y="-932612"/>
            <a:ext cx="3541800" cy="9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330" name="Google Shape;330;p23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23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23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4"/>
          <p:cNvSpPr txBox="1"/>
          <p:nvPr>
            <p:ph type="title"/>
          </p:nvPr>
        </p:nvSpPr>
        <p:spPr>
          <a:xfrm rot="5400000">
            <a:off x="7454161" y="2197949"/>
            <a:ext cx="5181600" cy="20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24"/>
          <p:cNvSpPr txBox="1"/>
          <p:nvPr>
            <p:ph idx="1" type="body"/>
          </p:nvPr>
        </p:nvSpPr>
        <p:spPr>
          <a:xfrm rot="5400000">
            <a:off x="2424849" y="-673950"/>
            <a:ext cx="5181600" cy="77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336" name="Google Shape;336;p24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7" name="Google Shape;337;p24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24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9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64" name="Google Shape;164;p9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9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9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"/>
          <p:cNvSpPr txBox="1"/>
          <p:nvPr>
            <p:ph type="title"/>
          </p:nvPr>
        </p:nvSpPr>
        <p:spPr>
          <a:xfrm>
            <a:off x="1141411" y="619126"/>
            <a:ext cx="9906000" cy="14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2"/>
          <p:cNvSpPr txBox="1"/>
          <p:nvPr>
            <p:ph idx="1" type="body"/>
          </p:nvPr>
        </p:nvSpPr>
        <p:spPr>
          <a:xfrm>
            <a:off x="1370019" y="2249486"/>
            <a:ext cx="46497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70" name="Google Shape;170;p12"/>
          <p:cNvSpPr txBox="1"/>
          <p:nvPr>
            <p:ph idx="2" type="body"/>
          </p:nvPr>
        </p:nvSpPr>
        <p:spPr>
          <a:xfrm>
            <a:off x="1141410" y="3073397"/>
            <a:ext cx="4878300" cy="27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71" name="Google Shape;171;p12"/>
          <p:cNvSpPr txBox="1"/>
          <p:nvPr>
            <p:ph idx="3" type="body"/>
          </p:nvPr>
        </p:nvSpPr>
        <p:spPr>
          <a:xfrm>
            <a:off x="6400808" y="2249485"/>
            <a:ext cx="46467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72" name="Google Shape;172;p12"/>
          <p:cNvSpPr txBox="1"/>
          <p:nvPr>
            <p:ph idx="4" type="body"/>
          </p:nvPr>
        </p:nvSpPr>
        <p:spPr>
          <a:xfrm>
            <a:off x="6172200" y="3073397"/>
            <a:ext cx="4875300" cy="27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73" name="Google Shape;173;p12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2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2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177" name="Google Shape;177;p7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5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" name="Google Shape;178;p7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179" name="Google Shape;179;p7"/>
            <p:cNvSpPr/>
            <p:nvPr/>
          </p:nvSpPr>
          <p:spPr>
            <a:xfrm>
              <a:off x="1209675" y="4763"/>
              <a:ext cx="23700" cy="2181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414338" y="9525"/>
              <a:ext cx="28500" cy="44814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85" name="Google Shape;185;p7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86" name="Google Shape;186;p7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88" name="Google Shape;188;p7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89" name="Google Shape;189;p7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92" name="Google Shape;192;p7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94" name="Google Shape;194;p7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97" name="Google Shape;197;p7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00" name="Google Shape;200;p7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02" name="Google Shape;202;p7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04" name="Google Shape;204;p7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06" name="Google Shape;206;p7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642938" y="6610350"/>
              <a:ext cx="23700" cy="2430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10" name="Google Shape;210;p7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11" name="Google Shape;211;p7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13" name="Google Shape;213;p7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14" name="Google Shape;214;p7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16" name="Google Shape;216;p7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18" name="Google Shape;218;p7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1228725" y="4662488"/>
              <a:ext cx="23700" cy="2181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21" name="Google Shape;221;p7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23" name="Google Shape;223;p7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26" name="Google Shape;226;p7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27" name="Google Shape;227;p7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30" name="Google Shape;230;p7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32" name="Google Shape;232;p7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3" name="Google Shape;233;p7"/>
          <p:cNvSpPr txBox="1"/>
          <p:nvPr>
            <p:ph type="ctrTitle"/>
          </p:nvPr>
        </p:nvSpPr>
        <p:spPr>
          <a:xfrm>
            <a:off x="1876424" y="1122363"/>
            <a:ext cx="8791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7"/>
          <p:cNvSpPr txBox="1"/>
          <p:nvPr>
            <p:ph idx="1" type="subTitle"/>
          </p:nvPr>
        </p:nvSpPr>
        <p:spPr>
          <a:xfrm>
            <a:off x="1876424" y="3602038"/>
            <a:ext cx="87915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235" name="Google Shape;235;p7"/>
          <p:cNvSpPr txBox="1"/>
          <p:nvPr>
            <p:ph idx="10" type="dt"/>
          </p:nvPr>
        </p:nvSpPr>
        <p:spPr>
          <a:xfrm>
            <a:off x="7077511" y="541020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7"/>
          <p:cNvSpPr txBox="1"/>
          <p:nvPr>
            <p:ph idx="11" type="ftr"/>
          </p:nvPr>
        </p:nvSpPr>
        <p:spPr>
          <a:xfrm>
            <a:off x="1876424" y="5410201"/>
            <a:ext cx="512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7"/>
          <p:cNvSpPr txBox="1"/>
          <p:nvPr>
            <p:ph idx="12" type="sldNum"/>
          </p:nvPr>
        </p:nvSpPr>
        <p:spPr>
          <a:xfrm>
            <a:off x="9896911" y="54101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0"/>
          <p:cNvSpPr txBox="1"/>
          <p:nvPr>
            <p:ph type="title"/>
          </p:nvPr>
        </p:nvSpPr>
        <p:spPr>
          <a:xfrm>
            <a:off x="1141411" y="1419226"/>
            <a:ext cx="99060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10"/>
          <p:cNvSpPr txBox="1"/>
          <p:nvPr>
            <p:ph idx="1" type="body"/>
          </p:nvPr>
        </p:nvSpPr>
        <p:spPr>
          <a:xfrm>
            <a:off x="1141411" y="4424362"/>
            <a:ext cx="9906000" cy="13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1" name="Google Shape;241;p10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10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10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1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11"/>
          <p:cNvSpPr txBox="1"/>
          <p:nvPr>
            <p:ph idx="1" type="body"/>
          </p:nvPr>
        </p:nvSpPr>
        <p:spPr>
          <a:xfrm>
            <a:off x="1141410" y="2249486"/>
            <a:ext cx="48783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47" name="Google Shape;247;p11"/>
          <p:cNvSpPr txBox="1"/>
          <p:nvPr>
            <p:ph idx="2" type="body"/>
          </p:nvPr>
        </p:nvSpPr>
        <p:spPr>
          <a:xfrm>
            <a:off x="6172200" y="2249486"/>
            <a:ext cx="48753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48" name="Google Shape;248;p11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11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11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3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13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13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13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14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14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5"/>
          <p:cNvSpPr txBox="1"/>
          <p:nvPr>
            <p:ph type="title"/>
          </p:nvPr>
        </p:nvSpPr>
        <p:spPr>
          <a:xfrm>
            <a:off x="1146705" y="609601"/>
            <a:ext cx="3855900" cy="16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15"/>
          <p:cNvSpPr txBox="1"/>
          <p:nvPr>
            <p:ph idx="1" type="body"/>
          </p:nvPr>
        </p:nvSpPr>
        <p:spPr>
          <a:xfrm>
            <a:off x="5156200" y="592666"/>
            <a:ext cx="5891100" cy="51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63" name="Google Shape;263;p15"/>
          <p:cNvSpPr txBox="1"/>
          <p:nvPr>
            <p:ph idx="2" type="body"/>
          </p:nvPr>
        </p:nvSpPr>
        <p:spPr>
          <a:xfrm>
            <a:off x="1146705" y="2249486"/>
            <a:ext cx="38559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264" name="Google Shape;264;p15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15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15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6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6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6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6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" name="Google Shape;10;p6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" name="Google Shape;11;p6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" name="Google Shape;12;p6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6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6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6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6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6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6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6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" name="Google Shape;20;p6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21" name="Google Shape;21;p6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6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6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6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6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6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6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6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6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6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6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6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6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6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6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" name="Google Shape;36;p6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6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6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6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6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6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6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6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6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6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6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7" name="Google Shape;47;p6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115" name="Google Shape;115;p5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5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6" name="Google Shape;116;p5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17" name="Google Shape;117;p5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18" name="Google Shape;118;p5"/>
              <p:cNvSpPr/>
              <p:nvPr/>
            </p:nvSpPr>
            <p:spPr>
              <a:xfrm>
                <a:off x="114300" y="4763"/>
                <a:ext cx="23700" cy="21813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5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5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22" name="Google Shape;122;p5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5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24" name="Google Shape;124;p5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25" name="Google Shape;125;p5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5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5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28" name="Google Shape;128;p5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29" name="Google Shape;129;p5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130" name="Google Shape;130;p5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31" name="Google Shape;131;p5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32" name="Google Shape;132;p5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33" name="Google Shape;133;p5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5"/>
              <p:cNvSpPr/>
              <p:nvPr/>
            </p:nvSpPr>
            <p:spPr>
              <a:xfrm>
                <a:off x="133350" y="4662488"/>
                <a:ext cx="23700" cy="21813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5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36" name="Google Shape;136;p5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5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38" name="Google Shape;138;p5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5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40" name="Google Shape;140;p5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41" name="Google Shape;141;p5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5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5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44" name="Google Shape;144;p5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5" name="Google Shape;145;p5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146" name="Google Shape;146;p5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47" name="Google Shape;147;p5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50" name="Google Shape;150;p5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5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52" name="Google Shape;152;p5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5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54" name="Google Shape;154;p5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5"/>
              <p:cNvSpPr/>
              <p:nvPr/>
            </p:nvSpPr>
            <p:spPr>
              <a:xfrm>
                <a:off x="11939587" y="6596063"/>
                <a:ext cx="23700" cy="252300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6" name="Google Shape;156;p5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Google Shape;157;p5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58" name="Google Shape;158;p5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59" name="Google Shape;159;p5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0" name="Google Shape;160;p5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oogle Shape;343;p1"/>
          <p:cNvGrpSpPr/>
          <p:nvPr/>
        </p:nvGrpSpPr>
        <p:grpSpPr>
          <a:xfrm>
            <a:off x="0" y="-1"/>
            <a:ext cx="12192005" cy="6858000"/>
            <a:chOff x="0" y="-1"/>
            <a:chExt cx="12192005" cy="6858000"/>
          </a:xfrm>
        </p:grpSpPr>
        <p:sp>
          <p:nvSpPr>
            <p:cNvPr id="344" name="Google Shape;344;p1"/>
            <p:cNvSpPr/>
            <p:nvPr/>
          </p:nvSpPr>
          <p:spPr>
            <a:xfrm>
              <a:off x="1" y="-1"/>
              <a:ext cx="12192000" cy="68580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rgbClr val="A6A6A6"/>
                </a:gs>
              </a:gsLst>
              <a:lin ang="504008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345" name="Google Shape;345;p1"/>
            <p:cNvPicPr preferRelativeResize="0"/>
            <p:nvPr/>
          </p:nvPicPr>
          <p:blipFill rotWithShape="1">
            <a:blip r:embed="rId3">
              <a:alphaModFix amt="30000"/>
            </a:blip>
            <a:srcRect b="0" l="0" r="0" t="0"/>
            <a:stretch/>
          </p:blipFill>
          <p:spPr>
            <a:xfrm>
              <a:off x="0" y="-1"/>
              <a:ext cx="12192005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6" name="Google Shape;346;p1"/>
          <p:cNvSpPr/>
          <p:nvPr/>
        </p:nvSpPr>
        <p:spPr>
          <a:xfrm>
            <a:off x="2582333" y="2235200"/>
            <a:ext cx="7027334" cy="2396067"/>
          </a:xfrm>
          <a:prstGeom prst="round2DiagRect">
            <a:avLst>
              <a:gd fmla="val 9246" name="adj1"/>
              <a:gd fmla="val 0" name="adj2"/>
            </a:avLst>
          </a:prstGeom>
          <a:solidFill>
            <a:srgbClr val="000000">
              <a:alpha val="80000"/>
            </a:srgbClr>
          </a:solidFill>
          <a:ln cap="sq" cmpd="sng" w="19050">
            <a:solidFill>
              <a:schemeClr val="dk2">
                <a:alpha val="60000"/>
              </a:scheme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47" name="Google Shape;347;p1"/>
          <p:cNvSpPr txBox="1"/>
          <p:nvPr>
            <p:ph type="ctrTitle"/>
          </p:nvPr>
        </p:nvSpPr>
        <p:spPr>
          <a:xfrm>
            <a:off x="1876424" y="1122363"/>
            <a:ext cx="8791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Twentieth Century"/>
              <a:buNone/>
            </a:pPr>
            <a:r>
              <a:rPr lang="en-US">
                <a:solidFill>
                  <a:srgbClr val="FFFFFF"/>
                </a:solidFill>
              </a:rPr>
              <a:t>ELECTRONICS 101</a:t>
            </a:r>
            <a:endParaRPr/>
          </a:p>
        </p:txBody>
      </p:sp>
      <p:sp>
        <p:nvSpPr>
          <p:cNvPr id="348" name="Google Shape;348;p1"/>
          <p:cNvSpPr txBox="1"/>
          <p:nvPr>
            <p:ph idx="1" type="subTitle"/>
          </p:nvPr>
        </p:nvSpPr>
        <p:spPr>
          <a:xfrm>
            <a:off x="1876424" y="3602038"/>
            <a:ext cx="87915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en-US">
                <a:solidFill>
                  <a:schemeClr val="lt2"/>
                </a:solidFill>
              </a:rPr>
              <a:t>BREADBOARD</a:t>
            </a:r>
            <a:endParaRPr/>
          </a:p>
        </p:txBody>
      </p:sp>
      <p:grpSp>
        <p:nvGrpSpPr>
          <p:cNvPr id="349" name="Google Shape;349;p1"/>
          <p:cNvGrpSpPr/>
          <p:nvPr/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</p:grpSpPr>
        <p:sp>
          <p:nvSpPr>
            <p:cNvPr id="350" name="Google Shape;350;p1"/>
            <p:cNvSpPr/>
            <p:nvPr/>
          </p:nvSpPr>
          <p:spPr>
            <a:xfrm flipH="1" rot="-5400000">
              <a:off x="9653587" y="3379784"/>
              <a:ext cx="417513" cy="512763"/>
            </a:xfrm>
            <a:custGeom>
              <a:rect b="b" l="l" r="r" t="t"/>
              <a:pathLst>
                <a:path extrusionOk="0" h="323" w="26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6862"/>
                </a:srgbClr>
              </a:outerShdw>
            </a:effectLst>
          </p:spPr>
        </p:sp>
        <p:sp>
          <p:nvSpPr>
            <p:cNvPr id="351" name="Google Shape;351;p1"/>
            <p:cNvSpPr/>
            <p:nvPr/>
          </p:nvSpPr>
          <p:spPr>
            <a:xfrm flipH="1" rot="-5400000">
              <a:off x="10078244" y="3310728"/>
              <a:ext cx="157163" cy="152400"/>
            </a:xfrm>
            <a:custGeom>
              <a:rect b="b" l="l" r="r" t="t"/>
              <a:pathLst>
                <a:path extrusionOk="0" h="32" w="33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686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"/>
            <p:cNvSpPr/>
            <p:nvPr/>
          </p:nvSpPr>
          <p:spPr>
            <a:xfrm flipH="1" rot="-5400000">
              <a:off x="11146631" y="3574253"/>
              <a:ext cx="188913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686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"/>
            <p:cNvSpPr/>
            <p:nvPr/>
          </p:nvSpPr>
          <p:spPr>
            <a:xfrm flipH="1" rot="-5400000">
              <a:off x="10230644" y="3034502"/>
              <a:ext cx="304800" cy="1544638"/>
            </a:xfrm>
            <a:custGeom>
              <a:rect b="b" l="l" r="r" t="t"/>
              <a:pathLst>
                <a:path extrusionOk="0" h="973" w="192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6862"/>
                </a:srgbClr>
              </a:outerShdw>
            </a:effectLst>
          </p:spPr>
        </p:sp>
        <p:sp>
          <p:nvSpPr>
            <p:cNvPr id="354" name="Google Shape;354;p1"/>
            <p:cNvSpPr/>
            <p:nvPr/>
          </p:nvSpPr>
          <p:spPr>
            <a:xfrm rot="5400000">
              <a:off x="10034588" y="2562753"/>
              <a:ext cx="298450" cy="1154113"/>
            </a:xfrm>
            <a:custGeom>
              <a:rect b="b" l="l" r="r" t="t"/>
              <a:pathLst>
                <a:path extrusionOk="0" h="727" w="188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6862"/>
                </a:srgbClr>
              </a:outerShdw>
            </a:effectLst>
          </p:spPr>
        </p:sp>
        <p:sp>
          <p:nvSpPr>
            <p:cNvPr id="355" name="Google Shape;355;p1"/>
            <p:cNvSpPr/>
            <p:nvPr/>
          </p:nvSpPr>
          <p:spPr>
            <a:xfrm rot="5400000">
              <a:off x="10747375" y="3232679"/>
              <a:ext cx="157163" cy="155575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686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"/>
            <p:cNvSpPr/>
            <p:nvPr/>
          </p:nvSpPr>
          <p:spPr>
            <a:xfrm rot="5400000">
              <a:off x="11399044" y="3095360"/>
              <a:ext cx="188913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686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"/>
            <p:cNvSpPr/>
            <p:nvPr/>
          </p:nvSpPr>
          <p:spPr>
            <a:xfrm rot="5400000">
              <a:off x="10353675" y="2153178"/>
              <a:ext cx="307975" cy="1801813"/>
            </a:xfrm>
            <a:custGeom>
              <a:rect b="b" l="l" r="r" t="t"/>
              <a:pathLst>
                <a:path extrusionOk="0" h="1135" w="194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6862"/>
                </a:srgbClr>
              </a:outerShdw>
            </a:effectLst>
          </p:spPr>
        </p:sp>
        <p:sp>
          <p:nvSpPr>
            <p:cNvPr id="358" name="Google Shape;358;p1"/>
            <p:cNvSpPr/>
            <p:nvPr/>
          </p:nvSpPr>
          <p:spPr>
            <a:xfrm rot="5400000">
              <a:off x="9848850" y="330887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686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"/>
            <p:cNvSpPr/>
            <p:nvPr/>
          </p:nvSpPr>
          <p:spPr>
            <a:xfrm rot="5400000">
              <a:off x="9721169" y="3284272"/>
              <a:ext cx="23700" cy="252300"/>
            </a:xfrm>
            <a:prstGeom prst="rect">
              <a:avLst/>
            </a:pr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686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"/>
            <p:cNvSpPr/>
            <p:nvPr/>
          </p:nvSpPr>
          <p:spPr>
            <a:xfrm rot="5400000">
              <a:off x="2122751" y="3532184"/>
              <a:ext cx="417513" cy="512763"/>
            </a:xfrm>
            <a:custGeom>
              <a:rect b="b" l="l" r="r" t="t"/>
              <a:pathLst>
                <a:path extrusionOk="0" h="323" w="26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6862"/>
                </a:srgbClr>
              </a:outerShdw>
            </a:effectLst>
          </p:spPr>
        </p:sp>
        <p:sp>
          <p:nvSpPr>
            <p:cNvPr id="361" name="Google Shape;361;p1"/>
            <p:cNvSpPr/>
            <p:nvPr/>
          </p:nvSpPr>
          <p:spPr>
            <a:xfrm rot="5400000">
              <a:off x="1958445" y="3463128"/>
              <a:ext cx="157163" cy="152400"/>
            </a:xfrm>
            <a:custGeom>
              <a:rect b="b" l="l" r="r" t="t"/>
              <a:pathLst>
                <a:path extrusionOk="0" h="32" w="33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686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"/>
            <p:cNvSpPr/>
            <p:nvPr/>
          </p:nvSpPr>
          <p:spPr>
            <a:xfrm rot="5400000">
              <a:off x="858308" y="3726653"/>
              <a:ext cx="188913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686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"/>
            <p:cNvSpPr/>
            <p:nvPr/>
          </p:nvSpPr>
          <p:spPr>
            <a:xfrm rot="5400000">
              <a:off x="1658407" y="3186902"/>
              <a:ext cx="304800" cy="1544638"/>
            </a:xfrm>
            <a:custGeom>
              <a:rect b="b" l="l" r="r" t="t"/>
              <a:pathLst>
                <a:path extrusionOk="0" h="973" w="192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6862"/>
                </a:srgbClr>
              </a:outerShdw>
            </a:effectLst>
          </p:spPr>
        </p:sp>
        <p:sp>
          <p:nvSpPr>
            <p:cNvPr id="364" name="Google Shape;364;p1"/>
            <p:cNvSpPr/>
            <p:nvPr/>
          </p:nvSpPr>
          <p:spPr>
            <a:xfrm flipH="1" rot="-5400000">
              <a:off x="1860814" y="2715153"/>
              <a:ext cx="298450" cy="1154113"/>
            </a:xfrm>
            <a:custGeom>
              <a:rect b="b" l="l" r="r" t="t"/>
              <a:pathLst>
                <a:path extrusionOk="0" h="727" w="188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6862"/>
                </a:srgbClr>
              </a:outerShdw>
            </a:effectLst>
          </p:spPr>
        </p:sp>
        <p:sp>
          <p:nvSpPr>
            <p:cNvPr id="365" name="Google Shape;365;p1"/>
            <p:cNvSpPr/>
            <p:nvPr/>
          </p:nvSpPr>
          <p:spPr>
            <a:xfrm flipH="1" rot="-5400000">
              <a:off x="1289314" y="3385079"/>
              <a:ext cx="157163" cy="155575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686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"/>
            <p:cNvSpPr/>
            <p:nvPr/>
          </p:nvSpPr>
          <p:spPr>
            <a:xfrm flipH="1" rot="-5400000">
              <a:off x="605895" y="3247760"/>
              <a:ext cx="188913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686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"/>
            <p:cNvSpPr/>
            <p:nvPr/>
          </p:nvSpPr>
          <p:spPr>
            <a:xfrm flipH="1" rot="-5400000">
              <a:off x="1532202" y="2305578"/>
              <a:ext cx="307975" cy="1801813"/>
            </a:xfrm>
            <a:custGeom>
              <a:rect b="b" l="l" r="r" t="t"/>
              <a:pathLst>
                <a:path extrusionOk="0" h="1135" w="194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6862"/>
                </a:srgbClr>
              </a:outerShdw>
            </a:effectLst>
          </p:spPr>
        </p:sp>
        <p:sp>
          <p:nvSpPr>
            <p:cNvPr id="368" name="Google Shape;368;p1"/>
            <p:cNvSpPr/>
            <p:nvPr/>
          </p:nvSpPr>
          <p:spPr>
            <a:xfrm flipH="1" rot="-5400000">
              <a:off x="2154501" y="346127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686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"/>
            <p:cNvSpPr/>
            <p:nvPr/>
          </p:nvSpPr>
          <p:spPr>
            <a:xfrm flipH="1" rot="-5400000">
              <a:off x="2448983" y="3436672"/>
              <a:ext cx="23700" cy="252300"/>
            </a:xfrm>
            <a:prstGeom prst="rect">
              <a:avLst/>
            </a:pr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686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Google Shape;374;p2"/>
          <p:cNvGrpSpPr/>
          <p:nvPr/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>
          <p:nvSpPr>
            <p:cNvPr id="375" name="Google Shape;375;p2"/>
            <p:cNvSpPr/>
            <p:nvPr/>
          </p:nvSpPr>
          <p:spPr>
            <a:xfrm>
              <a:off x="1" y="-1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376" name="Google Shape;376;p2"/>
            <p:cNvPicPr preferRelativeResize="0"/>
            <p:nvPr/>
          </p:nvPicPr>
          <p:blipFill rotWithShape="1">
            <a:blip r:embed="rId4">
              <a:alphaModFix amt="30000"/>
            </a:blip>
            <a:srcRect b="0" l="0" r="0" t="0"/>
            <a:stretch/>
          </p:blipFill>
          <p:spPr>
            <a:xfrm>
              <a:off x="0" y="-1"/>
              <a:ext cx="12192003" cy="68580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7" name="Google Shape;377;p2"/>
          <p:cNvGrpSpPr/>
          <p:nvPr/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378" name="Google Shape;378;p2"/>
            <p:cNvSpPr/>
            <p:nvPr/>
          </p:nvSpPr>
          <p:spPr>
            <a:xfrm>
              <a:off x="922867" y="766234"/>
              <a:ext cx="10346266" cy="5325532"/>
            </a:xfrm>
            <a:prstGeom prst="round2DiagRect">
              <a:avLst>
                <a:gd fmla="val 4147" name="adj1"/>
                <a:gd fmla="val 0" name="adj2"/>
              </a:avLst>
            </a:prstGeom>
            <a:solidFill>
              <a:schemeClr val="dk1">
                <a:alpha val="80000"/>
              </a:schemeClr>
            </a:solidFill>
            <a:ln cap="sq" cmpd="sng" w="19050">
              <a:solidFill>
                <a:schemeClr val="lt2">
                  <a:alpha val="6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88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379" name="Google Shape;379;p2"/>
            <p:cNvGrpSpPr/>
            <p:nvPr/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380" name="Google Shape;380;p2"/>
              <p:cNvSpPr/>
              <p:nvPr/>
            </p:nvSpPr>
            <p:spPr>
              <a:xfrm>
                <a:off x="11467041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81" name="Google Shape;381;p2"/>
              <p:cNvSpPr/>
              <p:nvPr/>
            </p:nvSpPr>
            <p:spPr>
              <a:xfrm>
                <a:off x="11347978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2"/>
              <p:cNvSpPr/>
              <p:nvPr/>
            </p:nvSpPr>
            <p:spPr>
              <a:xfrm>
                <a:off x="11614678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2"/>
              <p:cNvSpPr/>
              <p:nvPr/>
            </p:nvSpPr>
            <p:spPr>
              <a:xfrm>
                <a:off x="11694053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384" name="Google Shape;384;p2"/>
            <p:cNvGrpSpPr/>
            <p:nvPr/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385" name="Google Shape;385;p2"/>
              <p:cNvSpPr/>
              <p:nvPr/>
            </p:nvSpPr>
            <p:spPr>
              <a:xfrm>
                <a:off x="11514666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86" name="Google Shape;386;p2"/>
              <p:cNvSpPr/>
              <p:nvPr/>
            </p:nvSpPr>
            <p:spPr>
              <a:xfrm>
                <a:off x="11755966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2"/>
              <p:cNvSpPr/>
              <p:nvPr/>
            </p:nvSpPr>
            <p:spPr>
              <a:xfrm>
                <a:off x="11619441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2"/>
              <p:cNvSpPr/>
              <p:nvPr/>
            </p:nvSpPr>
            <p:spPr>
              <a:xfrm>
                <a:off x="11424178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89" name="Google Shape;389;p2"/>
              <p:cNvSpPr/>
              <p:nvPr/>
            </p:nvSpPr>
            <p:spPr>
              <a:xfrm>
                <a:off x="11832166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2"/>
              <p:cNvSpPr/>
              <p:nvPr/>
            </p:nvSpPr>
            <p:spPr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1" name="Google Shape;391;p2"/>
            <p:cNvGrpSpPr/>
            <p:nvPr/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392" name="Google Shape;392;p2"/>
              <p:cNvSpPr/>
              <p:nvPr/>
            </p:nvSpPr>
            <p:spPr>
              <a:xfrm flipH="1" rot="10800000">
                <a:off x="237596" y="6335713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93" name="Google Shape;393;p2"/>
              <p:cNvSpPr/>
              <p:nvPr/>
            </p:nvSpPr>
            <p:spPr>
              <a:xfrm flipH="1" rot="10800000">
                <a:off x="118533" y="622141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2"/>
              <p:cNvSpPr/>
              <p:nvPr/>
            </p:nvSpPr>
            <p:spPr>
              <a:xfrm flipH="1" rot="10800000">
                <a:off x="385233" y="5118101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2"/>
              <p:cNvSpPr/>
              <p:nvPr/>
            </p:nvSpPr>
            <p:spPr>
              <a:xfrm flipH="1" rot="10800000">
                <a:off x="464608" y="5299075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396" name="Google Shape;396;p2"/>
            <p:cNvGrpSpPr/>
            <p:nvPr/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397" name="Google Shape;397;p2"/>
              <p:cNvSpPr/>
              <p:nvPr/>
            </p:nvSpPr>
            <p:spPr>
              <a:xfrm flipH="1" rot="10800000">
                <a:off x="285221" y="0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98" name="Google Shape;398;p2"/>
              <p:cNvSpPr/>
              <p:nvPr/>
            </p:nvSpPr>
            <p:spPr>
              <a:xfrm flipH="1" rot="10800000">
                <a:off x="526521" y="1141413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2"/>
              <p:cNvSpPr/>
              <p:nvPr/>
            </p:nvSpPr>
            <p:spPr>
              <a:xfrm flipH="1" rot="10800000">
                <a:off x="389996" y="1792288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2"/>
              <p:cNvSpPr/>
              <p:nvPr/>
            </p:nvSpPr>
            <p:spPr>
              <a:xfrm flipH="1" rot="10800000">
                <a:off x="194733" y="0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01" name="Google Shape;401;p2"/>
              <p:cNvSpPr/>
              <p:nvPr/>
            </p:nvSpPr>
            <p:spPr>
              <a:xfrm flipH="1" rot="10800000">
                <a:off x="602721" y="24288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2"/>
              <p:cNvSpPr/>
              <p:nvPr/>
            </p:nvSpPr>
            <p:spPr>
              <a:xfrm flipH="1" rot="10800000">
                <a:off x="693208" y="0"/>
                <a:ext cx="23813" cy="252413"/>
              </a:xfrm>
              <a:prstGeom prst="rect">
                <a:avLst/>
              </a:pr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03" name="Google Shape;403;p2"/>
          <p:cNvSpPr txBox="1"/>
          <p:nvPr>
            <p:ph type="title"/>
          </p:nvPr>
        </p:nvSpPr>
        <p:spPr>
          <a:xfrm>
            <a:off x="1143001" y="1007533"/>
            <a:ext cx="9905998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WHAT IS A </a:t>
            </a:r>
            <a:r>
              <a:rPr lang="en-US"/>
              <a:t>BREADBOARD</a:t>
            </a:r>
            <a:r>
              <a:rPr lang="en-US"/>
              <a:t>?</a:t>
            </a:r>
            <a:endParaRPr/>
          </a:p>
        </p:txBody>
      </p:sp>
      <p:sp>
        <p:nvSpPr>
          <p:cNvPr id="404" name="Google Shape;404;p2"/>
          <p:cNvSpPr txBox="1"/>
          <p:nvPr>
            <p:ph idx="1" type="body"/>
          </p:nvPr>
        </p:nvSpPr>
        <p:spPr>
          <a:xfrm>
            <a:off x="1143001" y="2252134"/>
            <a:ext cx="9905999" cy="3454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A tool that is used to insert electronic components</a:t>
            </a:r>
            <a:endParaRPr sz="2000"/>
          </a:p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Good for experimenting and prototyping circuits</a:t>
            </a:r>
            <a:endParaRPr sz="2000"/>
          </a:p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Comes in different sizes</a:t>
            </a:r>
            <a:endParaRPr sz="2000"/>
          </a:p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Sold everywhere</a:t>
            </a:r>
            <a:endParaRPr sz="2000"/>
          </a:p>
        </p:txBody>
      </p:sp>
      <p:pic>
        <p:nvPicPr>
          <p:cNvPr id="405" name="Google Shape;405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6175" y="3079400"/>
            <a:ext cx="3502824" cy="262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Google Shape;410;p3"/>
          <p:cNvGrpSpPr/>
          <p:nvPr/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>
          <p:nvSpPr>
            <p:cNvPr id="411" name="Google Shape;411;p3"/>
            <p:cNvSpPr/>
            <p:nvPr/>
          </p:nvSpPr>
          <p:spPr>
            <a:xfrm>
              <a:off x="1" y="-1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412" name="Google Shape;412;p3"/>
            <p:cNvPicPr preferRelativeResize="0"/>
            <p:nvPr/>
          </p:nvPicPr>
          <p:blipFill rotWithShape="1">
            <a:blip r:embed="rId4">
              <a:alphaModFix amt="30000"/>
            </a:blip>
            <a:srcRect b="0" l="0" r="0" t="0"/>
            <a:stretch/>
          </p:blipFill>
          <p:spPr>
            <a:xfrm>
              <a:off x="0" y="-1"/>
              <a:ext cx="12192003" cy="68580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3" name="Google Shape;413;p3"/>
          <p:cNvGrpSpPr/>
          <p:nvPr/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414" name="Google Shape;414;p3"/>
            <p:cNvSpPr/>
            <p:nvPr/>
          </p:nvSpPr>
          <p:spPr>
            <a:xfrm>
              <a:off x="922867" y="766234"/>
              <a:ext cx="10346266" cy="5325532"/>
            </a:xfrm>
            <a:prstGeom prst="round2DiagRect">
              <a:avLst>
                <a:gd fmla="val 4147" name="adj1"/>
                <a:gd fmla="val 0" name="adj2"/>
              </a:avLst>
            </a:prstGeom>
            <a:solidFill>
              <a:schemeClr val="dk1">
                <a:alpha val="80000"/>
              </a:schemeClr>
            </a:solidFill>
            <a:ln cap="sq" cmpd="sng" w="19050">
              <a:solidFill>
                <a:schemeClr val="lt2">
                  <a:alpha val="6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88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415" name="Google Shape;415;p3"/>
            <p:cNvGrpSpPr/>
            <p:nvPr/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416" name="Google Shape;416;p3"/>
              <p:cNvSpPr/>
              <p:nvPr/>
            </p:nvSpPr>
            <p:spPr>
              <a:xfrm>
                <a:off x="11467041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17" name="Google Shape;417;p3"/>
              <p:cNvSpPr/>
              <p:nvPr/>
            </p:nvSpPr>
            <p:spPr>
              <a:xfrm>
                <a:off x="11347978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3"/>
              <p:cNvSpPr/>
              <p:nvPr/>
            </p:nvSpPr>
            <p:spPr>
              <a:xfrm>
                <a:off x="11614678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3"/>
              <p:cNvSpPr/>
              <p:nvPr/>
            </p:nvSpPr>
            <p:spPr>
              <a:xfrm>
                <a:off x="11694053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420" name="Google Shape;420;p3"/>
            <p:cNvGrpSpPr/>
            <p:nvPr/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421" name="Google Shape;421;p3"/>
              <p:cNvSpPr/>
              <p:nvPr/>
            </p:nvSpPr>
            <p:spPr>
              <a:xfrm>
                <a:off x="11514666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22" name="Google Shape;422;p3"/>
              <p:cNvSpPr/>
              <p:nvPr/>
            </p:nvSpPr>
            <p:spPr>
              <a:xfrm>
                <a:off x="11755966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3"/>
              <p:cNvSpPr/>
              <p:nvPr/>
            </p:nvSpPr>
            <p:spPr>
              <a:xfrm>
                <a:off x="11619441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3"/>
              <p:cNvSpPr/>
              <p:nvPr/>
            </p:nvSpPr>
            <p:spPr>
              <a:xfrm>
                <a:off x="11424178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25" name="Google Shape;425;p3"/>
              <p:cNvSpPr/>
              <p:nvPr/>
            </p:nvSpPr>
            <p:spPr>
              <a:xfrm>
                <a:off x="11832166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3"/>
              <p:cNvSpPr/>
              <p:nvPr/>
            </p:nvSpPr>
            <p:spPr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7" name="Google Shape;427;p3"/>
            <p:cNvGrpSpPr/>
            <p:nvPr/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428" name="Google Shape;428;p3"/>
              <p:cNvSpPr/>
              <p:nvPr/>
            </p:nvSpPr>
            <p:spPr>
              <a:xfrm flipH="1" rot="10800000">
                <a:off x="237596" y="6335713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29" name="Google Shape;429;p3"/>
              <p:cNvSpPr/>
              <p:nvPr/>
            </p:nvSpPr>
            <p:spPr>
              <a:xfrm flipH="1" rot="10800000">
                <a:off x="118533" y="622141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3"/>
              <p:cNvSpPr/>
              <p:nvPr/>
            </p:nvSpPr>
            <p:spPr>
              <a:xfrm flipH="1" rot="10800000">
                <a:off x="385233" y="5118101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3"/>
              <p:cNvSpPr/>
              <p:nvPr/>
            </p:nvSpPr>
            <p:spPr>
              <a:xfrm flipH="1" rot="10800000">
                <a:off x="464608" y="5299075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432" name="Google Shape;432;p3"/>
            <p:cNvGrpSpPr/>
            <p:nvPr/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433" name="Google Shape;433;p3"/>
              <p:cNvSpPr/>
              <p:nvPr/>
            </p:nvSpPr>
            <p:spPr>
              <a:xfrm flipH="1" rot="10800000">
                <a:off x="285221" y="0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34" name="Google Shape;434;p3"/>
              <p:cNvSpPr/>
              <p:nvPr/>
            </p:nvSpPr>
            <p:spPr>
              <a:xfrm flipH="1" rot="10800000">
                <a:off x="526521" y="1141413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3"/>
              <p:cNvSpPr/>
              <p:nvPr/>
            </p:nvSpPr>
            <p:spPr>
              <a:xfrm flipH="1" rot="10800000">
                <a:off x="389996" y="1792288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3"/>
              <p:cNvSpPr/>
              <p:nvPr/>
            </p:nvSpPr>
            <p:spPr>
              <a:xfrm flipH="1" rot="10800000">
                <a:off x="194733" y="0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37" name="Google Shape;437;p3"/>
              <p:cNvSpPr/>
              <p:nvPr/>
            </p:nvSpPr>
            <p:spPr>
              <a:xfrm flipH="1" rot="10800000">
                <a:off x="602721" y="24288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3"/>
              <p:cNvSpPr/>
              <p:nvPr/>
            </p:nvSpPr>
            <p:spPr>
              <a:xfrm flipH="1" rot="10800000">
                <a:off x="693208" y="0"/>
                <a:ext cx="23813" cy="252413"/>
              </a:xfrm>
              <a:prstGeom prst="rect">
                <a:avLst/>
              </a:pr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39" name="Google Shape;439;p3"/>
          <p:cNvSpPr txBox="1"/>
          <p:nvPr>
            <p:ph type="title"/>
          </p:nvPr>
        </p:nvSpPr>
        <p:spPr>
          <a:xfrm>
            <a:off x="1143001" y="1007533"/>
            <a:ext cx="9905998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ANATOMY OF BREADBOARD</a:t>
            </a:r>
            <a:endParaRPr/>
          </a:p>
        </p:txBody>
      </p:sp>
      <p:sp>
        <p:nvSpPr>
          <p:cNvPr id="440" name="Google Shape;440;p3"/>
          <p:cNvSpPr txBox="1"/>
          <p:nvPr>
            <p:ph idx="1" type="body"/>
          </p:nvPr>
        </p:nvSpPr>
        <p:spPr>
          <a:xfrm>
            <a:off x="1143001" y="2252134"/>
            <a:ext cx="9905999" cy="3454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698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 sz="2000"/>
          </a:p>
        </p:txBody>
      </p:sp>
      <p:pic>
        <p:nvPicPr>
          <p:cNvPr id="441" name="Google Shape;441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3792" y="2438375"/>
            <a:ext cx="3812841" cy="326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a0bba07b4f_0_3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OF A CIRCUITS BUILT ON A BREADBOARD</a:t>
            </a:r>
            <a:endParaRPr/>
          </a:p>
        </p:txBody>
      </p:sp>
      <p:sp>
        <p:nvSpPr>
          <p:cNvPr id="447" name="Google Shape;447;ga0bba07b4f_0_3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8" name="Google Shape;448;ga0bba07b4f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4750" y="1934400"/>
            <a:ext cx="4762500" cy="417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2020-08-08T22:44:00Z</dcterms:created>
  <dc:creator>George Ebeid</dc:creator>
</cp:coreProperties>
</file>