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vOgjvcNqPMbcKfjcr2h96Q2pF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e8a01e8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5" name="Google Shape;445;g9e8a01e886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0bba07b4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a0bba07b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8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8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8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8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8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8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8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8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8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8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8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8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8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8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8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8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8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8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8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8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8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type="title"/>
          </p:nvPr>
        </p:nvSpPr>
        <p:spPr>
          <a:xfrm>
            <a:off x="1141413" y="609600"/>
            <a:ext cx="59346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6"/>
          <p:cNvSpPr/>
          <p:nvPr>
            <p:ph idx="2" type="pic"/>
          </p:nvPr>
        </p:nvSpPr>
        <p:spPr>
          <a:xfrm>
            <a:off x="7380721" y="609601"/>
            <a:ext cx="3666600" cy="51816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" type="body"/>
          </p:nvPr>
        </p:nvSpPr>
        <p:spPr>
          <a:xfrm>
            <a:off x="1141410" y="2249486"/>
            <a:ext cx="59346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71" name="Google Shape;271;p16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6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type="title"/>
          </p:nvPr>
        </p:nvSpPr>
        <p:spPr>
          <a:xfrm>
            <a:off x="1141410" y="4304664"/>
            <a:ext cx="9912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1141411" y="606426"/>
            <a:ext cx="9912300" cy="3299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1141364" y="5124020"/>
            <a:ext cx="9910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78" name="Google Shape;278;p17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7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>
            <p:ph type="title"/>
          </p:nvPr>
        </p:nvSpPr>
        <p:spPr>
          <a:xfrm>
            <a:off x="1141456" y="609600"/>
            <a:ext cx="990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8"/>
          <p:cNvSpPr txBox="1"/>
          <p:nvPr>
            <p:ph idx="1" type="body"/>
          </p:nvPr>
        </p:nvSpPr>
        <p:spPr>
          <a:xfrm>
            <a:off x="1141410" y="4419599"/>
            <a:ext cx="9904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84" name="Google Shape;284;p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title"/>
          </p:nvPr>
        </p:nvSpPr>
        <p:spPr>
          <a:xfrm>
            <a:off x="1446212" y="609599"/>
            <a:ext cx="93027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9"/>
          <p:cNvSpPr txBox="1"/>
          <p:nvPr>
            <p:ph idx="1" type="body"/>
          </p:nvPr>
        </p:nvSpPr>
        <p:spPr>
          <a:xfrm>
            <a:off x="1720644" y="3365557"/>
            <a:ext cx="8752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0" name="Google Shape;290;p19"/>
          <p:cNvSpPr txBox="1"/>
          <p:nvPr>
            <p:ph idx="2" type="body"/>
          </p:nvPr>
        </p:nvSpPr>
        <p:spPr>
          <a:xfrm>
            <a:off x="1141411" y="4309919"/>
            <a:ext cx="99060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1" name="Google Shape;291;p19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9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19"/>
          <p:cNvSpPr txBox="1"/>
          <p:nvPr/>
        </p:nvSpPr>
        <p:spPr>
          <a:xfrm>
            <a:off x="903512" y="732394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10537370" y="276497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1141410" y="2134041"/>
            <a:ext cx="99060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0"/>
          <p:cNvSpPr txBox="1"/>
          <p:nvPr>
            <p:ph idx="1" type="body"/>
          </p:nvPr>
        </p:nvSpPr>
        <p:spPr>
          <a:xfrm>
            <a:off x="1141364" y="4657655"/>
            <a:ext cx="99045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9" name="Google Shape;299;p2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1"/>
          <p:cNvSpPr txBox="1"/>
          <p:nvPr>
            <p:ph idx="1" type="body"/>
          </p:nvPr>
        </p:nvSpPr>
        <p:spPr>
          <a:xfrm>
            <a:off x="1141410" y="2674463"/>
            <a:ext cx="319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5" name="Google Shape;305;p21"/>
          <p:cNvSpPr txBox="1"/>
          <p:nvPr>
            <p:ph idx="2" type="body"/>
          </p:nvPr>
        </p:nvSpPr>
        <p:spPr>
          <a:xfrm>
            <a:off x="1127918" y="3360263"/>
            <a:ext cx="32088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06" name="Google Shape;306;p21"/>
          <p:cNvSpPr txBox="1"/>
          <p:nvPr>
            <p:ph idx="3" type="body"/>
          </p:nvPr>
        </p:nvSpPr>
        <p:spPr>
          <a:xfrm>
            <a:off x="4514766" y="2677635"/>
            <a:ext cx="318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7" name="Google Shape;307;p21"/>
          <p:cNvSpPr txBox="1"/>
          <p:nvPr>
            <p:ph idx="4" type="body"/>
          </p:nvPr>
        </p:nvSpPr>
        <p:spPr>
          <a:xfrm>
            <a:off x="4504213" y="3363435"/>
            <a:ext cx="31959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08" name="Google Shape;308;p21"/>
          <p:cNvSpPr txBox="1"/>
          <p:nvPr>
            <p:ph idx="5" type="body"/>
          </p:nvPr>
        </p:nvSpPr>
        <p:spPr>
          <a:xfrm>
            <a:off x="7852442" y="2674463"/>
            <a:ext cx="3195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9" name="Google Shape;309;p21"/>
          <p:cNvSpPr txBox="1"/>
          <p:nvPr>
            <p:ph idx="6" type="body"/>
          </p:nvPr>
        </p:nvSpPr>
        <p:spPr>
          <a:xfrm>
            <a:off x="7852442" y="3360263"/>
            <a:ext cx="31950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10" name="Google Shape;310;p2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/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2"/>
          <p:cNvSpPr txBox="1"/>
          <p:nvPr>
            <p:ph idx="1" type="body"/>
          </p:nvPr>
        </p:nvSpPr>
        <p:spPr>
          <a:xfrm>
            <a:off x="1141413" y="4404596"/>
            <a:ext cx="319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16" name="Google Shape;316;p22"/>
          <p:cNvSpPr/>
          <p:nvPr>
            <p:ph idx="2" type="pic"/>
          </p:nvPr>
        </p:nvSpPr>
        <p:spPr>
          <a:xfrm>
            <a:off x="1141413" y="2666998"/>
            <a:ext cx="31953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7" name="Google Shape;317;p22"/>
          <p:cNvSpPr txBox="1"/>
          <p:nvPr>
            <p:ph idx="3" type="body"/>
          </p:nvPr>
        </p:nvSpPr>
        <p:spPr>
          <a:xfrm>
            <a:off x="1141413" y="4980858"/>
            <a:ext cx="31953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18" name="Google Shape;318;p22"/>
          <p:cNvSpPr txBox="1"/>
          <p:nvPr>
            <p:ph idx="4" type="body"/>
          </p:nvPr>
        </p:nvSpPr>
        <p:spPr>
          <a:xfrm>
            <a:off x="4489053" y="4404596"/>
            <a:ext cx="320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19" name="Google Shape;319;p22"/>
          <p:cNvSpPr/>
          <p:nvPr>
            <p:ph idx="5" type="pic"/>
          </p:nvPr>
        </p:nvSpPr>
        <p:spPr>
          <a:xfrm>
            <a:off x="4489053" y="2666998"/>
            <a:ext cx="31989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0" name="Google Shape;320;p22"/>
          <p:cNvSpPr txBox="1"/>
          <p:nvPr>
            <p:ph idx="6" type="body"/>
          </p:nvPr>
        </p:nvSpPr>
        <p:spPr>
          <a:xfrm>
            <a:off x="4487593" y="4980857"/>
            <a:ext cx="32004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21" name="Google Shape;321;p22"/>
          <p:cNvSpPr txBox="1"/>
          <p:nvPr>
            <p:ph idx="7" type="body"/>
          </p:nvPr>
        </p:nvSpPr>
        <p:spPr>
          <a:xfrm>
            <a:off x="7852567" y="4404595"/>
            <a:ext cx="3190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22" name="Google Shape;322;p22"/>
          <p:cNvSpPr/>
          <p:nvPr>
            <p:ph idx="8" type="pic"/>
          </p:nvPr>
        </p:nvSpPr>
        <p:spPr>
          <a:xfrm>
            <a:off x="7852442" y="2666998"/>
            <a:ext cx="31950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3" name="Google Shape;323;p22"/>
          <p:cNvSpPr txBox="1"/>
          <p:nvPr>
            <p:ph idx="9" type="body"/>
          </p:nvPr>
        </p:nvSpPr>
        <p:spPr>
          <a:xfrm>
            <a:off x="7852442" y="4980854"/>
            <a:ext cx="3195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24" name="Google Shape;324;p2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2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3"/>
          <p:cNvSpPr txBox="1"/>
          <p:nvPr>
            <p:ph idx="1" type="body"/>
          </p:nvPr>
        </p:nvSpPr>
        <p:spPr>
          <a:xfrm rot="5400000">
            <a:off x="4323512" y="-932612"/>
            <a:ext cx="3541800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0" name="Google Shape;330;p2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>
            <p:ph type="title"/>
          </p:nvPr>
        </p:nvSpPr>
        <p:spPr>
          <a:xfrm rot="5400000">
            <a:off x="7454161" y="2197949"/>
            <a:ext cx="5181600" cy="20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4"/>
          <p:cNvSpPr txBox="1"/>
          <p:nvPr>
            <p:ph idx="1" type="body"/>
          </p:nvPr>
        </p:nvSpPr>
        <p:spPr>
          <a:xfrm rot="5400000">
            <a:off x="2424849" y="-673950"/>
            <a:ext cx="5181600" cy="7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6" name="Google Shape;336;p2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4" name="Google Shape;164;p9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9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1141411" y="619126"/>
            <a:ext cx="99060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1370019" y="2249486"/>
            <a:ext cx="4649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70" name="Google Shape;170;p12"/>
          <p:cNvSpPr txBox="1"/>
          <p:nvPr>
            <p:ph idx="2" type="body"/>
          </p:nvPr>
        </p:nvSpPr>
        <p:spPr>
          <a:xfrm>
            <a:off x="1141410" y="3073397"/>
            <a:ext cx="4878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1" name="Google Shape;171;p12"/>
          <p:cNvSpPr txBox="1"/>
          <p:nvPr>
            <p:ph idx="3" type="body"/>
          </p:nvPr>
        </p:nvSpPr>
        <p:spPr>
          <a:xfrm>
            <a:off x="6400808" y="2249485"/>
            <a:ext cx="4646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72" name="Google Shape;172;p12"/>
          <p:cNvSpPr txBox="1"/>
          <p:nvPr>
            <p:ph idx="4" type="body"/>
          </p:nvPr>
        </p:nvSpPr>
        <p:spPr>
          <a:xfrm>
            <a:off x="6172200" y="3073397"/>
            <a:ext cx="4875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3" name="Google Shape;173;p1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77" name="Google Shape;177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179" name="Google Shape;179;p7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5" name="Google Shape;185;p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6" name="Google Shape;186;p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9" name="Google Shape;189;p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4" name="Google Shape;194;p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7" name="Google Shape;197;p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0" name="Google Shape;200;p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2" name="Google Shape;202;p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4" name="Google Shape;204;p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6" name="Google Shape;206;p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0" name="Google Shape;210;p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1" name="Google Shape;211;p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3" name="Google Shape;213;p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4" name="Google Shape;214;p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6" name="Google Shape;216;p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8" name="Google Shape;218;p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1" name="Google Shape;221;p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3" name="Google Shape;223;p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6" name="Google Shape;226;p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7" name="Google Shape;227;p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30" name="Google Shape;230;p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32" name="Google Shape;232;p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7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7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235" name="Google Shape;235;p7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7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7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>
            <p:ph type="title"/>
          </p:nvPr>
        </p:nvSpPr>
        <p:spPr>
          <a:xfrm>
            <a:off x="1141411" y="1419226"/>
            <a:ext cx="990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0"/>
          <p:cNvSpPr txBox="1"/>
          <p:nvPr>
            <p:ph idx="1" type="body"/>
          </p:nvPr>
        </p:nvSpPr>
        <p:spPr>
          <a:xfrm>
            <a:off x="1141411" y="4424362"/>
            <a:ext cx="99060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1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1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7" name="Google Shape;247;p11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8" name="Google Shape;248;p1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type="title"/>
          </p:nvPr>
        </p:nvSpPr>
        <p:spPr>
          <a:xfrm>
            <a:off x="1146705" y="609601"/>
            <a:ext cx="38559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5"/>
          <p:cNvSpPr txBox="1"/>
          <p:nvPr>
            <p:ph idx="1" type="body"/>
          </p:nvPr>
        </p:nvSpPr>
        <p:spPr>
          <a:xfrm>
            <a:off x="5156200" y="592666"/>
            <a:ext cx="58911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63" name="Google Shape;263;p15"/>
          <p:cNvSpPr txBox="1"/>
          <p:nvPr>
            <p:ph idx="2" type="body"/>
          </p:nvPr>
        </p:nvSpPr>
        <p:spPr>
          <a:xfrm>
            <a:off x="1146705" y="2249486"/>
            <a:ext cx="3855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64" name="Google Shape;264;p1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" name="Google Shape;21;p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15" name="Google Shape;115;p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7" name="Google Shape;117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4" name="Google Shape;124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8" name="Google Shape;128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9" name="Google Shape;129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30" name="Google Shape;130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1" name="Google Shape;131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2" name="Google Shape;132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3" name="Google Shape;133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6" name="Google Shape;136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8" name="Google Shape;138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0" name="Google Shape;140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1" name="Google Shape;141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4" name="Google Shape;144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7" name="Google Shape;147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0" name="Google Shape;150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2" name="Google Shape;152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4" name="Google Shape;154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6" name="Google Shape;156;p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8" name="Google Shape;158;p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9" name="Google Shape;159;p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"/>
          <p:cNvGrpSpPr/>
          <p:nvPr/>
        </p:nvGrpSpPr>
        <p:grpSpPr>
          <a:xfrm>
            <a:off x="0" y="-1"/>
            <a:ext cx="12192005" cy="6858000"/>
            <a:chOff x="0" y="-1"/>
            <a:chExt cx="12192005" cy="6858000"/>
          </a:xfrm>
        </p:grpSpPr>
        <p:sp>
          <p:nvSpPr>
            <p:cNvPr id="344" name="Google Shape;344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A6A6A6"/>
                </a:gs>
              </a:gsLst>
              <a:lin ang="504008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45" name="Google Shape;345;p1"/>
            <p:cNvPicPr preferRelativeResize="0"/>
            <p:nvPr/>
          </p:nvPicPr>
          <p:blipFill rotWithShape="1">
            <a:blip r:embed="rId3">
              <a:alphaModFix amt="30000"/>
            </a:blip>
            <a:srcRect b="0" l="0" r="0" t="0"/>
            <a:stretch/>
          </p:blipFill>
          <p:spPr>
            <a:xfrm>
              <a:off x="0" y="-1"/>
              <a:ext cx="12192005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Google Shape;346;p1"/>
          <p:cNvSpPr/>
          <p:nvPr/>
        </p:nvSpPr>
        <p:spPr>
          <a:xfrm>
            <a:off x="2582333" y="2235200"/>
            <a:ext cx="7027334" cy="2396067"/>
          </a:xfrm>
          <a:prstGeom prst="round2DiagRect">
            <a:avLst>
              <a:gd fmla="val 9246" name="adj1"/>
              <a:gd fmla="val 0" name="adj2"/>
            </a:avLst>
          </a:prstGeom>
          <a:solidFill>
            <a:srgbClr val="000000">
              <a:alpha val="80000"/>
            </a:srgbClr>
          </a:solidFill>
          <a:ln cap="sq" cmpd="sng" w="19050">
            <a:solidFill>
              <a:schemeClr val="dk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7" name="Google Shape;347;p1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ELECTRONICS 101</a:t>
            </a:r>
            <a:endParaRPr/>
          </a:p>
        </p:txBody>
      </p:sp>
      <p:sp>
        <p:nvSpPr>
          <p:cNvPr id="348" name="Google Shape;348;p1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>
                <a:solidFill>
                  <a:schemeClr val="lt2"/>
                </a:solidFill>
              </a:rPr>
              <a:t>Multimeter</a:t>
            </a:r>
            <a:endParaRPr/>
          </a:p>
        </p:txBody>
      </p:sp>
      <p:grpSp>
        <p:nvGrpSpPr>
          <p:cNvPr id="349" name="Google Shape;349;p1"/>
          <p:cNvGrpSpPr/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</p:grpSpPr>
        <p:sp>
          <p:nvSpPr>
            <p:cNvPr id="350" name="Google Shape;350;p1"/>
            <p:cNvSpPr/>
            <p:nvPr/>
          </p:nvSpPr>
          <p:spPr>
            <a:xfrm flipH="1" rot="-5400000">
              <a:off x="9653587" y="33797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</p:sp>
        <p:sp>
          <p:nvSpPr>
            <p:cNvPr id="351" name="Google Shape;351;p1"/>
            <p:cNvSpPr/>
            <p:nvPr/>
          </p:nvSpPr>
          <p:spPr>
            <a:xfrm flipH="1" rot="-5400000">
              <a:off x="10078244" y="33107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 flipH="1" rot="-5400000">
              <a:off x="11146631" y="35742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 flipH="1" rot="-5400000">
              <a:off x="10230644" y="30345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</p:sp>
        <p:sp>
          <p:nvSpPr>
            <p:cNvPr id="354" name="Google Shape;354;p1"/>
            <p:cNvSpPr/>
            <p:nvPr/>
          </p:nvSpPr>
          <p:spPr>
            <a:xfrm rot="5400000">
              <a:off x="10034588" y="25627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</p:sp>
        <p:sp>
          <p:nvSpPr>
            <p:cNvPr id="355" name="Google Shape;355;p1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</p:sp>
        <p:sp>
          <p:nvSpPr>
            <p:cNvPr id="358" name="Google Shape;358;p1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 rot="5400000">
              <a:off x="9721169" y="3284272"/>
              <a:ext cx="23700" cy="252300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</p:sp>
        <p:sp>
          <p:nvSpPr>
            <p:cNvPr id="361" name="Google Shape;361;p1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</p:sp>
        <p:sp>
          <p:nvSpPr>
            <p:cNvPr id="364" name="Google Shape;364;p1"/>
            <p:cNvSpPr/>
            <p:nvPr/>
          </p:nvSpPr>
          <p:spPr>
            <a:xfrm flipH="1" rot="-5400000">
              <a:off x="1860814" y="27151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</p:sp>
        <p:sp>
          <p:nvSpPr>
            <p:cNvPr id="365" name="Google Shape;365;p1"/>
            <p:cNvSpPr/>
            <p:nvPr/>
          </p:nvSpPr>
          <p:spPr>
            <a:xfrm flipH="1" rot="-5400000">
              <a:off x="1289314" y="33850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 flipH="1" rot="-5400000">
              <a:off x="605895" y="32477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 flipH="1" rot="-5400000">
              <a:off x="1532202" y="23055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</p:sp>
        <p:sp>
          <p:nvSpPr>
            <p:cNvPr id="368" name="Google Shape;368;p1"/>
            <p:cNvSpPr/>
            <p:nvPr/>
          </p:nvSpPr>
          <p:spPr>
            <a:xfrm flipH="1" rot="-5400000">
              <a:off x="2154501" y="34612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 flipH="1" rot="-5400000">
              <a:off x="2448983" y="3436672"/>
              <a:ext cx="23700" cy="252300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07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375" name="Google Shape;375;p2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76" name="Google Shape;376;p2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" name="Google Shape;377;p2"/>
          <p:cNvGrpSpPr/>
          <p:nvPr/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378" name="Google Shape;378;p2"/>
            <p:cNvSpPr/>
            <p:nvPr/>
          </p:nvSpPr>
          <p:spPr>
            <a:xfrm>
              <a:off x="922867" y="766234"/>
              <a:ext cx="10346266" cy="5325532"/>
            </a:xfrm>
            <a:prstGeom prst="round2DiagRect">
              <a:avLst>
                <a:gd fmla="val 4147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79" name="Google Shape;379;p2"/>
            <p:cNvGrpSpPr/>
            <p:nvPr/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0" name="Google Shape;380;p2"/>
              <p:cNvSpPr/>
              <p:nvPr/>
            </p:nvSpPr>
            <p:spPr>
              <a:xfrm>
                <a:off x="11467041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1" name="Google Shape;381;p2"/>
              <p:cNvSpPr/>
              <p:nvPr/>
            </p:nvSpPr>
            <p:spPr>
              <a:xfrm>
                <a:off x="11347978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11614678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11694053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84" name="Google Shape;384;p2"/>
            <p:cNvGrpSpPr/>
            <p:nvPr/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85" name="Google Shape;385;p2"/>
              <p:cNvSpPr/>
              <p:nvPr/>
            </p:nvSpPr>
            <p:spPr>
              <a:xfrm>
                <a:off x="11514666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6" name="Google Shape;386;p2"/>
              <p:cNvSpPr/>
              <p:nvPr/>
            </p:nvSpPr>
            <p:spPr>
              <a:xfrm>
                <a:off x="11755966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11619441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11424178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9" name="Google Shape;389;p2"/>
              <p:cNvSpPr/>
              <p:nvPr/>
            </p:nvSpPr>
            <p:spPr>
              <a:xfrm>
                <a:off x="11832166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" name="Google Shape;391;p2"/>
            <p:cNvGrpSpPr/>
            <p:nvPr/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92" name="Google Shape;392;p2"/>
              <p:cNvSpPr/>
              <p:nvPr/>
            </p:nvSpPr>
            <p:spPr>
              <a:xfrm flipH="1" rot="10800000">
                <a:off x="237596" y="6335713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3" name="Google Shape;393;p2"/>
              <p:cNvSpPr/>
              <p:nvPr/>
            </p:nvSpPr>
            <p:spPr>
              <a:xfrm flipH="1" rot="10800000">
                <a:off x="118533" y="622141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 flipH="1" rot="10800000">
                <a:off x="385233" y="5118101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 flipH="1" rot="10800000">
                <a:off x="464608" y="5299075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96" name="Google Shape;396;p2"/>
            <p:cNvGrpSpPr/>
            <p:nvPr/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397" name="Google Shape;397;p2"/>
              <p:cNvSpPr/>
              <p:nvPr/>
            </p:nvSpPr>
            <p:spPr>
              <a:xfrm flipH="1" rot="10800000">
                <a:off x="285221" y="0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8" name="Google Shape;398;p2"/>
              <p:cNvSpPr/>
              <p:nvPr/>
            </p:nvSpPr>
            <p:spPr>
              <a:xfrm flipH="1" rot="10800000">
                <a:off x="526521" y="1141413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 flipH="1" rot="10800000">
                <a:off x="389996" y="1792288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 flipH="1" rot="10800000">
                <a:off x="194733" y="0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1" name="Google Shape;401;p2"/>
              <p:cNvSpPr/>
              <p:nvPr/>
            </p:nvSpPr>
            <p:spPr>
              <a:xfrm flipH="1" rot="10800000">
                <a:off x="602721" y="24288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 flipH="1" rot="10800000">
                <a:off x="693208" y="0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3" name="Google Shape;403;p2"/>
          <p:cNvSpPr txBox="1"/>
          <p:nvPr>
            <p:ph type="title"/>
          </p:nvPr>
        </p:nvSpPr>
        <p:spPr>
          <a:xfrm>
            <a:off x="1143001" y="1007533"/>
            <a:ext cx="9905998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What is a Multimeter?</a:t>
            </a:r>
            <a:endParaRPr/>
          </a:p>
        </p:txBody>
      </p:sp>
      <p:sp>
        <p:nvSpPr>
          <p:cNvPr id="404" name="Google Shape;404;p2"/>
          <p:cNvSpPr txBox="1"/>
          <p:nvPr>
            <p:ph idx="1" type="body"/>
          </p:nvPr>
        </p:nvSpPr>
        <p:spPr>
          <a:xfrm>
            <a:off x="1143001" y="2099734"/>
            <a:ext cx="99060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measuring device that allows you to measure different parts of electricity and different components</a:t>
            </a:r>
            <a:endParaRPr sz="20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Voltage, current, frequency, and temperature are the parts of electricity</a:t>
            </a:r>
            <a:endParaRPr/>
          </a:p>
          <a:p>
            <a:pPr indent="-3714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Resistance, capacitance, and inductance are different components</a:t>
            </a:r>
            <a:endParaRPr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Comes in either auto or manual range</a:t>
            </a:r>
            <a:endParaRPr sz="2000"/>
          </a:p>
        </p:txBody>
      </p:sp>
      <p:pic>
        <p:nvPicPr>
          <p:cNvPr id="405" name="Google Shape;4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5175" y="4081450"/>
            <a:ext cx="2599976" cy="259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411" name="Google Shape;411;p3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12" name="Google Shape;412;p3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3" name="Google Shape;413;p3"/>
          <p:cNvGrpSpPr/>
          <p:nvPr/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414" name="Google Shape;414;p3"/>
            <p:cNvSpPr/>
            <p:nvPr/>
          </p:nvSpPr>
          <p:spPr>
            <a:xfrm>
              <a:off x="922867" y="766234"/>
              <a:ext cx="10346266" cy="5325532"/>
            </a:xfrm>
            <a:prstGeom prst="round2DiagRect">
              <a:avLst>
                <a:gd fmla="val 4147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15" name="Google Shape;415;p3"/>
            <p:cNvGrpSpPr/>
            <p:nvPr/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16" name="Google Shape;416;p3"/>
              <p:cNvSpPr/>
              <p:nvPr/>
            </p:nvSpPr>
            <p:spPr>
              <a:xfrm>
                <a:off x="11467041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7" name="Google Shape;417;p3"/>
              <p:cNvSpPr/>
              <p:nvPr/>
            </p:nvSpPr>
            <p:spPr>
              <a:xfrm>
                <a:off x="11347978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11614678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11694053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20" name="Google Shape;420;p3"/>
            <p:cNvGrpSpPr/>
            <p:nvPr/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421" name="Google Shape;421;p3"/>
              <p:cNvSpPr/>
              <p:nvPr/>
            </p:nvSpPr>
            <p:spPr>
              <a:xfrm>
                <a:off x="11514666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22" name="Google Shape;422;p3"/>
              <p:cNvSpPr/>
              <p:nvPr/>
            </p:nvSpPr>
            <p:spPr>
              <a:xfrm>
                <a:off x="11755966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11619441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11424178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25" name="Google Shape;425;p3"/>
              <p:cNvSpPr/>
              <p:nvPr/>
            </p:nvSpPr>
            <p:spPr>
              <a:xfrm>
                <a:off x="11832166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7" name="Google Shape;427;p3"/>
            <p:cNvGrpSpPr/>
            <p:nvPr/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428" name="Google Shape;428;p3"/>
              <p:cNvSpPr/>
              <p:nvPr/>
            </p:nvSpPr>
            <p:spPr>
              <a:xfrm flipH="1" rot="10800000">
                <a:off x="237596" y="6335713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29" name="Google Shape;429;p3"/>
              <p:cNvSpPr/>
              <p:nvPr/>
            </p:nvSpPr>
            <p:spPr>
              <a:xfrm flipH="1" rot="10800000">
                <a:off x="118533" y="622141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 flipH="1" rot="10800000">
                <a:off x="385233" y="5118101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 flipH="1" rot="10800000">
                <a:off x="464608" y="5299075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32" name="Google Shape;432;p3"/>
            <p:cNvGrpSpPr/>
            <p:nvPr/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433" name="Google Shape;433;p3"/>
              <p:cNvSpPr/>
              <p:nvPr/>
            </p:nvSpPr>
            <p:spPr>
              <a:xfrm flipH="1" rot="10800000">
                <a:off x="285221" y="0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34" name="Google Shape;434;p3"/>
              <p:cNvSpPr/>
              <p:nvPr/>
            </p:nvSpPr>
            <p:spPr>
              <a:xfrm flipH="1" rot="10800000">
                <a:off x="526521" y="1141413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 flipH="1" rot="10800000">
                <a:off x="389996" y="1792288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 flipH="1" rot="10800000">
                <a:off x="194733" y="0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37" name="Google Shape;437;p3"/>
              <p:cNvSpPr/>
              <p:nvPr/>
            </p:nvSpPr>
            <p:spPr>
              <a:xfrm flipH="1" rot="10800000">
                <a:off x="602721" y="24288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 flipH="1" rot="10800000">
                <a:off x="693208" y="0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9" name="Google Shape;439;p3"/>
          <p:cNvSpPr txBox="1"/>
          <p:nvPr>
            <p:ph type="title"/>
          </p:nvPr>
        </p:nvSpPr>
        <p:spPr>
          <a:xfrm>
            <a:off x="1143001" y="1007533"/>
            <a:ext cx="9905998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Manual Range Vs. Auto Range</a:t>
            </a:r>
            <a:endParaRPr/>
          </a:p>
        </p:txBody>
      </p:sp>
      <p:sp>
        <p:nvSpPr>
          <p:cNvPr id="440" name="Google Shape;440;p3"/>
          <p:cNvSpPr txBox="1"/>
          <p:nvPr>
            <p:ph idx="1" type="body"/>
          </p:nvPr>
        </p:nvSpPr>
        <p:spPr>
          <a:xfrm>
            <a:off x="1147226" y="1392246"/>
            <a:ext cx="99060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Manual range multimeter allows you to adjust the range of the measurements manually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ex. if you are measuring the voltage of wall outlet, make sure you adjust it to 100v setting</a:t>
            </a:r>
            <a:endParaRPr/>
          </a:p>
          <a:p>
            <a:pPr indent="-3460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Char char="•"/>
            </a:pPr>
            <a:r>
              <a:rPr lang="en-US" sz="2000"/>
              <a:t>Auto range multimeter allows you to measure while the multimeter automatically adjust the </a:t>
            </a:r>
            <a:r>
              <a:rPr lang="en-US" sz="2000"/>
              <a:t>measurement</a:t>
            </a:r>
            <a:r>
              <a:rPr lang="en-US" sz="2000"/>
              <a:t> range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ex. if you are measuring the voltage of a wall outlet make sure you adjust the multimeter to AC voltage setting</a:t>
            </a:r>
            <a:endParaRPr sz="2000"/>
          </a:p>
        </p:txBody>
      </p:sp>
      <p:pic>
        <p:nvPicPr>
          <p:cNvPr id="441" name="Google Shape;44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2375" y="4278325"/>
            <a:ext cx="2552526" cy="255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1350" y="4052000"/>
            <a:ext cx="2796474" cy="279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g9e8a01e886_0_14"/>
          <p:cNvGrpSpPr/>
          <p:nvPr/>
        </p:nvGrpSpPr>
        <p:grpSpPr>
          <a:xfrm>
            <a:off x="0" y="-1"/>
            <a:ext cx="12192005" cy="6858000"/>
            <a:chOff x="0" y="-1"/>
            <a:chExt cx="12192005" cy="6858000"/>
          </a:xfrm>
        </p:grpSpPr>
        <p:sp>
          <p:nvSpPr>
            <p:cNvPr id="448" name="Google Shape;448;g9e8a01e886_0_14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49" name="Google Shape;449;g9e8a01e886_0_14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5" cy="68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0" name="Google Shape;450;g9e8a01e886_0_14"/>
          <p:cNvGrpSpPr/>
          <p:nvPr/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451" name="Google Shape;451;g9e8a01e886_0_14"/>
            <p:cNvSpPr/>
            <p:nvPr/>
          </p:nvSpPr>
          <p:spPr>
            <a:xfrm>
              <a:off x="922867" y="766234"/>
              <a:ext cx="10346400" cy="5325600"/>
            </a:xfrm>
            <a:prstGeom prst="round2DiagRect">
              <a:avLst>
                <a:gd fmla="val 4147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52" name="Google Shape;452;g9e8a01e886_0_14"/>
            <p:cNvGrpSpPr/>
            <p:nvPr/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53" name="Google Shape;453;g9e8a01e886_0_14"/>
              <p:cNvSpPr/>
              <p:nvPr/>
            </p:nvSpPr>
            <p:spPr>
              <a:xfrm>
                <a:off x="11467041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54" name="Google Shape;454;g9e8a01e886_0_14"/>
              <p:cNvSpPr/>
              <p:nvPr/>
            </p:nvSpPr>
            <p:spPr>
              <a:xfrm>
                <a:off x="11347978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g9e8a01e886_0_14"/>
              <p:cNvSpPr/>
              <p:nvPr/>
            </p:nvSpPr>
            <p:spPr>
              <a:xfrm>
                <a:off x="11614678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g9e8a01e886_0_14"/>
              <p:cNvSpPr/>
              <p:nvPr/>
            </p:nvSpPr>
            <p:spPr>
              <a:xfrm>
                <a:off x="11694053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57" name="Google Shape;457;g9e8a01e886_0_14"/>
            <p:cNvGrpSpPr/>
            <p:nvPr/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458" name="Google Shape;458;g9e8a01e886_0_14"/>
              <p:cNvSpPr/>
              <p:nvPr/>
            </p:nvSpPr>
            <p:spPr>
              <a:xfrm>
                <a:off x="11514666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59" name="Google Shape;459;g9e8a01e886_0_14"/>
              <p:cNvSpPr/>
              <p:nvPr/>
            </p:nvSpPr>
            <p:spPr>
              <a:xfrm>
                <a:off x="11755966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g9e8a01e886_0_14"/>
              <p:cNvSpPr/>
              <p:nvPr/>
            </p:nvSpPr>
            <p:spPr>
              <a:xfrm>
                <a:off x="11619441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g9e8a01e886_0_14"/>
              <p:cNvSpPr/>
              <p:nvPr/>
            </p:nvSpPr>
            <p:spPr>
              <a:xfrm>
                <a:off x="11424178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62" name="Google Shape;462;g9e8a01e886_0_14"/>
              <p:cNvSpPr/>
              <p:nvPr/>
            </p:nvSpPr>
            <p:spPr>
              <a:xfrm>
                <a:off x="11832166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g9e8a01e886_0_14"/>
              <p:cNvSpPr/>
              <p:nvPr/>
            </p:nvSpPr>
            <p:spPr>
              <a:xfrm>
                <a:off x="11922653" y="6596063"/>
                <a:ext cx="23700" cy="252300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4" name="Google Shape;464;g9e8a01e886_0_14"/>
            <p:cNvGrpSpPr/>
            <p:nvPr/>
          </p:nvGrpSpPr>
          <p:grpSpPr>
            <a:xfrm flipH="1">
              <a:off x="440267" y="5118101"/>
              <a:ext cx="650875" cy="1730374"/>
              <a:chOff x="118533" y="5118101"/>
              <a:chExt cx="650875" cy="1730374"/>
            </a:xfrm>
          </p:grpSpPr>
          <p:sp>
            <p:nvSpPr>
              <p:cNvPr id="465" name="Google Shape;465;g9e8a01e886_0_14"/>
              <p:cNvSpPr/>
              <p:nvPr/>
            </p:nvSpPr>
            <p:spPr>
              <a:xfrm flipH="1" rot="10800000">
                <a:off x="237596" y="6335712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66" name="Google Shape;466;g9e8a01e886_0_14"/>
              <p:cNvSpPr/>
              <p:nvPr/>
            </p:nvSpPr>
            <p:spPr>
              <a:xfrm flipH="1" rot="10800000">
                <a:off x="118533" y="622141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g9e8a01e886_0_14"/>
              <p:cNvSpPr/>
              <p:nvPr/>
            </p:nvSpPr>
            <p:spPr>
              <a:xfrm flipH="1" rot="10800000">
                <a:off x="385233" y="5118101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g9e8a01e886_0_14"/>
              <p:cNvSpPr/>
              <p:nvPr/>
            </p:nvSpPr>
            <p:spPr>
              <a:xfrm flipH="1" rot="10800000">
                <a:off x="464608" y="5299076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69" name="Google Shape;469;g9e8a01e886_0_14"/>
            <p:cNvGrpSpPr/>
            <p:nvPr/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470" name="Google Shape;470;g9e8a01e886_0_14"/>
              <p:cNvSpPr/>
              <p:nvPr/>
            </p:nvSpPr>
            <p:spPr>
              <a:xfrm flipH="1" rot="10800000">
                <a:off x="285221" y="0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71" name="Google Shape;471;g9e8a01e886_0_14"/>
              <p:cNvSpPr/>
              <p:nvPr/>
            </p:nvSpPr>
            <p:spPr>
              <a:xfrm flipH="1" rot="10800000">
                <a:off x="526521" y="1141413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g9e8a01e886_0_14"/>
              <p:cNvSpPr/>
              <p:nvPr/>
            </p:nvSpPr>
            <p:spPr>
              <a:xfrm flipH="1" rot="10800000">
                <a:off x="389996" y="1792288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g9e8a01e886_0_14"/>
              <p:cNvSpPr/>
              <p:nvPr/>
            </p:nvSpPr>
            <p:spPr>
              <a:xfrm flipH="1" rot="10800000">
                <a:off x="194733" y="1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74" name="Google Shape;474;g9e8a01e886_0_14"/>
              <p:cNvSpPr/>
              <p:nvPr/>
            </p:nvSpPr>
            <p:spPr>
              <a:xfrm flipH="1" rot="10800000">
                <a:off x="602721" y="24288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g9e8a01e886_0_14"/>
              <p:cNvSpPr/>
              <p:nvPr/>
            </p:nvSpPr>
            <p:spPr>
              <a:xfrm flipH="1" rot="10800000">
                <a:off x="693208" y="113"/>
                <a:ext cx="23700" cy="252300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6" name="Google Shape;476;g9e8a01e886_0_14"/>
          <p:cNvSpPr txBox="1"/>
          <p:nvPr>
            <p:ph type="title"/>
          </p:nvPr>
        </p:nvSpPr>
        <p:spPr>
          <a:xfrm>
            <a:off x="1143001" y="1007533"/>
            <a:ext cx="99060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Different types of -Meters in Multimeters</a:t>
            </a:r>
            <a:endParaRPr/>
          </a:p>
        </p:txBody>
      </p:sp>
      <p:sp>
        <p:nvSpPr>
          <p:cNvPr id="477" name="Google Shape;477;g9e8a01e886_0_14"/>
          <p:cNvSpPr txBox="1"/>
          <p:nvPr>
            <p:ph idx="1" type="body"/>
          </p:nvPr>
        </p:nvSpPr>
        <p:spPr>
          <a:xfrm>
            <a:off x="1143001" y="1966959"/>
            <a:ext cx="99060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Volts - Voltmeter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Amps - Ammeter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Ohms - Ohmmeter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 sz="2000"/>
          </a:p>
        </p:txBody>
      </p:sp>
      <p:pic>
        <p:nvPicPr>
          <p:cNvPr id="478" name="Google Shape;478;g9e8a01e886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6725" y="1928700"/>
            <a:ext cx="2922776" cy="14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9e8a01e886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3975" y="1928700"/>
            <a:ext cx="2576698" cy="144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9e8a01e886_0_14"/>
          <p:cNvPicPr preferRelativeResize="0"/>
          <p:nvPr/>
        </p:nvPicPr>
        <p:blipFill rotWithShape="1">
          <a:blip r:embed="rId7">
            <a:alphaModFix/>
          </a:blip>
          <a:srcRect b="37999" l="0" r="0" t="32989"/>
          <a:stretch/>
        </p:blipFill>
        <p:spPr>
          <a:xfrm>
            <a:off x="4657175" y="3983350"/>
            <a:ext cx="5715000" cy="16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a0bba07b4f_0_3"/>
          <p:cNvSpPr/>
          <p:nvPr/>
        </p:nvSpPr>
        <p:spPr>
          <a:xfrm>
            <a:off x="922867" y="766234"/>
            <a:ext cx="10346400" cy="5325600"/>
          </a:xfrm>
          <a:prstGeom prst="round2DiagRect">
            <a:avLst>
              <a:gd fmla="val 4147" name="adj1"/>
              <a:gd fmla="val 0" name="adj2"/>
            </a:avLst>
          </a:prstGeom>
          <a:solidFill>
            <a:schemeClr val="dk1">
              <a:alpha val="80000"/>
            </a:schemeClr>
          </a:solidFill>
          <a:ln cap="sq" cmpd="sng" w="19050">
            <a:solidFill>
              <a:schemeClr val="lt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6" name="Google Shape;486;ga0bba07b4f_0_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How do you use a Multimeter?</a:t>
            </a:r>
            <a:endParaRPr/>
          </a:p>
        </p:txBody>
      </p:sp>
      <p:sp>
        <p:nvSpPr>
          <p:cNvPr id="487" name="Google Shape;487;ga0bba07b4f_0_3"/>
          <p:cNvSpPr txBox="1"/>
          <p:nvPr>
            <p:ph idx="1" type="body"/>
          </p:nvPr>
        </p:nvSpPr>
        <p:spPr>
          <a:xfrm>
            <a:off x="1141412" y="1868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Depends on whether you are measuring voltage, current, and resistance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Adjust the multimeter accordingly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voltage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put any positive lead at any point in the circuit and put the negative lead to ground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current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put positive lead on one end of the component/wire and the negative lead to another end of another component/wire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resistance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take a resistor and put positive lead on one end and the negative lead on the other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2020-08-08T22:44:00Z</dcterms:created>
  <dc:creator>George Ebeid</dc:creator>
</cp:coreProperties>
</file>