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ooWUP1+jbmky+IAuOFbztO+8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1" name="Google Shape;3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5" name="Google Shape;44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8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8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8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8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8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8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8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8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8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8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8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8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8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8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8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8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8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8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8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8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8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8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8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000" cap="none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6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1" name="Google Shape;271;p1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1141410" y="4304664"/>
            <a:ext cx="9912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1141411" y="606426"/>
            <a:ext cx="9912300" cy="3299700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1141364" y="5124020"/>
            <a:ext cx="99108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78" name="Google Shape;278;p17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7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7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type="title"/>
          </p:nvPr>
        </p:nvSpPr>
        <p:spPr>
          <a:xfrm>
            <a:off x="1141456" y="609600"/>
            <a:ext cx="990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1141410" y="4419599"/>
            <a:ext cx="9904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84" name="Google Shape;284;p18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18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8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1446212" y="609599"/>
            <a:ext cx="93027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1720644" y="3365557"/>
            <a:ext cx="875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0" name="Google Shape;290;p19"/>
          <p:cNvSpPr txBox="1"/>
          <p:nvPr>
            <p:ph idx="2" type="body"/>
          </p:nvPr>
        </p:nvSpPr>
        <p:spPr>
          <a:xfrm>
            <a:off x="1141411" y="4309919"/>
            <a:ext cx="9906000" cy="14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1" name="Google Shape;291;p1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1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903512" y="732394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10537370" y="2764972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"/>
          <p:cNvSpPr txBox="1"/>
          <p:nvPr>
            <p:ph type="title"/>
          </p:nvPr>
        </p:nvSpPr>
        <p:spPr>
          <a:xfrm>
            <a:off x="1141410" y="2134041"/>
            <a:ext cx="9906000" cy="25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1141364" y="4657655"/>
            <a:ext cx="99045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99" name="Google Shape;299;p2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5" name="Google Shape;305;p21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6" name="Google Shape;306;p21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7" name="Google Shape;307;p21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08" name="Google Shape;308;p21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09" name="Google Shape;309;p21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0" name="Google Shape;310;p2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2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>
            <p:ph type="title"/>
          </p:nvPr>
        </p:nvSpPr>
        <p:spPr>
          <a:xfrm>
            <a:off x="1141411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1141413" y="4404596"/>
            <a:ext cx="319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6" name="Google Shape;316;p22"/>
          <p:cNvSpPr/>
          <p:nvPr>
            <p:ph idx="2" type="pic"/>
          </p:nvPr>
        </p:nvSpPr>
        <p:spPr>
          <a:xfrm>
            <a:off x="1141413" y="2666998"/>
            <a:ext cx="31953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7" name="Google Shape;317;p22"/>
          <p:cNvSpPr txBox="1"/>
          <p:nvPr>
            <p:ph idx="3" type="body"/>
          </p:nvPr>
        </p:nvSpPr>
        <p:spPr>
          <a:xfrm>
            <a:off x="1141413" y="4980858"/>
            <a:ext cx="31953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18" name="Google Shape;318;p22"/>
          <p:cNvSpPr txBox="1"/>
          <p:nvPr>
            <p:ph idx="4" type="body"/>
          </p:nvPr>
        </p:nvSpPr>
        <p:spPr>
          <a:xfrm>
            <a:off x="4489053" y="4404596"/>
            <a:ext cx="3200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19" name="Google Shape;319;p22"/>
          <p:cNvSpPr/>
          <p:nvPr>
            <p:ph idx="5" type="pic"/>
          </p:nvPr>
        </p:nvSpPr>
        <p:spPr>
          <a:xfrm>
            <a:off x="4489053" y="2666998"/>
            <a:ext cx="31989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0" name="Google Shape;320;p22"/>
          <p:cNvSpPr txBox="1"/>
          <p:nvPr>
            <p:ph idx="6" type="body"/>
          </p:nvPr>
        </p:nvSpPr>
        <p:spPr>
          <a:xfrm>
            <a:off x="4487593" y="4980857"/>
            <a:ext cx="32004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1" name="Google Shape;321;p22"/>
          <p:cNvSpPr txBox="1"/>
          <p:nvPr>
            <p:ph idx="7" type="body"/>
          </p:nvPr>
        </p:nvSpPr>
        <p:spPr>
          <a:xfrm>
            <a:off x="7852567" y="4404595"/>
            <a:ext cx="3190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322" name="Google Shape;322;p22"/>
          <p:cNvSpPr/>
          <p:nvPr>
            <p:ph idx="8" type="pic"/>
          </p:nvPr>
        </p:nvSpPr>
        <p:spPr>
          <a:xfrm>
            <a:off x="7852442" y="2666998"/>
            <a:ext cx="319500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3FFFF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3" name="Google Shape;323;p22"/>
          <p:cNvSpPr txBox="1"/>
          <p:nvPr>
            <p:ph idx="9" type="body"/>
          </p:nvPr>
        </p:nvSpPr>
        <p:spPr>
          <a:xfrm>
            <a:off x="7852442" y="4980854"/>
            <a:ext cx="31950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324" name="Google Shape;324;p2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1" type="body"/>
          </p:nvPr>
        </p:nvSpPr>
        <p:spPr>
          <a:xfrm rot="5400000">
            <a:off x="4323512" y="-932612"/>
            <a:ext cx="3541800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0" name="Google Shape;330;p2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>
            <p:ph type="title"/>
          </p:nvPr>
        </p:nvSpPr>
        <p:spPr>
          <a:xfrm rot="5400000">
            <a:off x="7454161" y="2197949"/>
            <a:ext cx="51816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4"/>
          <p:cNvSpPr txBox="1"/>
          <p:nvPr>
            <p:ph idx="1" type="body"/>
          </p:nvPr>
        </p:nvSpPr>
        <p:spPr>
          <a:xfrm rot="5400000">
            <a:off x="2424849" y="-673950"/>
            <a:ext cx="51816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336" name="Google Shape;336;p2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2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9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68" name="Google Shape;168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7"/>
          <p:cNvGrpSpPr/>
          <p:nvPr/>
        </p:nvGrpSpPr>
        <p:grpSpPr>
          <a:xfrm>
            <a:off x="0" y="0"/>
            <a:ext cx="2305051" cy="6858000"/>
            <a:chOff x="0" y="0"/>
            <a:chExt cx="2305051" cy="6858000"/>
          </a:xfrm>
        </p:grpSpPr>
        <p:sp>
          <p:nvSpPr>
            <p:cNvPr id="170" name="Google Shape;170;p7"/>
            <p:cNvSpPr/>
            <p:nvPr/>
          </p:nvSpPr>
          <p:spPr>
            <a:xfrm>
              <a:off x="1209675" y="4763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414338" y="9525"/>
              <a:ext cx="28500" cy="44814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76" name="Google Shape;176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77" name="Google Shape;177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79" name="Google Shape;179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0" name="Google Shape;180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3" name="Google Shape;183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5" name="Google Shape;185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8" name="Google Shape;188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1" name="Google Shape;191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3" name="Google Shape;193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7" name="Google Shape;197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642938" y="6610350"/>
              <a:ext cx="23700" cy="2430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1" name="Google Shape;201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2" name="Google Shape;202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4" name="Google Shape;204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5" name="Google Shape;205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7" name="Google Shape;207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9" name="Google Shape;209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228725" y="4662488"/>
              <a:ext cx="23700" cy="21813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2" name="Google Shape;212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4" name="Google Shape;214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7" name="Google Shape;217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8" name="Google Shape;218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1" name="Google Shape;221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3" name="Google Shape;223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7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7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226" name="Google Shape;226;p7"/>
          <p:cNvSpPr txBox="1"/>
          <p:nvPr>
            <p:ph idx="10" type="dt"/>
          </p:nvPr>
        </p:nvSpPr>
        <p:spPr>
          <a:xfrm>
            <a:off x="7077511" y="541020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7"/>
          <p:cNvSpPr txBox="1"/>
          <p:nvPr>
            <p:ph idx="11" type="ftr"/>
          </p:nvPr>
        </p:nvSpPr>
        <p:spPr>
          <a:xfrm>
            <a:off x="1876424" y="5410201"/>
            <a:ext cx="512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9896911" y="5410199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1141411" y="1419226"/>
            <a:ext cx="99060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0"/>
          <p:cNvSpPr txBox="1"/>
          <p:nvPr>
            <p:ph idx="1" type="body"/>
          </p:nvPr>
        </p:nvSpPr>
        <p:spPr>
          <a:xfrm>
            <a:off x="1141411" y="4424362"/>
            <a:ext cx="99060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10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0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0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1"/>
          <p:cNvSpPr txBox="1"/>
          <p:nvPr>
            <p:ph idx="1" type="body"/>
          </p:nvPr>
        </p:nvSpPr>
        <p:spPr>
          <a:xfrm>
            <a:off x="1141410" y="2249486"/>
            <a:ext cx="4878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8" name="Google Shape;238;p11"/>
          <p:cNvSpPr txBox="1"/>
          <p:nvPr>
            <p:ph idx="2" type="body"/>
          </p:nvPr>
        </p:nvSpPr>
        <p:spPr>
          <a:xfrm>
            <a:off x="6172200" y="2249486"/>
            <a:ext cx="48753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9" name="Google Shape;239;p1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2"/>
          <p:cNvSpPr txBox="1"/>
          <p:nvPr>
            <p:ph idx="1" type="body"/>
          </p:nvPr>
        </p:nvSpPr>
        <p:spPr>
          <a:xfrm>
            <a:off x="1370019" y="2249486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45" name="Google Shape;245;p12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6" name="Google Shape;246;p12"/>
          <p:cNvSpPr txBox="1"/>
          <p:nvPr>
            <p:ph idx="3" type="body"/>
          </p:nvPr>
        </p:nvSpPr>
        <p:spPr>
          <a:xfrm>
            <a:off x="6400808" y="2249485"/>
            <a:ext cx="4646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47" name="Google Shape;247;p12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48" name="Google Shape;248;p12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2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2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63" name="Google Shape;263;p15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264" name="Google Shape;264;p1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B3FFF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134770">
                      <a:alpha val="80000"/>
                    </a:srgbClr>
                  </a:gs>
                  <a:gs pos="100000">
                    <a:srgbClr val="B3FFFF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15" name="Google Shape;115;p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5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5"/>
          <p:cNvGrpSpPr/>
          <p:nvPr/>
        </p:nvGrpSpPr>
        <p:grpSpPr>
          <a:xfrm>
            <a:off x="-14288" y="0"/>
            <a:ext cx="12053888" cy="6858000"/>
            <a:chOff x="-14288" y="0"/>
            <a:chExt cx="12053888" cy="6858000"/>
          </a:xfrm>
        </p:grpSpPr>
        <p:grpSp>
          <p:nvGrpSpPr>
            <p:cNvPr id="117" name="Google Shape;117;p5"/>
            <p:cNvGrpSpPr/>
            <p:nvPr/>
          </p:nvGrpSpPr>
          <p:grpSpPr>
            <a:xfrm>
              <a:off x="-14288" y="0"/>
              <a:ext cx="1220788" cy="6858000"/>
              <a:chOff x="-14288" y="0"/>
              <a:chExt cx="1220788" cy="6858000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114300" y="4763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2" name="Google Shape;122;p5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4" name="Google Shape;124;p5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5" name="Google Shape;125;p5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28" name="Google Shape;128;p5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9" name="Google Shape;129;p5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30" name="Google Shape;130;p5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1" name="Google Shape;131;p5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2" name="Google Shape;132;p5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3" name="Google Shape;133;p5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133350" y="4662488"/>
                <a:ext cx="23700" cy="2181300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6" name="Google Shape;136;p5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38" name="Google Shape;138;p5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0" name="Google Shape;140;p5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1" name="Google Shape;141;p5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4" name="Google Shape;144;p5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11364912" y="0"/>
              <a:ext cx="674688" cy="6848475"/>
              <a:chOff x="11364912" y="0"/>
              <a:chExt cx="674688" cy="6848475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47" name="Google Shape;147;p5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0" name="Google Shape;150;p5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2" name="Google Shape;152;p5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</p:sp>
          <p:sp>
            <p:nvSpPr>
              <p:cNvPr id="154" name="Google Shape;154;p5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11939587" y="6596063"/>
                <a:ext cx="23700" cy="252300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6" name="Google Shape;156;p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8" name="Google Shape;158;p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9" name="Google Shape;159;p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A6A6A6"/>
            </a:gs>
          </a:gsLst>
          <a:lin ang="5040000" scaled="0"/>
        </a:gra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"/>
          <p:cNvGrpSpPr/>
          <p:nvPr/>
        </p:nvGrpSpPr>
        <p:grpSpPr>
          <a:xfrm>
            <a:off x="0" y="-1"/>
            <a:ext cx="12192005" cy="6858000"/>
            <a:chOff x="0" y="-1"/>
            <a:chExt cx="12192005" cy="6858000"/>
          </a:xfrm>
        </p:grpSpPr>
        <p:sp>
          <p:nvSpPr>
            <p:cNvPr id="344" name="Google Shape;344;p1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8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45" name="Google Shape;345;p1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5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6" name="Google Shape;346;p1"/>
          <p:cNvSpPr/>
          <p:nvPr/>
        </p:nvSpPr>
        <p:spPr>
          <a:xfrm>
            <a:off x="2582333" y="2235200"/>
            <a:ext cx="7027334" cy="2396067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7" name="Google Shape;347;p1"/>
          <p:cNvSpPr txBox="1"/>
          <p:nvPr>
            <p:ph type="ctrTitle"/>
          </p:nvPr>
        </p:nvSpPr>
        <p:spPr>
          <a:xfrm>
            <a:off x="1876424" y="1122363"/>
            <a:ext cx="87915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wentieth Century"/>
              <a:buNone/>
            </a:pPr>
            <a:r>
              <a:rPr lang="en-US">
                <a:solidFill>
                  <a:srgbClr val="FFFFFF"/>
                </a:solidFill>
              </a:rPr>
              <a:t>ELECTRONICS 101</a:t>
            </a:r>
            <a:endParaRPr/>
          </a:p>
        </p:txBody>
      </p:sp>
      <p:sp>
        <p:nvSpPr>
          <p:cNvPr id="348" name="Google Shape;348;p1"/>
          <p:cNvSpPr txBox="1"/>
          <p:nvPr>
            <p:ph idx="1" type="subTitle"/>
          </p:nvPr>
        </p:nvSpPr>
        <p:spPr>
          <a:xfrm>
            <a:off x="1876424" y="3602038"/>
            <a:ext cx="879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>
                <a:solidFill>
                  <a:schemeClr val="lt2"/>
                </a:solidFill>
              </a:rPr>
              <a:t>RESISTOR</a:t>
            </a:r>
            <a:endParaRPr/>
          </a:p>
        </p:txBody>
      </p:sp>
      <p:grpSp>
        <p:nvGrpSpPr>
          <p:cNvPr id="349" name="Google Shape;349;p1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350" name="Google Shape;350;p1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</p:sp>
        <p:sp>
          <p:nvSpPr>
            <p:cNvPr id="351" name="Google Shape;351;p1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</p:sp>
        <p:sp>
          <p:nvSpPr>
            <p:cNvPr id="354" name="Google Shape;354;p1"/>
            <p:cNvSpPr/>
            <p:nvPr/>
          </p:nvSpPr>
          <p:spPr>
            <a:xfrm rot="5400000">
              <a:off x="10034588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</p:sp>
        <p:sp>
          <p:nvSpPr>
            <p:cNvPr id="355" name="Google Shape;355;p1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</p:sp>
        <p:sp>
          <p:nvSpPr>
            <p:cNvPr id="358" name="Google Shape;358;p1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 rot="5400000">
              <a:off x="9721169" y="3284272"/>
              <a:ext cx="23700" cy="2523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</p:sp>
        <p:sp>
          <p:nvSpPr>
            <p:cNvPr id="361" name="Google Shape;361;p1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</p:sp>
        <p:sp>
          <p:nvSpPr>
            <p:cNvPr id="364" name="Google Shape;364;p1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</p:sp>
        <p:sp>
          <p:nvSpPr>
            <p:cNvPr id="365" name="Google Shape;365;p1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</p:sp>
        <p:sp>
          <p:nvSpPr>
            <p:cNvPr id="368" name="Google Shape;368;p1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 flipH="1" rot="-5400000">
              <a:off x="2448983" y="3436672"/>
              <a:ext cx="23700" cy="252300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2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2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375" name="Google Shape;375;p2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376" name="Google Shape;376;p2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" name="Google Shape;377;p2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378" name="Google Shape;378;p2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79" name="Google Shape;379;p2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80" name="Google Shape;380;p2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1" name="Google Shape;381;p2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84" name="Google Shape;384;p2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85" name="Google Shape;385;p2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6" name="Google Shape;386;p2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9" name="Google Shape;389;p2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2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392" name="Google Shape;392;p2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3" name="Google Shape;393;p2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396" name="Google Shape;396;p2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397" name="Google Shape;397;p2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8" name="Google Shape;398;p2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01" name="Google Shape;401;p2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3" name="Google Shape;403;p2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WHAT IS A RESISTOR?</a:t>
            </a:r>
            <a:endParaRPr/>
          </a:p>
        </p:txBody>
      </p:sp>
      <p:sp>
        <p:nvSpPr>
          <p:cNvPr id="404" name="Google Shape;404;p2"/>
          <p:cNvSpPr txBox="1"/>
          <p:nvPr>
            <p:ph idx="1" type="body"/>
          </p:nvPr>
        </p:nvSpPr>
        <p:spPr>
          <a:xfrm>
            <a:off x="1143001" y="2252134"/>
            <a:ext cx="9905999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000"/>
              <a:t>An electronic component that resist the infinite current flow</a:t>
            </a:r>
            <a:endParaRPr sz="2000"/>
          </a:p>
          <a:p>
            <a:pPr indent="-1968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Resistor reduces voltage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Converts electricity to heat</a:t>
            </a:r>
            <a:endParaRPr sz="2000"/>
          </a:p>
          <a:p>
            <a:pPr indent="-19685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Comes in different power ratings</a:t>
            </a:r>
            <a:endParaRPr sz="2000"/>
          </a:p>
          <a:p>
            <a:pPr indent="-3556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ex. ¼W, ½W, 1W, etc. 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Ohms is the unit of measurement (</a:t>
            </a: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Ω</a:t>
            </a:r>
            <a:r>
              <a:rPr lang="en-US"/>
              <a:t>)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Most resistors are carbon film resistor</a:t>
            </a:r>
            <a:endParaRPr/>
          </a:p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Symbols for resistor</a:t>
            </a:r>
            <a:endParaRPr/>
          </a:p>
          <a:p>
            <a:pPr indent="0" lvl="0" marL="158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/>
          </a:p>
        </p:txBody>
      </p:sp>
      <p:pic>
        <p:nvPicPr>
          <p:cNvPr id="405" name="Google Shape;4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1525" y="3139435"/>
            <a:ext cx="3605174" cy="274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2325" y="5298300"/>
            <a:ext cx="2789499" cy="7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12" name="Google Shape;412;p3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13" name="Google Shape;413;p3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4" name="Google Shape;414;p3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15" name="Google Shape;415;p3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16" name="Google Shape;416;p3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17" name="Google Shape;417;p3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18" name="Google Shape;418;p3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21" name="Google Shape;421;p3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422" name="Google Shape;422;p3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3" name="Google Shape;423;p3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26" name="Google Shape;426;p3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8" name="Google Shape;428;p3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429" name="Google Shape;429;p3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0" name="Google Shape;430;p3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33" name="Google Shape;433;p3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434" name="Google Shape;434;p3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5" name="Google Shape;435;p3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38" name="Google Shape;438;p3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0" name="Google Shape;440;p3"/>
          <p:cNvSpPr txBox="1"/>
          <p:nvPr>
            <p:ph type="title"/>
          </p:nvPr>
        </p:nvSpPr>
        <p:spPr>
          <a:xfrm>
            <a:off x="1143001" y="1007533"/>
            <a:ext cx="990599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ANATOMY OF RESISTOR</a:t>
            </a:r>
            <a:endParaRPr/>
          </a:p>
        </p:txBody>
      </p:sp>
      <p:sp>
        <p:nvSpPr>
          <p:cNvPr id="441" name="Google Shape;441;p3"/>
          <p:cNvSpPr txBox="1"/>
          <p:nvPr>
            <p:ph idx="1" type="body"/>
          </p:nvPr>
        </p:nvSpPr>
        <p:spPr>
          <a:xfrm>
            <a:off x="1143001" y="2252134"/>
            <a:ext cx="9905999" cy="3454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985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t/>
            </a:r>
            <a:endParaRPr sz="2000"/>
          </a:p>
        </p:txBody>
      </p:sp>
      <p:pic>
        <p:nvPicPr>
          <p:cNvPr id="442" name="Google Shape;44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475" y="2469600"/>
            <a:ext cx="43053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4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448" name="Google Shape;448;p4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449" name="Google Shape;449;p4"/>
            <p:cNvPicPr preferRelativeResize="0"/>
            <p:nvPr/>
          </p:nvPicPr>
          <p:blipFill rotWithShape="1">
            <a:blip r:embed="rId4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" name="Google Shape;450;p4"/>
          <p:cNvGrpSpPr/>
          <p:nvPr/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451" name="Google Shape;451;p4"/>
            <p:cNvSpPr/>
            <p:nvPr/>
          </p:nvSpPr>
          <p:spPr>
            <a:xfrm>
              <a:off x="922867" y="766234"/>
              <a:ext cx="10346266" cy="5325532"/>
            </a:xfrm>
            <a:prstGeom prst="round2DiagRect">
              <a:avLst>
                <a:gd fmla="val 4147" name="adj1"/>
                <a:gd fmla="val 0" name="adj2"/>
              </a:avLst>
            </a:prstGeom>
            <a:solidFill>
              <a:schemeClr val="dk1">
                <a:alpha val="80000"/>
              </a:schemeClr>
            </a:solidFill>
            <a:ln cap="sq" cmpd="sng" w="19050">
              <a:solidFill>
                <a:schemeClr val="lt2">
                  <a:alpha val="6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88900" rotWithShape="0" algn="t" dir="54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52" name="Google Shape;452;p4"/>
            <p:cNvGrpSpPr/>
            <p:nvPr/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453" name="Google Shape;453;p4"/>
              <p:cNvSpPr/>
              <p:nvPr/>
            </p:nvSpPr>
            <p:spPr>
              <a:xfrm>
                <a:off x="11467041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54" name="Google Shape;454;p4"/>
              <p:cNvSpPr/>
              <p:nvPr/>
            </p:nvSpPr>
            <p:spPr>
              <a:xfrm>
                <a:off x="11347978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"/>
              <p:cNvSpPr/>
              <p:nvPr/>
            </p:nvSpPr>
            <p:spPr>
              <a:xfrm>
                <a:off x="11614678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"/>
              <p:cNvSpPr/>
              <p:nvPr/>
            </p:nvSpPr>
            <p:spPr>
              <a:xfrm>
                <a:off x="11694053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57" name="Google Shape;457;p4"/>
            <p:cNvGrpSpPr/>
            <p:nvPr/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458" name="Google Shape;458;p4"/>
              <p:cNvSpPr/>
              <p:nvPr/>
            </p:nvSpPr>
            <p:spPr>
              <a:xfrm>
                <a:off x="11514666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59" name="Google Shape;459;p4"/>
              <p:cNvSpPr/>
              <p:nvPr/>
            </p:nvSpPr>
            <p:spPr>
              <a:xfrm>
                <a:off x="11755966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"/>
              <p:cNvSpPr/>
              <p:nvPr/>
            </p:nvSpPr>
            <p:spPr>
              <a:xfrm>
                <a:off x="11619441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"/>
              <p:cNvSpPr/>
              <p:nvPr/>
            </p:nvSpPr>
            <p:spPr>
              <a:xfrm>
                <a:off x="11424178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2" name="Google Shape;462;p4"/>
              <p:cNvSpPr/>
              <p:nvPr/>
            </p:nvSpPr>
            <p:spPr>
              <a:xfrm>
                <a:off x="11832166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4" name="Google Shape;464;p4"/>
            <p:cNvGrpSpPr/>
            <p:nvPr/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465" name="Google Shape;465;p4"/>
              <p:cNvSpPr/>
              <p:nvPr/>
            </p:nvSpPr>
            <p:spPr>
              <a:xfrm flipH="1" rot="10800000">
                <a:off x="237596" y="6335713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66" name="Google Shape;466;p4"/>
              <p:cNvSpPr/>
              <p:nvPr/>
            </p:nvSpPr>
            <p:spPr>
              <a:xfrm flipH="1" rot="10800000">
                <a:off x="118533" y="622141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 flipH="1" rot="10800000">
                <a:off x="385233" y="5118101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 flipH="1" rot="10800000">
                <a:off x="464608" y="5299075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469" name="Google Shape;469;p4"/>
            <p:cNvGrpSpPr/>
            <p:nvPr/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470" name="Google Shape;470;p4"/>
              <p:cNvSpPr/>
              <p:nvPr/>
            </p:nvSpPr>
            <p:spPr>
              <a:xfrm flipH="1" rot="10800000">
                <a:off x="285221" y="0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1" name="Google Shape;471;p4"/>
              <p:cNvSpPr/>
              <p:nvPr/>
            </p:nvSpPr>
            <p:spPr>
              <a:xfrm flipH="1" rot="10800000">
                <a:off x="526521" y="1141413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 flipH="1" rot="10800000">
                <a:off x="389996" y="1792288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 flipH="1" rot="10800000">
                <a:off x="194733" y="0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474" name="Google Shape;474;p4"/>
              <p:cNvSpPr/>
              <p:nvPr/>
            </p:nvSpPr>
            <p:spPr>
              <a:xfrm flipH="1" rot="10800000">
                <a:off x="602721" y="24288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 flipH="1" rot="10800000">
                <a:off x="693208" y="0"/>
                <a:ext cx="23813" cy="252413"/>
              </a:xfrm>
              <a:prstGeom prst="rect">
                <a:avLst/>
              </a:prstGeom>
              <a:solidFill>
                <a:schemeClr val="lt2">
                  <a:alpha val="8000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6" name="Google Shape;476;p4"/>
          <p:cNvSpPr txBox="1"/>
          <p:nvPr>
            <p:ph type="title"/>
          </p:nvPr>
        </p:nvSpPr>
        <p:spPr>
          <a:xfrm>
            <a:off x="1141411" y="619126"/>
            <a:ext cx="99060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HOW TO TELL HOW MANY OHMS IN A RESISTOR?</a:t>
            </a:r>
            <a:endParaRPr/>
          </a:p>
        </p:txBody>
      </p:sp>
      <p:sp>
        <p:nvSpPr>
          <p:cNvPr id="477" name="Google Shape;477;p4"/>
          <p:cNvSpPr txBox="1"/>
          <p:nvPr>
            <p:ph idx="1" type="body"/>
          </p:nvPr>
        </p:nvSpPr>
        <p:spPr>
          <a:xfrm>
            <a:off x="1425144" y="1955261"/>
            <a:ext cx="4649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69850" lvl="0" marL="22860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 sz="2500"/>
              <a:t>OHM METER</a:t>
            </a:r>
            <a:endParaRPr sz="2500"/>
          </a:p>
        </p:txBody>
      </p:sp>
      <p:sp>
        <p:nvSpPr>
          <p:cNvPr id="478" name="Google Shape;478;p4"/>
          <p:cNvSpPr txBox="1"/>
          <p:nvPr>
            <p:ph idx="2" type="body"/>
          </p:nvPr>
        </p:nvSpPr>
        <p:spPr>
          <a:xfrm>
            <a:off x="1141410" y="3073397"/>
            <a:ext cx="4878300" cy="271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"/>
          <p:cNvSpPr txBox="1"/>
          <p:nvPr>
            <p:ph idx="3" type="body"/>
          </p:nvPr>
        </p:nvSpPr>
        <p:spPr>
          <a:xfrm>
            <a:off x="6400708" y="1955260"/>
            <a:ext cx="4646700" cy="82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COLOR BANDING</a:t>
            </a:r>
            <a:endParaRPr/>
          </a:p>
        </p:txBody>
      </p:sp>
      <p:sp>
        <p:nvSpPr>
          <p:cNvPr id="480" name="Google Shape;480;p4"/>
          <p:cNvSpPr txBox="1"/>
          <p:nvPr>
            <p:ph idx="4" type="body"/>
          </p:nvPr>
        </p:nvSpPr>
        <p:spPr>
          <a:xfrm>
            <a:off x="6172200" y="3073397"/>
            <a:ext cx="4875300" cy="271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1" name="Google Shape;48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125" y="2779050"/>
            <a:ext cx="3257500" cy="32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1088" y="2779057"/>
            <a:ext cx="3257513" cy="330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2020-08-08T22:44:00Z</dcterms:created>
  <dc:creator>George Ebeid</dc:creator>
</cp:coreProperties>
</file>