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5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1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196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7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79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5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6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F3FA-10D3-4B5C-AA51-74BC58982787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6B6E1-560E-4BD9-928A-1AEEE1AB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0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40DEE3-7B8B-4902-91B1-9CE90830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3411E-61E7-475B-BA81-7CCE055F1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96132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2A78-C38E-4B89-84B6-113732A5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are Around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EC15-793F-4F9D-942D-56D1B145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our everyday life</a:t>
            </a:r>
          </a:p>
          <a:p>
            <a:r>
              <a:rPr lang="en-US" dirty="0"/>
              <a:t>Examples of gadgets and devices</a:t>
            </a:r>
          </a:p>
          <a:p>
            <a:pPr lvl="1"/>
            <a:r>
              <a:rPr lang="en-US" dirty="0"/>
              <a:t>Smartphone</a:t>
            </a:r>
          </a:p>
          <a:p>
            <a:pPr lvl="1"/>
            <a:r>
              <a:rPr lang="en-US" dirty="0"/>
              <a:t>Car</a:t>
            </a:r>
          </a:p>
          <a:p>
            <a:pPr lvl="1"/>
            <a:r>
              <a:rPr lang="en-US" dirty="0"/>
              <a:t>Watch</a:t>
            </a:r>
          </a:p>
          <a:p>
            <a:pPr lvl="1"/>
            <a:r>
              <a:rPr lang="en-US" dirty="0"/>
              <a:t>Laptops/desktop computers</a:t>
            </a:r>
          </a:p>
          <a:p>
            <a:pPr lvl="1"/>
            <a:r>
              <a:rPr lang="en-US" dirty="0"/>
              <a:t>Digital Camera</a:t>
            </a:r>
          </a:p>
        </p:txBody>
      </p:sp>
      <p:pic>
        <p:nvPicPr>
          <p:cNvPr id="5" name="Picture 4" descr="A picture containing different, table, side, dog&#10;&#10;Description automatically generated">
            <a:extLst>
              <a:ext uri="{FF2B5EF4-FFF2-40B4-BE49-F238E27FC236}">
                <a16:creationId xmlns:a16="http://schemas.microsoft.com/office/drawing/2014/main" id="{2D0DF9F7-E5D2-4981-9943-3AC7A9CF7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97" y="1675807"/>
            <a:ext cx="4110552" cy="2344537"/>
          </a:xfrm>
          <a:prstGeom prst="rect">
            <a:avLst/>
          </a:prstGeom>
        </p:spPr>
      </p:pic>
      <p:pic>
        <p:nvPicPr>
          <p:cNvPr id="7" name="Picture 6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A235E64E-F755-4FD9-861F-FF4C5E52F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225" y="4172743"/>
            <a:ext cx="4453908" cy="25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7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C679-156B-4A89-8B45-11807507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lot of research is going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8016-F7CE-4028-84E9-AD7396A0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Nanotech</a:t>
            </a:r>
          </a:p>
          <a:p>
            <a:r>
              <a:rPr lang="en-US" dirty="0"/>
              <a:t>Materials</a:t>
            </a:r>
          </a:p>
          <a:p>
            <a:r>
              <a:rPr lang="en-US" dirty="0"/>
              <a:t>Internet of Things (IOT)</a:t>
            </a:r>
          </a:p>
          <a:p>
            <a:r>
              <a:rPr lang="en-US" dirty="0"/>
              <a:t>Quantum Computing </a:t>
            </a:r>
          </a:p>
        </p:txBody>
      </p:sp>
    </p:spTree>
    <p:extLst>
      <p:ext uri="{BB962C8B-B14F-4D97-AF65-F5344CB8AC3E}">
        <p14:creationId xmlns:p14="http://schemas.microsoft.com/office/powerpoint/2010/main" val="65464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B73E-D0CF-41FA-B399-F96F475B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series…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7E9D-F38A-4DA9-8EE6-9D702168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will teach you basic electricity</a:t>
            </a:r>
          </a:p>
          <a:p>
            <a:pPr lvl="1"/>
            <a:r>
              <a:rPr lang="en-US" dirty="0"/>
              <a:t>It’s backstory</a:t>
            </a:r>
          </a:p>
          <a:p>
            <a:pPr lvl="1"/>
            <a:r>
              <a:rPr lang="en-US" dirty="0"/>
              <a:t>Tools to use to measure electricity</a:t>
            </a:r>
          </a:p>
          <a:p>
            <a:r>
              <a:rPr lang="en-US" dirty="0"/>
              <a:t>Then I will teach you basic components</a:t>
            </a:r>
          </a:p>
          <a:p>
            <a:pPr lvl="1"/>
            <a:r>
              <a:rPr lang="en-US" dirty="0"/>
              <a:t>Resistor</a:t>
            </a:r>
          </a:p>
          <a:p>
            <a:pPr lvl="1"/>
            <a:r>
              <a:rPr lang="en-US" dirty="0"/>
              <a:t>Capacitor</a:t>
            </a:r>
          </a:p>
          <a:p>
            <a:pPr lvl="1"/>
            <a:r>
              <a:rPr lang="en-US" dirty="0"/>
              <a:t>Inductor</a:t>
            </a:r>
          </a:p>
          <a:p>
            <a:r>
              <a:rPr lang="en-US" dirty="0"/>
              <a:t>Then I will teach you guys circuits</a:t>
            </a:r>
          </a:p>
        </p:txBody>
      </p:sp>
    </p:spTree>
    <p:extLst>
      <p:ext uri="{BB962C8B-B14F-4D97-AF65-F5344CB8AC3E}">
        <p14:creationId xmlns:p14="http://schemas.microsoft.com/office/powerpoint/2010/main" val="3697957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Electronics 101</vt:lpstr>
      <vt:lpstr>Electronics are Around Us</vt:lpstr>
      <vt:lpstr>A lot of research is going on</vt:lpstr>
      <vt:lpstr>In this series…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</dc:title>
  <dc:creator>George Ebeid</dc:creator>
  <cp:lastModifiedBy>George Ebeid</cp:lastModifiedBy>
  <cp:revision>4</cp:revision>
  <dcterms:created xsi:type="dcterms:W3CDTF">2020-07-19T12:56:56Z</dcterms:created>
  <dcterms:modified xsi:type="dcterms:W3CDTF">2020-07-19T14:09:04Z</dcterms:modified>
</cp:coreProperties>
</file>