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 Light"/>
      <p:regular r:id="rId16"/>
      <p:bold r:id="rId17"/>
      <p:italic r:id="rId18"/>
      <p:boldItalic r:id="rId19"/>
    </p:embeddedFont>
    <p:embeddedFont>
      <p:font typeface="Teko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Teko Medium"/>
      <p:regular r:id="rId26"/>
      <p:bold r:id="rId27"/>
    </p:embeddedFont>
    <p:embeddedFont>
      <p:font typeface="Teko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Teko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Medium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TekoLight-regular.fntdata"/><Relationship Id="rId27" Type="http://schemas.openxmlformats.org/officeDocument/2006/relationships/font" Target="fonts/Tek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Light-bold.fntdata"/><Relationship Id="rId16" Type="http://schemas.openxmlformats.org/officeDocument/2006/relationships/font" Target="fonts/SourceCodeProLight-regular.fntdata"/><Relationship Id="rId19" Type="http://schemas.openxmlformats.org/officeDocument/2006/relationships/font" Target="fonts/SourceCodeProLight-boldItalic.fntdata"/><Relationship Id="rId18" Type="http://schemas.openxmlformats.org/officeDocument/2006/relationships/font" Target="fonts/SourceCodePr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6980cbe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6980cbe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a88aea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a88aea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6980cb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6980cb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6980cb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6980cb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6980cbe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6980cbe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6980cbe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6980cbe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6980cbe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6980cbe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6980cbe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6980cbe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6980cbe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6980cbe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0" name="Google Shape;100;p21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1"/>
          <p:cNvSpPr txBox="1"/>
          <p:nvPr>
            <p:ph idx="1" type="subTitle"/>
          </p:nvPr>
        </p:nvSpPr>
        <p:spPr>
          <a:xfrm>
            <a:off x="962750" y="3663600"/>
            <a:ext cx="30624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Explaining the Code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94" name="Google Shape;494;p21"/>
          <p:cNvSpPr txBox="1"/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DEV WITH ALLEGRO 5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Freeing up Memory</a:t>
            </a:r>
            <a:endParaRPr/>
          </a:p>
        </p:txBody>
      </p:sp>
      <p:sp>
        <p:nvSpPr>
          <p:cNvPr id="548" name="Google Shape;548;p30"/>
          <p:cNvSpPr txBox="1"/>
          <p:nvPr>
            <p:ph idx="1" type="subTitle"/>
          </p:nvPr>
        </p:nvSpPr>
        <p:spPr>
          <a:xfrm>
            <a:off x="1443675" y="2126050"/>
            <a:ext cx="4833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al_destroy_display(window);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Frees up memory for for the ALLEGRO_DISPLAY pointer variable</a:t>
            </a:r>
            <a:endParaRPr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ctrTitle"/>
          </p:nvPr>
        </p:nvSpPr>
        <p:spPr>
          <a:xfrm>
            <a:off x="1527675" y="777625"/>
            <a:ext cx="55068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</a:t>
            </a:r>
            <a:endParaRPr/>
          </a:p>
        </p:txBody>
      </p:sp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1527675" y="1794925"/>
            <a:ext cx="62199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&lt;allegro5/allegro_primitives.h&gt;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al_init();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al_init_primitives_addon();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ALLEGRO_DISPLAY *window = al_create_display(500, 500);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al_clear_to_color(al_map_rgb(255,0,0));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al_draw_filled_circle(100, 100, 50, al_map_rgb(0, 0, 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al_flip_display();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al_rest(5.0);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al_destroy_display(window);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/>
          <p:nvPr>
            <p:ph type="ctrTitle"/>
          </p:nvPr>
        </p:nvSpPr>
        <p:spPr>
          <a:xfrm>
            <a:off x="1443675" y="856200"/>
            <a:ext cx="54480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Header Files</a:t>
            </a:r>
            <a:endParaRPr/>
          </a:p>
        </p:txBody>
      </p:sp>
      <p:sp>
        <p:nvSpPr>
          <p:cNvPr id="506" name="Google Shape;506;p23"/>
          <p:cNvSpPr txBox="1"/>
          <p:nvPr>
            <p:ph idx="1" type="subTitle"/>
          </p:nvPr>
        </p:nvSpPr>
        <p:spPr>
          <a:xfrm>
            <a:off x="1443675" y="2126050"/>
            <a:ext cx="6488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#include &lt;allegro5/allegro_primitives.h&gt;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These are all header files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Iostream is an internal library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allegro5/allegro.h is an external library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allegro5/allegro_primitives.h is an external library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/>
          <p:nvPr>
            <p:ph type="ctrTitle"/>
          </p:nvPr>
        </p:nvSpPr>
        <p:spPr>
          <a:xfrm>
            <a:off x="1443675" y="856200"/>
            <a:ext cx="57351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Inits</a:t>
            </a:r>
            <a:endParaRPr/>
          </a:p>
        </p:txBody>
      </p:sp>
      <p:sp>
        <p:nvSpPr>
          <p:cNvPr id="512" name="Google Shape;512;p24"/>
          <p:cNvSpPr txBox="1"/>
          <p:nvPr>
            <p:ph idx="1" type="subTitle"/>
          </p:nvPr>
        </p:nvSpPr>
        <p:spPr>
          <a:xfrm>
            <a:off x="1443675" y="2126050"/>
            <a:ext cx="5819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al_init();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Initializes allegro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Must use this or you will get undefined reference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al_init_primitives_addon();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Initializes the ability to draw different shapes and lines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is optional if you want to draw shapes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/>
          <p:nvPr>
            <p:ph type="ctrTitle"/>
          </p:nvPr>
        </p:nvSpPr>
        <p:spPr>
          <a:xfrm>
            <a:off x="1527675" y="856200"/>
            <a:ext cx="60660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Declaring the Display Variable</a:t>
            </a:r>
            <a:endParaRPr/>
          </a:p>
        </p:txBody>
      </p:sp>
      <p:sp>
        <p:nvSpPr>
          <p:cNvPr id="518" name="Google Shape;518;p25"/>
          <p:cNvSpPr txBox="1"/>
          <p:nvPr>
            <p:ph idx="1" type="subTitle"/>
          </p:nvPr>
        </p:nvSpPr>
        <p:spPr>
          <a:xfrm>
            <a:off x="1443675" y="2126050"/>
            <a:ext cx="5076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ALLEGRO_DISPLAY *window = al_create_display(500, 500);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Declares the display variable and assign it to a function that creates a window of size 500px X 500px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This is a pointer variable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/>
          <p:nvPr>
            <p:ph type="ctrTitle"/>
          </p:nvPr>
        </p:nvSpPr>
        <p:spPr>
          <a:xfrm>
            <a:off x="1527675" y="856200"/>
            <a:ext cx="60588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 Color for the Window</a:t>
            </a:r>
            <a:endParaRPr/>
          </a:p>
        </p:txBody>
      </p: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1443675" y="2126050"/>
            <a:ext cx="5973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al_clear_to_color(al_map_rgb(255,0,0));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Clears everything to the red background color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Inside of the parameter is a function that allows you to put in rgb color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rgb stands for red blue green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0 is min 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255 is max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0, 0, 0 is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black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255, 255, 255 is </a:t>
            </a:r>
            <a:r>
              <a:rPr lang="es">
                <a:solidFill>
                  <a:srgbClr val="FFFFFF"/>
                </a:solidFill>
                <a:highlight>
                  <a:srgbClr val="00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255, 0, 0 is </a:t>
            </a:r>
            <a:r>
              <a:rPr lang="es">
                <a:solidFill>
                  <a:srgbClr val="FF0000"/>
                </a:solidFill>
                <a:highlight>
                  <a:srgbClr val="FFFFFF"/>
                </a:highlight>
              </a:rPr>
              <a:t>red</a:t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0, 255, 0 is </a:t>
            </a:r>
            <a:r>
              <a:rPr lang="es">
                <a:solidFill>
                  <a:srgbClr val="00FF00"/>
                </a:solidFill>
                <a:highlight>
                  <a:srgbClr val="FFFFFF"/>
                </a:highlight>
              </a:rPr>
              <a:t>green</a:t>
            </a:r>
            <a:endParaRPr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0, 0, 255 is </a:t>
            </a:r>
            <a:r>
              <a:rPr lang="es">
                <a:solidFill>
                  <a:srgbClr val="0000FF"/>
                </a:solidFill>
                <a:highlight>
                  <a:srgbClr val="FFFFFF"/>
                </a:highlight>
              </a:rPr>
              <a:t>blue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ctrTitle"/>
          </p:nvPr>
        </p:nvSpPr>
        <p:spPr>
          <a:xfrm>
            <a:off x="1527675" y="856200"/>
            <a:ext cx="62649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Drawing the Shape</a:t>
            </a:r>
            <a:endParaRPr/>
          </a:p>
        </p:txBody>
      </p:sp>
      <p:sp>
        <p:nvSpPr>
          <p:cNvPr id="530" name="Google Shape;530;p27"/>
          <p:cNvSpPr txBox="1"/>
          <p:nvPr>
            <p:ph idx="1" type="subTitle"/>
          </p:nvPr>
        </p:nvSpPr>
        <p:spPr>
          <a:xfrm>
            <a:off x="1443675" y="2126050"/>
            <a:ext cx="5429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al_draw_filled_circle(100, 100, 50, al_map_rgb(0, 0, 0));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draws the circle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 two values of the parameter is the x and y location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positive x goes right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positive y goes down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100px to the right and 100 px down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Third value is the radius of the circle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50px radius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last value is the color which is black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 txBox="1"/>
          <p:nvPr>
            <p:ph type="ctrTitle"/>
          </p:nvPr>
        </p:nvSpPr>
        <p:spPr>
          <a:xfrm>
            <a:off x="1527675" y="856200"/>
            <a:ext cx="51906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Showing Everything that is Drawn</a:t>
            </a:r>
            <a:endParaRPr/>
          </a:p>
        </p:txBody>
      </p:sp>
      <p:sp>
        <p:nvSpPr>
          <p:cNvPr id="536" name="Google Shape;536;p28"/>
          <p:cNvSpPr txBox="1"/>
          <p:nvPr>
            <p:ph idx="1" type="subTitle"/>
          </p:nvPr>
        </p:nvSpPr>
        <p:spPr>
          <a:xfrm>
            <a:off x="1443675" y="2126050"/>
            <a:ext cx="5944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al_flip_display();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Shows all that is being drawn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 and shapes</a:t>
            </a:r>
            <a:endParaRPr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type="ctrTitle"/>
          </p:nvPr>
        </p:nvSpPr>
        <p:spPr>
          <a:xfrm>
            <a:off x="1527675" y="856200"/>
            <a:ext cx="54039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Showing the Display for x Amount of Seconds</a:t>
            </a:r>
            <a:endParaRPr/>
          </a:p>
        </p:txBody>
      </p:sp>
      <p:sp>
        <p:nvSpPr>
          <p:cNvPr id="542" name="Google Shape;542;p29"/>
          <p:cNvSpPr txBox="1"/>
          <p:nvPr>
            <p:ph idx="1" type="subTitle"/>
          </p:nvPr>
        </p:nvSpPr>
        <p:spPr>
          <a:xfrm>
            <a:off x="1443675" y="2126050"/>
            <a:ext cx="5149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    al_rest(5.0);</a:t>
            </a:r>
            <a:endParaRPr b="1">
              <a:solidFill>
                <a:srgbClr val="D5A6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Font typeface="Source Code Pro"/>
              <a:buChar char="●"/>
            </a:pPr>
            <a:r>
              <a:rPr lang="es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Displays window for 5 seconds and then closes automatically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